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0"/>
  </p:notesMasterIdLst>
  <p:sldIdLst>
    <p:sldId id="312" r:id="rId2"/>
    <p:sldId id="256" r:id="rId3"/>
    <p:sldId id="385" r:id="rId4"/>
    <p:sldId id="363" r:id="rId5"/>
    <p:sldId id="384" r:id="rId6"/>
    <p:sldId id="377" r:id="rId7"/>
    <p:sldId id="378" r:id="rId8"/>
    <p:sldId id="344" r:id="rId9"/>
    <p:sldId id="375" r:id="rId10"/>
    <p:sldId id="379" r:id="rId11"/>
    <p:sldId id="380" r:id="rId12"/>
    <p:sldId id="381" r:id="rId13"/>
    <p:sldId id="382" r:id="rId14"/>
    <p:sldId id="383" r:id="rId15"/>
    <p:sldId id="355" r:id="rId16"/>
    <p:sldId id="366" r:id="rId17"/>
    <p:sldId id="367" r:id="rId18"/>
    <p:sldId id="364" r:id="rId19"/>
  </p:sldIdLst>
  <p:sldSz cx="9144000" cy="5143500" type="screen16x9"/>
  <p:notesSz cx="6858000" cy="9144000"/>
  <p:embeddedFontLst>
    <p:embeddedFont>
      <p:font typeface="Londrina Solid" panose="020B0604020202020204" charset="0"/>
      <p:regular r:id="rId21"/>
    </p:embeddedFont>
    <p:embeddedFont>
      <p:font typeface="Wellfleet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13BA5-61CD-40EF-AA1F-2B1B07E37BCD}" v="448" dt="2024-04-10T15:20:55.522"/>
  </p1510:revLst>
</p1510:revInfo>
</file>

<file path=ppt/tableStyles.xml><?xml version="1.0" encoding="utf-8"?>
<a:tblStyleLst xmlns:a="http://schemas.openxmlformats.org/drawingml/2006/main" def="{E32F3F73-EDBF-4A0A-8484-E7157CAEC2A4}">
  <a:tblStyle styleId="{E32F3F73-EDBF-4A0A-8484-E7157CAEC2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9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 thuy" userId="bcadae8040276ae4" providerId="LiveId" clId="{F3513BA5-61CD-40EF-AA1F-2B1B07E37BCD}"/>
    <pc:docChg chg="undo redo custSel addSld delSld modSld">
      <pc:chgData name="vi thuy" userId="bcadae8040276ae4" providerId="LiveId" clId="{F3513BA5-61CD-40EF-AA1F-2B1B07E37BCD}" dt="2024-04-10T15:21:54.580" v="974" actId="5793"/>
      <pc:docMkLst>
        <pc:docMk/>
      </pc:docMkLst>
      <pc:sldChg chg="addSp modSp mod">
        <pc:chgData name="vi thuy" userId="bcadae8040276ae4" providerId="LiveId" clId="{F3513BA5-61CD-40EF-AA1F-2B1B07E37BCD}" dt="2024-04-10T14:41:31.841" v="384" actId="1076"/>
        <pc:sldMkLst>
          <pc:docMk/>
          <pc:sldMk cId="0" sldId="256"/>
        </pc:sldMkLst>
        <pc:spChg chg="add mod">
          <ac:chgData name="vi thuy" userId="bcadae8040276ae4" providerId="LiveId" clId="{F3513BA5-61CD-40EF-AA1F-2B1B07E37BCD}" dt="2024-04-10T14:41:31.841" v="384" actId="1076"/>
          <ac:spMkLst>
            <pc:docMk/>
            <pc:sldMk cId="0" sldId="256"/>
            <ac:spMk id="2" creationId="{6C3898B7-87E7-8F7A-A9D6-3BF73F047F1B}"/>
          </ac:spMkLst>
        </pc:spChg>
      </pc:sldChg>
      <pc:sldChg chg="delSp modSp add del mod">
        <pc:chgData name="vi thuy" userId="bcadae8040276ae4" providerId="LiveId" clId="{F3513BA5-61CD-40EF-AA1F-2B1B07E37BCD}" dt="2024-04-10T14:48:14.942" v="404" actId="47"/>
        <pc:sldMkLst>
          <pc:docMk/>
          <pc:sldMk cId="2630237613" sldId="344"/>
        </pc:sldMkLst>
        <pc:spChg chg="mod">
          <ac:chgData name="vi thuy" userId="bcadae8040276ae4" providerId="LiveId" clId="{F3513BA5-61CD-40EF-AA1F-2B1B07E37BCD}" dt="2024-04-10T14:39:39.310" v="339" actId="113"/>
          <ac:spMkLst>
            <pc:docMk/>
            <pc:sldMk cId="2630237613" sldId="344"/>
            <ac:spMk id="2" creationId="{00000000-0000-0000-0000-000000000000}"/>
          </ac:spMkLst>
        </pc:spChg>
        <pc:spChg chg="mod">
          <ac:chgData name="vi thuy" userId="bcadae8040276ae4" providerId="LiveId" clId="{F3513BA5-61CD-40EF-AA1F-2B1B07E37BCD}" dt="2024-04-10T14:39:12.672" v="336" actId="1076"/>
          <ac:spMkLst>
            <pc:docMk/>
            <pc:sldMk cId="2630237613" sldId="344"/>
            <ac:spMk id="5" creationId="{00000000-0000-0000-0000-000000000000}"/>
          </ac:spMkLst>
        </pc:spChg>
        <pc:spChg chg="mod">
          <ac:chgData name="vi thuy" userId="bcadae8040276ae4" providerId="LiveId" clId="{F3513BA5-61CD-40EF-AA1F-2B1B07E37BCD}" dt="2024-04-10T14:39:04.376" v="335" actId="1076"/>
          <ac:spMkLst>
            <pc:docMk/>
            <pc:sldMk cId="2630237613" sldId="344"/>
            <ac:spMk id="13" creationId="{8514929A-D5FC-4F66-8951-74EDFD16573E}"/>
          </ac:spMkLst>
        </pc:spChg>
        <pc:spChg chg="mod">
          <ac:chgData name="vi thuy" userId="bcadae8040276ae4" providerId="LiveId" clId="{F3513BA5-61CD-40EF-AA1F-2B1B07E37BCD}" dt="2024-04-10T14:39:30.103" v="337" actId="14100"/>
          <ac:spMkLst>
            <pc:docMk/>
            <pc:sldMk cId="2630237613" sldId="344"/>
            <ac:spMk id="18" creationId="{00000000-0000-0000-0000-000000000000}"/>
          </ac:spMkLst>
        </pc:spChg>
        <pc:picChg chg="del mod">
          <ac:chgData name="vi thuy" userId="bcadae8040276ae4" providerId="LiveId" clId="{F3513BA5-61CD-40EF-AA1F-2B1B07E37BCD}" dt="2024-04-10T14:38:47.533" v="330" actId="478"/>
          <ac:picMkLst>
            <pc:docMk/>
            <pc:sldMk cId="2630237613" sldId="344"/>
            <ac:picMk id="32" creationId="{93296190-C1A5-9144-EAC3-ACEEF49BD846}"/>
          </ac:picMkLst>
        </pc:picChg>
        <pc:picChg chg="del">
          <ac:chgData name="vi thuy" userId="bcadae8040276ae4" providerId="LiveId" clId="{F3513BA5-61CD-40EF-AA1F-2B1B07E37BCD}" dt="2024-04-10T14:38:43.470" v="328" actId="478"/>
          <ac:picMkLst>
            <pc:docMk/>
            <pc:sldMk cId="2630237613" sldId="344"/>
            <ac:picMk id="33" creationId="{F8F1A43A-058D-C7E5-2462-1F2875340802}"/>
          </ac:picMkLst>
        </pc:picChg>
      </pc:sldChg>
      <pc:sldChg chg="del">
        <pc:chgData name="vi thuy" userId="bcadae8040276ae4" providerId="LiveId" clId="{F3513BA5-61CD-40EF-AA1F-2B1B07E37BCD}" dt="2024-04-10T14:41:06.788" v="355" actId="47"/>
        <pc:sldMkLst>
          <pc:docMk/>
          <pc:sldMk cId="683178597" sldId="374"/>
        </pc:sldMkLst>
      </pc:sldChg>
      <pc:sldChg chg="delSp modSp mod">
        <pc:chgData name="vi thuy" userId="bcadae8040276ae4" providerId="LiveId" clId="{F3513BA5-61CD-40EF-AA1F-2B1B07E37BCD}" dt="2024-04-10T14:40:30.769" v="353" actId="1076"/>
        <pc:sldMkLst>
          <pc:docMk/>
          <pc:sldMk cId="1789495514" sldId="375"/>
        </pc:sldMkLst>
        <pc:spChg chg="mod">
          <ac:chgData name="vi thuy" userId="bcadae8040276ae4" providerId="LiveId" clId="{F3513BA5-61CD-40EF-AA1F-2B1B07E37BCD}" dt="2024-04-10T14:40:23.482" v="351" actId="207"/>
          <ac:spMkLst>
            <pc:docMk/>
            <pc:sldMk cId="1789495514" sldId="375"/>
            <ac:spMk id="2" creationId="{00000000-0000-0000-0000-000000000000}"/>
          </ac:spMkLst>
        </pc:spChg>
        <pc:spChg chg="mod">
          <ac:chgData name="vi thuy" userId="bcadae8040276ae4" providerId="LiveId" clId="{F3513BA5-61CD-40EF-AA1F-2B1B07E37BCD}" dt="2024-04-10T14:40:30.769" v="353" actId="1076"/>
          <ac:spMkLst>
            <pc:docMk/>
            <pc:sldMk cId="1789495514" sldId="375"/>
            <ac:spMk id="9" creationId="{00000000-0000-0000-0000-000000000000}"/>
          </ac:spMkLst>
        </pc:spChg>
        <pc:spChg chg="mod">
          <ac:chgData name="vi thuy" userId="bcadae8040276ae4" providerId="LiveId" clId="{F3513BA5-61CD-40EF-AA1F-2B1B07E37BCD}" dt="2024-04-10T14:40:28.472" v="352" actId="1076"/>
          <ac:spMkLst>
            <pc:docMk/>
            <pc:sldMk cId="1789495514" sldId="375"/>
            <ac:spMk id="10" creationId="{00000000-0000-0000-0000-000000000000}"/>
          </ac:spMkLst>
        </pc:spChg>
        <pc:picChg chg="del">
          <ac:chgData name="vi thuy" userId="bcadae8040276ae4" providerId="LiveId" clId="{F3513BA5-61CD-40EF-AA1F-2B1B07E37BCD}" dt="2024-04-10T14:39:53.664" v="344" actId="478"/>
          <ac:picMkLst>
            <pc:docMk/>
            <pc:sldMk cId="1789495514" sldId="375"/>
            <ac:picMk id="32" creationId="{93296190-C1A5-9144-EAC3-ACEEF49BD846}"/>
          </ac:picMkLst>
        </pc:picChg>
        <pc:picChg chg="del">
          <ac:chgData name="vi thuy" userId="bcadae8040276ae4" providerId="LiveId" clId="{F3513BA5-61CD-40EF-AA1F-2B1B07E37BCD}" dt="2024-04-10T14:39:52.002" v="343" actId="478"/>
          <ac:picMkLst>
            <pc:docMk/>
            <pc:sldMk cId="1789495514" sldId="375"/>
            <ac:picMk id="33" creationId="{F8F1A43A-058D-C7E5-2462-1F2875340802}"/>
          </ac:picMkLst>
        </pc:picChg>
      </pc:sldChg>
      <pc:sldChg chg="addSp delSp modSp add del mod modAnim">
        <pc:chgData name="vi thuy" userId="bcadae8040276ae4" providerId="LiveId" clId="{F3513BA5-61CD-40EF-AA1F-2B1B07E37BCD}" dt="2024-04-10T15:20:55.522" v="971"/>
        <pc:sldMkLst>
          <pc:docMk/>
          <pc:sldMk cId="424681442" sldId="377"/>
        </pc:sldMkLst>
        <pc:spChg chg="mod">
          <ac:chgData name="vi thuy" userId="bcadae8040276ae4" providerId="LiveId" clId="{F3513BA5-61CD-40EF-AA1F-2B1B07E37BCD}" dt="2024-04-10T14:56:51.642" v="420"/>
          <ac:spMkLst>
            <pc:docMk/>
            <pc:sldMk cId="424681442" sldId="377"/>
            <ac:spMk id="4" creationId="{AEC847ED-C0B2-B243-1DD9-8DC11E0A83FB}"/>
          </ac:spMkLst>
        </pc:spChg>
        <pc:spChg chg="mod">
          <ac:chgData name="vi thuy" userId="bcadae8040276ae4" providerId="LiveId" clId="{F3513BA5-61CD-40EF-AA1F-2B1B07E37BCD}" dt="2024-04-10T14:58:16.828" v="486" actId="1076"/>
          <ac:spMkLst>
            <pc:docMk/>
            <pc:sldMk cId="424681442" sldId="377"/>
            <ac:spMk id="5" creationId="{BAB61642-1BD7-D481-A74B-30DD879E8093}"/>
          </ac:spMkLst>
        </pc:spChg>
        <pc:spChg chg="mod">
          <ac:chgData name="vi thuy" userId="bcadae8040276ae4" providerId="LiveId" clId="{F3513BA5-61CD-40EF-AA1F-2B1B07E37BCD}" dt="2024-04-10T15:19:21.172" v="956" actId="20577"/>
          <ac:spMkLst>
            <pc:docMk/>
            <pc:sldMk cId="424681442" sldId="377"/>
            <ac:spMk id="7" creationId="{87CCE5D1-4267-6B45-5EF4-15CC6A0AD496}"/>
          </ac:spMkLst>
        </pc:spChg>
        <pc:spChg chg="mod">
          <ac:chgData name="vi thuy" userId="bcadae8040276ae4" providerId="LiveId" clId="{F3513BA5-61CD-40EF-AA1F-2B1B07E37BCD}" dt="2024-04-10T14:58:29.558" v="490" actId="20577"/>
          <ac:spMkLst>
            <pc:docMk/>
            <pc:sldMk cId="424681442" sldId="377"/>
            <ac:spMk id="8" creationId="{41E02A21-8360-259F-B9BC-29A282682D60}"/>
          </ac:spMkLst>
        </pc:spChg>
        <pc:spChg chg="add mod">
          <ac:chgData name="vi thuy" userId="bcadae8040276ae4" providerId="LiveId" clId="{F3513BA5-61CD-40EF-AA1F-2B1B07E37BCD}" dt="2024-04-10T14:59:32.663" v="502" actId="1076"/>
          <ac:spMkLst>
            <pc:docMk/>
            <pc:sldMk cId="424681442" sldId="377"/>
            <ac:spMk id="9" creationId="{94B415AE-11E0-914C-B7F4-D75CFE6AE15D}"/>
          </ac:spMkLst>
        </pc:spChg>
        <pc:spChg chg="add mod">
          <ac:chgData name="vi thuy" userId="bcadae8040276ae4" providerId="LiveId" clId="{F3513BA5-61CD-40EF-AA1F-2B1B07E37BCD}" dt="2024-04-10T14:59:02.036" v="499" actId="404"/>
          <ac:spMkLst>
            <pc:docMk/>
            <pc:sldMk cId="424681442" sldId="377"/>
            <ac:spMk id="10" creationId="{AC087C56-6FB2-BDF7-905F-53AD467DE60F}"/>
          </ac:spMkLst>
        </pc:spChg>
        <pc:spChg chg="add mod">
          <ac:chgData name="vi thuy" userId="bcadae8040276ae4" providerId="LiveId" clId="{F3513BA5-61CD-40EF-AA1F-2B1B07E37BCD}" dt="2024-04-10T14:59:02.036" v="499" actId="404"/>
          <ac:spMkLst>
            <pc:docMk/>
            <pc:sldMk cId="424681442" sldId="377"/>
            <ac:spMk id="11" creationId="{DEB38825-D389-3B66-6A00-280195ABDDD6}"/>
          </ac:spMkLst>
        </pc:spChg>
        <pc:spChg chg="add mod">
          <ac:chgData name="vi thuy" userId="bcadae8040276ae4" providerId="LiveId" clId="{F3513BA5-61CD-40EF-AA1F-2B1B07E37BCD}" dt="2024-04-10T14:59:02.036" v="499" actId="404"/>
          <ac:spMkLst>
            <pc:docMk/>
            <pc:sldMk cId="424681442" sldId="377"/>
            <ac:spMk id="12" creationId="{C9D559DF-60F2-F0F4-4042-C8FDEE69F6A7}"/>
          </ac:spMkLst>
        </pc:spChg>
        <pc:spChg chg="add mod">
          <ac:chgData name="vi thuy" userId="bcadae8040276ae4" providerId="LiveId" clId="{F3513BA5-61CD-40EF-AA1F-2B1B07E37BCD}" dt="2024-04-10T14:59:02.036" v="499" actId="404"/>
          <ac:spMkLst>
            <pc:docMk/>
            <pc:sldMk cId="424681442" sldId="377"/>
            <ac:spMk id="13" creationId="{06126D8E-E708-61AE-215F-CFAD1F58D423}"/>
          </ac:spMkLst>
        </pc:spChg>
        <pc:spChg chg="add mod">
          <ac:chgData name="vi thuy" userId="bcadae8040276ae4" providerId="LiveId" clId="{F3513BA5-61CD-40EF-AA1F-2B1B07E37BCD}" dt="2024-04-10T14:59:02.036" v="499" actId="404"/>
          <ac:spMkLst>
            <pc:docMk/>
            <pc:sldMk cId="424681442" sldId="377"/>
            <ac:spMk id="14" creationId="{0673DFBD-DE2C-E1B4-0458-21084C2C61EB}"/>
          </ac:spMkLst>
        </pc:spChg>
        <pc:spChg chg="add mod">
          <ac:chgData name="vi thuy" userId="bcadae8040276ae4" providerId="LiveId" clId="{F3513BA5-61CD-40EF-AA1F-2B1B07E37BCD}" dt="2024-04-10T15:17:58.605" v="941" actId="1076"/>
          <ac:spMkLst>
            <pc:docMk/>
            <pc:sldMk cId="424681442" sldId="377"/>
            <ac:spMk id="15" creationId="{BE4BE1B6-DE89-830B-FE33-CE263323E669}"/>
          </ac:spMkLst>
        </pc:spChg>
        <pc:spChg chg="add del mod">
          <ac:chgData name="vi thuy" userId="bcadae8040276ae4" providerId="LiveId" clId="{F3513BA5-61CD-40EF-AA1F-2B1B07E37BCD}" dt="2024-04-10T15:12:17.566" v="746" actId="478"/>
          <ac:spMkLst>
            <pc:docMk/>
            <pc:sldMk cId="424681442" sldId="377"/>
            <ac:spMk id="16" creationId="{405F7597-4955-EE32-0AEB-AEF490FFF4B4}"/>
          </ac:spMkLst>
        </pc:spChg>
        <pc:spChg chg="add mod">
          <ac:chgData name="vi thuy" userId="bcadae8040276ae4" providerId="LiveId" clId="{F3513BA5-61CD-40EF-AA1F-2B1B07E37BCD}" dt="2024-04-10T15:20:12.421" v="963" actId="1076"/>
          <ac:spMkLst>
            <pc:docMk/>
            <pc:sldMk cId="424681442" sldId="377"/>
            <ac:spMk id="17" creationId="{F88956D5-57CC-C01D-5FEB-0A9216247F24}"/>
          </ac:spMkLst>
        </pc:spChg>
        <pc:spChg chg="add mod">
          <ac:chgData name="vi thuy" userId="bcadae8040276ae4" providerId="LiveId" clId="{F3513BA5-61CD-40EF-AA1F-2B1B07E37BCD}" dt="2024-04-10T15:20:16.751" v="964" actId="1076"/>
          <ac:spMkLst>
            <pc:docMk/>
            <pc:sldMk cId="424681442" sldId="377"/>
            <ac:spMk id="18" creationId="{9F135596-40B5-3AE7-3290-123E1F639FD9}"/>
          </ac:spMkLst>
        </pc:spChg>
        <pc:spChg chg="add mod">
          <ac:chgData name="vi thuy" userId="bcadae8040276ae4" providerId="LiveId" clId="{F3513BA5-61CD-40EF-AA1F-2B1B07E37BCD}" dt="2024-04-10T15:20:09.402" v="962" actId="1076"/>
          <ac:spMkLst>
            <pc:docMk/>
            <pc:sldMk cId="424681442" sldId="377"/>
            <ac:spMk id="19" creationId="{98FD6FCD-3425-9024-6DDA-DC21F5D9115B}"/>
          </ac:spMkLst>
        </pc:spChg>
        <pc:spChg chg="add del mod">
          <ac:chgData name="vi thuy" userId="bcadae8040276ae4" providerId="LiveId" clId="{F3513BA5-61CD-40EF-AA1F-2B1B07E37BCD}" dt="2024-04-10T15:10:22.607" v="740" actId="478"/>
          <ac:spMkLst>
            <pc:docMk/>
            <pc:sldMk cId="424681442" sldId="377"/>
            <ac:spMk id="20" creationId="{CDD2A034-F3C3-36D4-A341-E63D0FC19950}"/>
          </ac:spMkLst>
        </pc:spChg>
      </pc:sldChg>
      <pc:sldChg chg="addSp delSp modSp new add del mod">
        <pc:chgData name="vi thuy" userId="bcadae8040276ae4" providerId="LiveId" clId="{F3513BA5-61CD-40EF-AA1F-2B1B07E37BCD}" dt="2024-04-10T15:21:37.682" v="973" actId="14100"/>
        <pc:sldMkLst>
          <pc:docMk/>
          <pc:sldMk cId="507395061" sldId="378"/>
        </pc:sldMkLst>
        <pc:spChg chg="del mod">
          <ac:chgData name="vi thuy" userId="bcadae8040276ae4" providerId="LiveId" clId="{F3513BA5-61CD-40EF-AA1F-2B1B07E37BCD}" dt="2024-04-10T14:12:11.405" v="217" actId="21"/>
          <ac:spMkLst>
            <pc:docMk/>
            <pc:sldMk cId="507395061" sldId="378"/>
            <ac:spMk id="2" creationId="{A535E1B5-4B6A-9E5A-5A36-2AF6323F4CA2}"/>
          </ac:spMkLst>
        </pc:spChg>
        <pc:spChg chg="del">
          <ac:chgData name="vi thuy" userId="bcadae8040276ae4" providerId="LiveId" clId="{F3513BA5-61CD-40EF-AA1F-2B1B07E37BCD}" dt="2024-04-10T06:23:02.019" v="8" actId="478"/>
          <ac:spMkLst>
            <pc:docMk/>
            <pc:sldMk cId="507395061" sldId="378"/>
            <ac:spMk id="3" creationId="{58091F10-AE22-CBE3-D57D-E54DC12FD350}"/>
          </ac:spMkLst>
        </pc:spChg>
        <pc:spChg chg="add del mod">
          <ac:chgData name="vi thuy" userId="bcadae8040276ae4" providerId="LiveId" clId="{F3513BA5-61CD-40EF-AA1F-2B1B07E37BCD}" dt="2024-04-10T06:22:58.041" v="7" actId="478"/>
          <ac:spMkLst>
            <pc:docMk/>
            <pc:sldMk cId="507395061" sldId="378"/>
            <ac:spMk id="4" creationId="{1480F269-ABEF-AC3A-2F08-2ACEF934DE3D}"/>
          </ac:spMkLst>
        </pc:spChg>
        <pc:spChg chg="add mod">
          <ac:chgData name="vi thuy" userId="bcadae8040276ae4" providerId="LiveId" clId="{F3513BA5-61CD-40EF-AA1F-2B1B07E37BCD}" dt="2024-04-10T06:22:39.478" v="2"/>
          <ac:spMkLst>
            <pc:docMk/>
            <pc:sldMk cId="507395061" sldId="378"/>
            <ac:spMk id="5" creationId="{243F8EAB-1E01-7605-A7F3-EB99CDD53BD1}"/>
          </ac:spMkLst>
        </pc:spChg>
        <pc:spChg chg="add del mod">
          <ac:chgData name="vi thuy" userId="bcadae8040276ae4" providerId="LiveId" clId="{F3513BA5-61CD-40EF-AA1F-2B1B07E37BCD}" dt="2024-04-10T14:12:15.173" v="218" actId="21"/>
          <ac:spMkLst>
            <pc:docMk/>
            <pc:sldMk cId="507395061" sldId="378"/>
            <ac:spMk id="8" creationId="{5D522041-B0B3-0701-E0CF-6B69CF134981}"/>
          </ac:spMkLst>
        </pc:spChg>
        <pc:spChg chg="add mod">
          <ac:chgData name="vi thuy" userId="bcadae8040276ae4" providerId="LiveId" clId="{F3513BA5-61CD-40EF-AA1F-2B1B07E37BCD}" dt="2024-04-10T14:32:40.264" v="299" actId="1076"/>
          <ac:spMkLst>
            <pc:docMk/>
            <pc:sldMk cId="507395061" sldId="378"/>
            <ac:spMk id="11" creationId="{26CD687C-7195-70C7-B430-3BB81F7FD3A3}"/>
          </ac:spMkLst>
        </pc:spChg>
        <pc:picChg chg="add del mod">
          <ac:chgData name="vi thuy" userId="bcadae8040276ae4" providerId="LiveId" clId="{F3513BA5-61CD-40EF-AA1F-2B1B07E37BCD}" dt="2024-04-10T14:28:55.076" v="234" actId="478"/>
          <ac:picMkLst>
            <pc:docMk/>
            <pc:sldMk cId="507395061" sldId="378"/>
            <ac:picMk id="6" creationId="{AA97E721-11C6-5281-865C-A02EFB2DF77F}"/>
          </ac:picMkLst>
        </pc:picChg>
        <pc:picChg chg="add mod">
          <ac:chgData name="vi thuy" userId="bcadae8040276ae4" providerId="LiveId" clId="{F3513BA5-61CD-40EF-AA1F-2B1B07E37BCD}" dt="2024-04-10T15:21:37.682" v="973" actId="14100"/>
          <ac:picMkLst>
            <pc:docMk/>
            <pc:sldMk cId="507395061" sldId="378"/>
            <ac:picMk id="10" creationId="{841BF8DB-F008-D9A5-CC21-B513CC86E521}"/>
          </ac:picMkLst>
        </pc:picChg>
      </pc:sldChg>
      <pc:sldChg chg="modSp new mod">
        <pc:chgData name="vi thuy" userId="bcadae8040276ae4" providerId="LiveId" clId="{F3513BA5-61CD-40EF-AA1F-2B1B07E37BCD}" dt="2024-04-10T15:21:54.580" v="974" actId="5793"/>
        <pc:sldMkLst>
          <pc:docMk/>
          <pc:sldMk cId="3871712301" sldId="379"/>
        </pc:sldMkLst>
        <pc:spChg chg="mod">
          <ac:chgData name="vi thuy" userId="bcadae8040276ae4" providerId="LiveId" clId="{F3513BA5-61CD-40EF-AA1F-2B1B07E37BCD}" dt="2024-04-10T15:21:54.580" v="974" actId="5793"/>
          <ac:spMkLst>
            <pc:docMk/>
            <pc:sldMk cId="3871712301" sldId="379"/>
            <ac:spMk id="2" creationId="{59863C3F-05AF-618E-EAEF-B10C6DBAF7D3}"/>
          </ac:spMkLst>
        </pc:spChg>
        <pc:spChg chg="mod">
          <ac:chgData name="vi thuy" userId="bcadae8040276ae4" providerId="LiveId" clId="{F3513BA5-61CD-40EF-AA1F-2B1B07E37BCD}" dt="2024-04-10T14:48:21.427" v="408" actId="20577"/>
          <ac:spMkLst>
            <pc:docMk/>
            <pc:sldMk cId="3871712301" sldId="379"/>
            <ac:spMk id="3" creationId="{81158362-CA57-EC91-DB20-82669E2EEE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9684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65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3000" y="-252201"/>
            <a:ext cx="9354875" cy="5622400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345784" y="317693"/>
            <a:ext cx="8367731" cy="4421998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440490" y="422090"/>
            <a:ext cx="8357727" cy="4403718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914075" y="1068544"/>
            <a:ext cx="3692400" cy="19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914075" y="3418919"/>
            <a:ext cx="36924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38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83000" y="-252201"/>
            <a:ext cx="9354875" cy="5622400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359050" y="359050"/>
            <a:ext cx="8393975" cy="4524125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502675" y="375025"/>
            <a:ext cx="8186525" cy="4524125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20000" y="5350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83000" y="-252201"/>
            <a:ext cx="9354875" cy="5622400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367025" y="390975"/>
            <a:ext cx="8306200" cy="4484225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462825" y="377425"/>
            <a:ext cx="7940975" cy="4366425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5" r:id="rId4"/>
    <p:sldLayoutId id="214748369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158362-CA57-EC91-DB20-82669E2E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0" y="2127585"/>
            <a:ext cx="7704000" cy="572700"/>
          </a:xfrm>
        </p:spPr>
        <p:txBody>
          <a:bodyPr/>
          <a:lstStyle/>
          <a:p>
            <a:r>
              <a:rPr lang="en-US" dirty="0"/>
              <a:t>FURTHER PRACTISE</a:t>
            </a:r>
          </a:p>
        </p:txBody>
      </p:sp>
    </p:spTree>
    <p:extLst>
      <p:ext uri="{BB962C8B-B14F-4D97-AF65-F5344CB8AC3E}">
        <p14:creationId xmlns:p14="http://schemas.microsoft.com/office/powerpoint/2010/main" val="387171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C2D92F-1952-99A0-9859-D9EE3569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8294460" cy="34164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1: He was feeling unwell but he still went to the party.</a:t>
            </a:r>
            <a:endParaRPr lang="en-US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He went to the party; however, he was feeling unwell.</a:t>
            </a:r>
            <a:endParaRPr lang="en-US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He went to the party because he was feeling unwell.</a:t>
            </a:r>
            <a:endParaRPr lang="en-US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He went to the party; therefore, he was feeling unwell.</a:t>
            </a:r>
            <a:endParaRPr lang="en-US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He went to the party although he was feeling unwell.</a:t>
            </a:r>
            <a:endParaRPr lang="en-US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EEBA0A-04E4-45E3-4E05-5964D435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C2D92F-1952-99A0-9859-D9EE3569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8073480" cy="34164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2: "He missed the bus because he woke up late."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He woke up late; however, he missed the bus.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He missed the bus because of waking up late.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He missed the bus; therefore, he woke up late.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He woke up late because he missed the bus. 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EEBA0A-04E4-45E3-4E05-5964D435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C2D92F-1952-99A0-9859-D9EE3569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152475"/>
            <a:ext cx="8336280" cy="34164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3: "She enjoys cooking; however, she denied to become a chef."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She enjoys cooking; moreover, she denied to become a chef.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She denied to become a chef because she enjoys cooking.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She enjoys cooking; therefore, she denied to become a chef.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She denied to become a chef although she enjoys cooking.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EEBA0A-04E4-45E3-4E05-5964D435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C2D92F-1952-99A0-9859-D9EE3569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72040"/>
            <a:ext cx="7704000" cy="34164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 4: "Because it rained, the picnic was cancelled."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Because the rain, the picnic was cancelled.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Since the rain, the picnic was cancelled.</a:t>
            </a:r>
            <a:endParaRPr lang="en-US" sz="24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Because of the rain, the picnic was cancelled.</a:t>
            </a:r>
            <a:endParaRPr lang="en-US" sz="24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Although the rain, the picnic was cancelled.</a:t>
            </a:r>
            <a:endParaRPr lang="en-US" sz="2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EEBA0A-04E4-45E3-4E05-5964D435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C2970-C873-E532-2DD0-F65D5EC7D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" b="100000" l="192" r="100000">
                        <a14:foregroundMark x1="11580" y1="4613" x2="54639" y2="3741"/>
                        <a14:foregroundMark x1="53359" y1="2618" x2="57454" y2="4364"/>
                        <a14:foregroundMark x1="61804" y1="24564" x2="95713" y2="25062"/>
                        <a14:foregroundMark x1="55214" y1="83541" x2="98081" y2="81796"/>
                        <a14:foregroundMark x1="83173" y1="84414" x2="97441" y2="83791"/>
                        <a14:foregroundMark x1="98209" y1="22195" x2="98912" y2="82668"/>
                        <a14:foregroundMark x1="62828" y1="22195" x2="98209" y2="21072"/>
                        <a14:foregroundMark x1="10877" y1="3741" x2="11388" y2="1372"/>
                        <a14:backgroundMark x1="1088" y1="5860" x2="2815" y2="1621"/>
                        <a14:backgroundMark x1="576" y1="96633" x2="1088" y2="990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65" y="668479"/>
            <a:ext cx="8721269" cy="4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BD51EB-108B-B5A6-32DA-E2A11CFEF326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905CD-2201-2BEE-9168-53C2C1A2C1BF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B4943A-693F-5A4B-BAF3-8C00BF9E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89" y="693735"/>
            <a:ext cx="3353091" cy="1450974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21A977FE-AB3B-3519-7417-9E9AB845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779" y="180808"/>
            <a:ext cx="1364343" cy="2169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2C7226-470D-5AC8-B5E4-5F7C790D985F}"/>
              </a:ext>
            </a:extLst>
          </p:cNvPr>
          <p:cNvSpPr txBox="1"/>
          <p:nvPr/>
        </p:nvSpPr>
        <p:spPr>
          <a:xfrm>
            <a:off x="967563" y="1490451"/>
            <a:ext cx="7208873" cy="28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Wellfleet" panose="020B0604020202020204" charset="0"/>
                <a:cs typeface="Arial" panose="020B0604020202020204" pitchFamily="34" charset="0"/>
              </a:rPr>
              <a:t>Review the vocabulary and grammar of Unit 9.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Wellfleet" panose="020B0604020202020204" charset="0"/>
                <a:cs typeface="Arial" panose="020B0604020202020204" pitchFamily="34" charset="0"/>
              </a:rPr>
              <a:t>Give an oral presentation about a social issue in your community.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Wellfleet" panose="020B0604020202020204" charset="0"/>
                <a:cs typeface="Arial" panose="020B0604020202020204" pitchFamily="34" charset="0"/>
              </a:rPr>
              <a:t>Plan activities for a campaign to raise people's awareness about a social issue and give a group presentation about it.</a:t>
            </a:r>
          </a:p>
        </p:txBody>
      </p:sp>
    </p:spTree>
    <p:extLst>
      <p:ext uri="{BB962C8B-B14F-4D97-AF65-F5344CB8AC3E}">
        <p14:creationId xmlns:p14="http://schemas.microsoft.com/office/powerpoint/2010/main" val="4081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9AFA3-A732-905F-A7D4-B3D01520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13" y="722763"/>
            <a:ext cx="3444539" cy="1457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7F94-D906-66C0-A29D-118C7F572EF1}"/>
              </a:ext>
            </a:extLst>
          </p:cNvPr>
          <p:cNvSpPr txBox="1">
            <a:spLocks/>
          </p:cNvSpPr>
          <p:nvPr/>
        </p:nvSpPr>
        <p:spPr>
          <a:xfrm>
            <a:off x="1093396" y="1371466"/>
            <a:ext cx="6565121" cy="1736866"/>
          </a:xfrm>
          <a:prstGeom prst="rect">
            <a:avLst/>
          </a:prstGeom>
          <a:noFill/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Wellfleet" panose="020B0604020202020204" charset="0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Wellfleet" panose="020B0604020202020204" charset="0"/>
                <a:cs typeface="Arial" panose="020B0604020202020204" pitchFamily="34" charset="0"/>
              </a:rPr>
              <a:t>Prepare for Unit 10.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A6FB6-7652-0C77-D40B-2B4DDD433C4A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2EDE5-00CC-0153-0441-848088955662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6" name="Google Shape;3294;p80">
            <a:extLst>
              <a:ext uri="{FF2B5EF4-FFF2-40B4-BE49-F238E27FC236}">
                <a16:creationId xmlns:a16="http://schemas.microsoft.com/office/drawing/2014/main" id="{CCBA51CA-72A7-1C10-2CCE-DE5FF0B2B048}"/>
              </a:ext>
            </a:extLst>
          </p:cNvPr>
          <p:cNvGrpSpPr/>
          <p:nvPr/>
        </p:nvGrpSpPr>
        <p:grpSpPr>
          <a:xfrm>
            <a:off x="4537935" y="2039257"/>
            <a:ext cx="3702635" cy="2527300"/>
            <a:chOff x="715100" y="1314913"/>
            <a:chExt cx="3895105" cy="2634787"/>
          </a:xfrm>
        </p:grpSpPr>
        <p:sp>
          <p:nvSpPr>
            <p:cNvPr id="7" name="Google Shape;3295;p80">
              <a:extLst>
                <a:ext uri="{FF2B5EF4-FFF2-40B4-BE49-F238E27FC236}">
                  <a16:creationId xmlns:a16="http://schemas.microsoft.com/office/drawing/2014/main" id="{E4F94EDA-FC0A-321F-EE27-DF9D0F0166C4}"/>
                </a:ext>
              </a:extLst>
            </p:cNvPr>
            <p:cNvSpPr/>
            <p:nvPr/>
          </p:nvSpPr>
          <p:spPr>
            <a:xfrm flipH="1">
              <a:off x="898150" y="3691700"/>
              <a:ext cx="3618000" cy="258000"/>
            </a:xfrm>
            <a:prstGeom prst="ellipse">
              <a:avLst/>
            </a:prstGeom>
            <a:solidFill>
              <a:srgbClr val="F4B389">
                <a:alpha val="49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96;p80">
              <a:extLst>
                <a:ext uri="{FF2B5EF4-FFF2-40B4-BE49-F238E27FC236}">
                  <a16:creationId xmlns:a16="http://schemas.microsoft.com/office/drawing/2014/main" id="{A3A27AD4-BE4E-0CA3-E07B-DD0FF250C176}"/>
                </a:ext>
              </a:extLst>
            </p:cNvPr>
            <p:cNvSpPr/>
            <p:nvPr/>
          </p:nvSpPr>
          <p:spPr>
            <a:xfrm>
              <a:off x="1924986" y="2219482"/>
              <a:ext cx="201530" cy="175936"/>
            </a:xfrm>
            <a:custGeom>
              <a:avLst/>
              <a:gdLst/>
              <a:ahLst/>
              <a:cxnLst/>
              <a:rect l="l" t="t" r="r" b="b"/>
              <a:pathLst>
                <a:path w="9575" h="8359" extrusionOk="0">
                  <a:moveTo>
                    <a:pt x="7034" y="1"/>
                  </a:moveTo>
                  <a:cubicBezTo>
                    <a:pt x="6034" y="1"/>
                    <a:pt x="2857" y="2432"/>
                    <a:pt x="2857" y="2432"/>
                  </a:cubicBezTo>
                  <a:cubicBezTo>
                    <a:pt x="2857" y="2432"/>
                    <a:pt x="4195" y="578"/>
                    <a:pt x="3131" y="486"/>
                  </a:cubicBezTo>
                  <a:cubicBezTo>
                    <a:pt x="3120" y="486"/>
                    <a:pt x="3110" y="485"/>
                    <a:pt x="3099" y="485"/>
                  </a:cubicBezTo>
                  <a:cubicBezTo>
                    <a:pt x="2118" y="485"/>
                    <a:pt x="271" y="3227"/>
                    <a:pt x="0" y="3648"/>
                  </a:cubicBezTo>
                  <a:cubicBezTo>
                    <a:pt x="942" y="5167"/>
                    <a:pt x="1702" y="6748"/>
                    <a:pt x="2523" y="8359"/>
                  </a:cubicBezTo>
                  <a:cubicBezTo>
                    <a:pt x="4225" y="8055"/>
                    <a:pt x="9240" y="6262"/>
                    <a:pt x="9119" y="5502"/>
                  </a:cubicBezTo>
                  <a:cubicBezTo>
                    <a:pt x="9077" y="5241"/>
                    <a:pt x="8672" y="5156"/>
                    <a:pt x="8157" y="5156"/>
                  </a:cubicBezTo>
                  <a:cubicBezTo>
                    <a:pt x="7168" y="5156"/>
                    <a:pt x="5775" y="5471"/>
                    <a:pt x="5775" y="5471"/>
                  </a:cubicBezTo>
                  <a:cubicBezTo>
                    <a:pt x="5775" y="5471"/>
                    <a:pt x="9575" y="4316"/>
                    <a:pt x="9423" y="3617"/>
                  </a:cubicBezTo>
                  <a:cubicBezTo>
                    <a:pt x="9384" y="3464"/>
                    <a:pt x="9182" y="3403"/>
                    <a:pt x="8885" y="3403"/>
                  </a:cubicBezTo>
                  <a:cubicBezTo>
                    <a:pt x="7775" y="3403"/>
                    <a:pt x="5350" y="4255"/>
                    <a:pt x="5350" y="4255"/>
                  </a:cubicBezTo>
                  <a:cubicBezTo>
                    <a:pt x="5350" y="4255"/>
                    <a:pt x="9149" y="2614"/>
                    <a:pt x="8997" y="1945"/>
                  </a:cubicBezTo>
                  <a:cubicBezTo>
                    <a:pt x="8950" y="1719"/>
                    <a:pt x="8750" y="1628"/>
                    <a:pt x="8461" y="1628"/>
                  </a:cubicBezTo>
                  <a:cubicBezTo>
                    <a:pt x="7272" y="1628"/>
                    <a:pt x="4559" y="3161"/>
                    <a:pt x="4559" y="3161"/>
                  </a:cubicBezTo>
                  <a:cubicBezTo>
                    <a:pt x="4559" y="3161"/>
                    <a:pt x="7721" y="882"/>
                    <a:pt x="7295" y="122"/>
                  </a:cubicBezTo>
                  <a:cubicBezTo>
                    <a:pt x="7248" y="38"/>
                    <a:pt x="7158" y="1"/>
                    <a:pt x="7034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97;p80">
              <a:extLst>
                <a:ext uri="{FF2B5EF4-FFF2-40B4-BE49-F238E27FC236}">
                  <a16:creationId xmlns:a16="http://schemas.microsoft.com/office/drawing/2014/main" id="{7C201D2A-4A14-DD97-04FA-673A8985076C}"/>
                </a:ext>
              </a:extLst>
            </p:cNvPr>
            <p:cNvSpPr/>
            <p:nvPr/>
          </p:nvSpPr>
          <p:spPr>
            <a:xfrm>
              <a:off x="1997269" y="2281536"/>
              <a:ext cx="42242" cy="81917"/>
            </a:xfrm>
            <a:custGeom>
              <a:avLst/>
              <a:gdLst/>
              <a:ahLst/>
              <a:cxnLst/>
              <a:rect l="l" t="t" r="r" b="b"/>
              <a:pathLst>
                <a:path w="2007" h="3892" fill="none" extrusionOk="0">
                  <a:moveTo>
                    <a:pt x="1429" y="3891"/>
                  </a:moveTo>
                  <a:cubicBezTo>
                    <a:pt x="1429" y="3891"/>
                    <a:pt x="2007" y="973"/>
                    <a:pt x="1" y="0"/>
                  </a:cubicBezTo>
                </a:path>
              </a:pathLst>
            </a:custGeom>
            <a:noFill/>
            <a:ln w="4550" cap="rnd" cmpd="sng">
              <a:solidFill>
                <a:srgbClr val="6C4820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98;p80">
              <a:extLst>
                <a:ext uri="{FF2B5EF4-FFF2-40B4-BE49-F238E27FC236}">
                  <a16:creationId xmlns:a16="http://schemas.microsoft.com/office/drawing/2014/main" id="{2BD12DCE-6AFD-9061-CCE0-21F1921ABBF7}"/>
                </a:ext>
              </a:extLst>
            </p:cNvPr>
            <p:cNvSpPr/>
            <p:nvPr/>
          </p:nvSpPr>
          <p:spPr>
            <a:xfrm>
              <a:off x="1401619" y="1422285"/>
              <a:ext cx="373635" cy="799700"/>
            </a:xfrm>
            <a:custGeom>
              <a:avLst/>
              <a:gdLst/>
              <a:ahLst/>
              <a:cxnLst/>
              <a:rect l="l" t="t" r="r" b="b"/>
              <a:pathLst>
                <a:path w="17752" h="37995" fill="none" extrusionOk="0">
                  <a:moveTo>
                    <a:pt x="0" y="699"/>
                  </a:moveTo>
                  <a:cubicBezTo>
                    <a:pt x="3952" y="0"/>
                    <a:pt x="8086" y="2371"/>
                    <a:pt x="10001" y="6474"/>
                  </a:cubicBezTo>
                  <a:cubicBezTo>
                    <a:pt x="10578" y="7690"/>
                    <a:pt x="11004" y="9058"/>
                    <a:pt x="11642" y="10244"/>
                  </a:cubicBezTo>
                  <a:cubicBezTo>
                    <a:pt x="12341" y="11490"/>
                    <a:pt x="13314" y="12493"/>
                    <a:pt x="14043" y="13709"/>
                  </a:cubicBezTo>
                  <a:cubicBezTo>
                    <a:pt x="15289" y="15836"/>
                    <a:pt x="15776" y="18633"/>
                    <a:pt x="15289" y="21277"/>
                  </a:cubicBezTo>
                  <a:cubicBezTo>
                    <a:pt x="14985" y="22949"/>
                    <a:pt x="14317" y="24651"/>
                    <a:pt x="14681" y="26292"/>
                  </a:cubicBezTo>
                  <a:cubicBezTo>
                    <a:pt x="14985" y="27539"/>
                    <a:pt x="15836" y="28390"/>
                    <a:pt x="16384" y="29484"/>
                  </a:cubicBezTo>
                  <a:cubicBezTo>
                    <a:pt x="17751" y="31946"/>
                    <a:pt x="17691" y="35563"/>
                    <a:pt x="16171" y="37995"/>
                  </a:cubicBezTo>
                </a:path>
              </a:pathLst>
            </a:custGeom>
            <a:noFill/>
            <a:ln w="38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99;p80">
              <a:extLst>
                <a:ext uri="{FF2B5EF4-FFF2-40B4-BE49-F238E27FC236}">
                  <a16:creationId xmlns:a16="http://schemas.microsoft.com/office/drawing/2014/main" id="{4C84C629-4EF0-8E85-AC33-64D6F31C56CF}"/>
                </a:ext>
              </a:extLst>
            </p:cNvPr>
            <p:cNvSpPr/>
            <p:nvPr/>
          </p:nvSpPr>
          <p:spPr>
            <a:xfrm>
              <a:off x="818746" y="1458743"/>
              <a:ext cx="460014" cy="770928"/>
            </a:xfrm>
            <a:custGeom>
              <a:avLst/>
              <a:gdLst/>
              <a:ahLst/>
              <a:cxnLst/>
              <a:rect l="l" t="t" r="r" b="b"/>
              <a:pathLst>
                <a:path w="21856" h="36628" fill="none" extrusionOk="0">
                  <a:moveTo>
                    <a:pt x="670" y="36627"/>
                  </a:moveTo>
                  <a:cubicBezTo>
                    <a:pt x="1" y="36111"/>
                    <a:pt x="214" y="34834"/>
                    <a:pt x="700" y="34044"/>
                  </a:cubicBezTo>
                  <a:cubicBezTo>
                    <a:pt x="1186" y="33254"/>
                    <a:pt x="1855" y="32646"/>
                    <a:pt x="2189" y="31734"/>
                  </a:cubicBezTo>
                  <a:cubicBezTo>
                    <a:pt x="2615" y="30366"/>
                    <a:pt x="2037" y="28846"/>
                    <a:pt x="1429" y="27600"/>
                  </a:cubicBezTo>
                  <a:cubicBezTo>
                    <a:pt x="852" y="26293"/>
                    <a:pt x="274" y="24743"/>
                    <a:pt x="852" y="23436"/>
                  </a:cubicBezTo>
                  <a:cubicBezTo>
                    <a:pt x="1673" y="21460"/>
                    <a:pt x="4378" y="21582"/>
                    <a:pt x="5229" y="19606"/>
                  </a:cubicBezTo>
                  <a:cubicBezTo>
                    <a:pt x="5715" y="18390"/>
                    <a:pt x="5290" y="16992"/>
                    <a:pt x="5077" y="15654"/>
                  </a:cubicBezTo>
                  <a:cubicBezTo>
                    <a:pt x="4499" y="12463"/>
                    <a:pt x="5381" y="8998"/>
                    <a:pt x="7053" y="6384"/>
                  </a:cubicBezTo>
                  <a:cubicBezTo>
                    <a:pt x="8755" y="3770"/>
                    <a:pt x="11217" y="1946"/>
                    <a:pt x="13800" y="1034"/>
                  </a:cubicBezTo>
                  <a:cubicBezTo>
                    <a:pt x="16415" y="122"/>
                    <a:pt x="19211" y="1"/>
                    <a:pt x="21855" y="365"/>
                  </a:cubicBezTo>
                </a:path>
              </a:pathLst>
            </a:custGeom>
            <a:noFill/>
            <a:ln w="38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00;p80">
              <a:extLst>
                <a:ext uri="{FF2B5EF4-FFF2-40B4-BE49-F238E27FC236}">
                  <a16:creationId xmlns:a16="http://schemas.microsoft.com/office/drawing/2014/main" id="{BEB31DDF-C308-A41F-893C-4DB4E014FA60}"/>
                </a:ext>
              </a:extLst>
            </p:cNvPr>
            <p:cNvSpPr/>
            <p:nvPr/>
          </p:nvSpPr>
          <p:spPr>
            <a:xfrm>
              <a:off x="846910" y="1413276"/>
              <a:ext cx="917418" cy="911630"/>
            </a:xfrm>
            <a:custGeom>
              <a:avLst/>
              <a:gdLst/>
              <a:ahLst/>
              <a:cxnLst/>
              <a:rect l="l" t="t" r="r" b="b"/>
              <a:pathLst>
                <a:path w="43588" h="43313" extrusionOk="0">
                  <a:moveTo>
                    <a:pt x="24887" y="1"/>
                  </a:moveTo>
                  <a:cubicBezTo>
                    <a:pt x="22682" y="1"/>
                    <a:pt x="20360" y="550"/>
                    <a:pt x="18086" y="1796"/>
                  </a:cubicBezTo>
                  <a:lnTo>
                    <a:pt x="17812" y="1948"/>
                  </a:lnTo>
                  <a:cubicBezTo>
                    <a:pt x="17812" y="1948"/>
                    <a:pt x="17267" y="1859"/>
                    <a:pt x="16395" y="1859"/>
                  </a:cubicBezTo>
                  <a:cubicBezTo>
                    <a:pt x="13519" y="1859"/>
                    <a:pt x="7086" y="2825"/>
                    <a:pt x="4894" y="11127"/>
                  </a:cubicBezTo>
                  <a:cubicBezTo>
                    <a:pt x="2918" y="18696"/>
                    <a:pt x="5411" y="18939"/>
                    <a:pt x="4012" y="20854"/>
                  </a:cubicBezTo>
                  <a:cubicBezTo>
                    <a:pt x="2705" y="22739"/>
                    <a:pt x="0" y="24836"/>
                    <a:pt x="456" y="28119"/>
                  </a:cubicBezTo>
                  <a:cubicBezTo>
                    <a:pt x="912" y="31371"/>
                    <a:pt x="2006" y="32252"/>
                    <a:pt x="1246" y="34350"/>
                  </a:cubicBezTo>
                  <a:cubicBezTo>
                    <a:pt x="487" y="36417"/>
                    <a:pt x="183" y="37359"/>
                    <a:pt x="487" y="39213"/>
                  </a:cubicBezTo>
                  <a:cubicBezTo>
                    <a:pt x="487" y="39213"/>
                    <a:pt x="4556" y="41474"/>
                    <a:pt x="7534" y="41474"/>
                  </a:cubicBezTo>
                  <a:cubicBezTo>
                    <a:pt x="7832" y="41474"/>
                    <a:pt x="8119" y="41451"/>
                    <a:pt x="8389" y="41401"/>
                  </a:cubicBezTo>
                  <a:lnTo>
                    <a:pt x="9119" y="36994"/>
                  </a:lnTo>
                  <a:lnTo>
                    <a:pt x="9696" y="41371"/>
                  </a:lnTo>
                  <a:cubicBezTo>
                    <a:pt x="9696" y="41371"/>
                    <a:pt x="13138" y="43313"/>
                    <a:pt x="18017" y="43313"/>
                  </a:cubicBezTo>
                  <a:cubicBezTo>
                    <a:pt x="19273" y="43313"/>
                    <a:pt x="20625" y="43184"/>
                    <a:pt x="22037" y="42860"/>
                  </a:cubicBezTo>
                  <a:cubicBezTo>
                    <a:pt x="28967" y="41249"/>
                    <a:pt x="32980" y="42556"/>
                    <a:pt x="35563" y="40429"/>
                  </a:cubicBezTo>
                  <a:lnTo>
                    <a:pt x="34925" y="34046"/>
                  </a:lnTo>
                  <a:lnTo>
                    <a:pt x="36931" y="39730"/>
                  </a:lnTo>
                  <a:cubicBezTo>
                    <a:pt x="36931" y="39730"/>
                    <a:pt x="37115" y="39928"/>
                    <a:pt x="37778" y="39928"/>
                  </a:cubicBezTo>
                  <a:cubicBezTo>
                    <a:pt x="38487" y="39928"/>
                    <a:pt x="39746" y="39700"/>
                    <a:pt x="41916" y="38757"/>
                  </a:cubicBezTo>
                  <a:cubicBezTo>
                    <a:pt x="41916" y="38757"/>
                    <a:pt x="43588" y="35778"/>
                    <a:pt x="43162" y="32252"/>
                  </a:cubicBezTo>
                  <a:cubicBezTo>
                    <a:pt x="42645" y="27875"/>
                    <a:pt x="41338" y="28605"/>
                    <a:pt x="41278" y="25049"/>
                  </a:cubicBezTo>
                  <a:cubicBezTo>
                    <a:pt x="41186" y="21492"/>
                    <a:pt x="41825" y="16872"/>
                    <a:pt x="38907" y="13073"/>
                  </a:cubicBezTo>
                  <a:cubicBezTo>
                    <a:pt x="36141" y="9456"/>
                    <a:pt x="37813" y="10702"/>
                    <a:pt x="36293" y="7146"/>
                  </a:cubicBezTo>
                  <a:cubicBezTo>
                    <a:pt x="34567" y="3013"/>
                    <a:pt x="30051" y="1"/>
                    <a:pt x="24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01;p80">
              <a:extLst>
                <a:ext uri="{FF2B5EF4-FFF2-40B4-BE49-F238E27FC236}">
                  <a16:creationId xmlns:a16="http://schemas.microsoft.com/office/drawing/2014/main" id="{961F1D7B-CFA4-8DA7-1603-6B933C6C03EA}"/>
                </a:ext>
              </a:extLst>
            </p:cNvPr>
            <p:cNvSpPr/>
            <p:nvPr/>
          </p:nvSpPr>
          <p:spPr>
            <a:xfrm>
              <a:off x="1892002" y="3415899"/>
              <a:ext cx="303589" cy="395377"/>
            </a:xfrm>
            <a:custGeom>
              <a:avLst/>
              <a:gdLst/>
              <a:ahLst/>
              <a:cxnLst/>
              <a:rect l="l" t="t" r="r" b="b"/>
              <a:pathLst>
                <a:path w="14424" h="18785" extrusionOk="0">
                  <a:moveTo>
                    <a:pt x="4698" y="1"/>
                  </a:moveTo>
                  <a:cubicBezTo>
                    <a:pt x="5458" y="6110"/>
                    <a:pt x="6218" y="12220"/>
                    <a:pt x="6370" y="13588"/>
                  </a:cubicBezTo>
                  <a:cubicBezTo>
                    <a:pt x="6370" y="13588"/>
                    <a:pt x="47" y="15958"/>
                    <a:pt x="17" y="17600"/>
                  </a:cubicBezTo>
                  <a:cubicBezTo>
                    <a:pt x="1" y="18462"/>
                    <a:pt x="2537" y="18663"/>
                    <a:pt x="4897" y="18663"/>
                  </a:cubicBezTo>
                  <a:cubicBezTo>
                    <a:pt x="6946" y="18663"/>
                    <a:pt x="8862" y="18512"/>
                    <a:pt x="8862" y="18512"/>
                  </a:cubicBezTo>
                  <a:cubicBezTo>
                    <a:pt x="8862" y="18512"/>
                    <a:pt x="9825" y="18784"/>
                    <a:pt x="10891" y="18784"/>
                  </a:cubicBezTo>
                  <a:cubicBezTo>
                    <a:pt x="12536" y="18784"/>
                    <a:pt x="14424" y="18135"/>
                    <a:pt x="13391" y="14834"/>
                  </a:cubicBezTo>
                  <a:cubicBezTo>
                    <a:pt x="13391" y="14834"/>
                    <a:pt x="13847" y="8724"/>
                    <a:pt x="14364" y="1551"/>
                  </a:cubicBezTo>
                  <a:cubicBezTo>
                    <a:pt x="11142" y="1429"/>
                    <a:pt x="7889" y="913"/>
                    <a:pt x="4698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02;p80">
              <a:extLst>
                <a:ext uri="{FF2B5EF4-FFF2-40B4-BE49-F238E27FC236}">
                  <a16:creationId xmlns:a16="http://schemas.microsoft.com/office/drawing/2014/main" id="{038AB362-C747-39CB-1FE1-7EC5CE4CE7B4}"/>
                </a:ext>
              </a:extLst>
            </p:cNvPr>
            <p:cNvSpPr/>
            <p:nvPr/>
          </p:nvSpPr>
          <p:spPr>
            <a:xfrm>
              <a:off x="1960159" y="2966119"/>
              <a:ext cx="269366" cy="483040"/>
            </a:xfrm>
            <a:custGeom>
              <a:avLst/>
              <a:gdLst/>
              <a:ahLst/>
              <a:cxnLst/>
              <a:rect l="l" t="t" r="r" b="b"/>
              <a:pathLst>
                <a:path w="12798" h="22950" extrusionOk="0">
                  <a:moveTo>
                    <a:pt x="12737" y="1"/>
                  </a:moveTo>
                  <a:lnTo>
                    <a:pt x="12737" y="1"/>
                  </a:lnTo>
                  <a:cubicBezTo>
                    <a:pt x="10586" y="61"/>
                    <a:pt x="2219" y="8451"/>
                    <a:pt x="24" y="8451"/>
                  </a:cubicBezTo>
                  <a:cubicBezTo>
                    <a:pt x="16" y="8451"/>
                    <a:pt x="9" y="8451"/>
                    <a:pt x="1" y="8451"/>
                  </a:cubicBezTo>
                  <a:lnTo>
                    <a:pt x="1" y="8451"/>
                  </a:lnTo>
                  <a:cubicBezTo>
                    <a:pt x="153" y="10548"/>
                    <a:pt x="791" y="15928"/>
                    <a:pt x="1490" y="21369"/>
                  </a:cubicBezTo>
                  <a:cubicBezTo>
                    <a:pt x="4682" y="22281"/>
                    <a:pt x="7934" y="22797"/>
                    <a:pt x="11186" y="22949"/>
                  </a:cubicBezTo>
                  <a:cubicBezTo>
                    <a:pt x="11885" y="12615"/>
                    <a:pt x="12797" y="1"/>
                    <a:pt x="12737" y="1"/>
                  </a:cubicBezTo>
                  <a:close/>
                </a:path>
              </a:pathLst>
            </a:custGeom>
            <a:solidFill>
              <a:srgbClr val="F0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03;p80">
              <a:extLst>
                <a:ext uri="{FF2B5EF4-FFF2-40B4-BE49-F238E27FC236}">
                  <a16:creationId xmlns:a16="http://schemas.microsoft.com/office/drawing/2014/main" id="{4AE1C195-637C-D8C4-484E-61EDE0250707}"/>
                </a:ext>
              </a:extLst>
            </p:cNvPr>
            <p:cNvSpPr/>
            <p:nvPr/>
          </p:nvSpPr>
          <p:spPr>
            <a:xfrm>
              <a:off x="1876994" y="3732606"/>
              <a:ext cx="83180" cy="67836"/>
            </a:xfrm>
            <a:custGeom>
              <a:avLst/>
              <a:gdLst/>
              <a:ahLst/>
              <a:cxnLst/>
              <a:rect l="l" t="t" r="r" b="b"/>
              <a:pathLst>
                <a:path w="3952" h="3223" extrusionOk="0">
                  <a:moveTo>
                    <a:pt x="3435" y="1"/>
                  </a:moveTo>
                  <a:cubicBezTo>
                    <a:pt x="791" y="1186"/>
                    <a:pt x="0" y="2341"/>
                    <a:pt x="0" y="2341"/>
                  </a:cubicBezTo>
                  <a:cubicBezTo>
                    <a:pt x="0" y="2341"/>
                    <a:pt x="122" y="2736"/>
                    <a:pt x="3739" y="3223"/>
                  </a:cubicBezTo>
                  <a:cubicBezTo>
                    <a:pt x="3952" y="2128"/>
                    <a:pt x="3891" y="973"/>
                    <a:pt x="3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04;p80">
              <a:extLst>
                <a:ext uri="{FF2B5EF4-FFF2-40B4-BE49-F238E27FC236}">
                  <a16:creationId xmlns:a16="http://schemas.microsoft.com/office/drawing/2014/main" id="{1391CA46-69AA-D05D-12AC-B0275F1F59EE}"/>
                </a:ext>
              </a:extLst>
            </p:cNvPr>
            <p:cNvSpPr/>
            <p:nvPr/>
          </p:nvSpPr>
          <p:spPr>
            <a:xfrm>
              <a:off x="1949929" y="3701263"/>
              <a:ext cx="236721" cy="109405"/>
            </a:xfrm>
            <a:custGeom>
              <a:avLst/>
              <a:gdLst/>
              <a:ahLst/>
              <a:cxnLst/>
              <a:rect l="l" t="t" r="r" b="b"/>
              <a:pathLst>
                <a:path w="11247" h="5198" extrusionOk="0">
                  <a:moveTo>
                    <a:pt x="3405" y="0"/>
                  </a:moveTo>
                  <a:cubicBezTo>
                    <a:pt x="2007" y="395"/>
                    <a:pt x="912" y="1064"/>
                    <a:pt x="0" y="1490"/>
                  </a:cubicBezTo>
                  <a:cubicBezTo>
                    <a:pt x="426" y="2432"/>
                    <a:pt x="517" y="3587"/>
                    <a:pt x="274" y="4681"/>
                  </a:cubicBezTo>
                  <a:cubicBezTo>
                    <a:pt x="1155" y="4803"/>
                    <a:pt x="2341" y="4955"/>
                    <a:pt x="3800" y="5046"/>
                  </a:cubicBezTo>
                  <a:cubicBezTo>
                    <a:pt x="4874" y="5152"/>
                    <a:pt x="5793" y="5198"/>
                    <a:pt x="6579" y="5198"/>
                  </a:cubicBezTo>
                  <a:cubicBezTo>
                    <a:pt x="10954" y="5198"/>
                    <a:pt x="11216" y="3800"/>
                    <a:pt x="11216" y="3800"/>
                  </a:cubicBezTo>
                  <a:cubicBezTo>
                    <a:pt x="11247" y="1976"/>
                    <a:pt x="10821" y="882"/>
                    <a:pt x="10852" y="760"/>
                  </a:cubicBezTo>
                  <a:lnTo>
                    <a:pt x="10852" y="760"/>
                  </a:lnTo>
                  <a:cubicBezTo>
                    <a:pt x="9964" y="1236"/>
                    <a:pt x="9032" y="1412"/>
                    <a:pt x="8140" y="1412"/>
                  </a:cubicBezTo>
                  <a:cubicBezTo>
                    <a:pt x="5613" y="1412"/>
                    <a:pt x="3405" y="0"/>
                    <a:pt x="3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05;p80">
              <a:extLst>
                <a:ext uri="{FF2B5EF4-FFF2-40B4-BE49-F238E27FC236}">
                  <a16:creationId xmlns:a16="http://schemas.microsoft.com/office/drawing/2014/main" id="{D7ECF73B-7FA6-0375-5420-880F4BB23548}"/>
                </a:ext>
              </a:extLst>
            </p:cNvPr>
            <p:cNvSpPr/>
            <p:nvPr/>
          </p:nvSpPr>
          <p:spPr>
            <a:xfrm>
              <a:off x="1873794" y="3781882"/>
              <a:ext cx="310935" cy="37422"/>
            </a:xfrm>
            <a:custGeom>
              <a:avLst/>
              <a:gdLst/>
              <a:ahLst/>
              <a:cxnLst/>
              <a:rect l="l" t="t" r="r" b="b"/>
              <a:pathLst>
                <a:path w="14773" h="1778" extrusionOk="0">
                  <a:moveTo>
                    <a:pt x="152" y="0"/>
                  </a:moveTo>
                  <a:cubicBezTo>
                    <a:pt x="0" y="456"/>
                    <a:pt x="31" y="760"/>
                    <a:pt x="31" y="760"/>
                  </a:cubicBezTo>
                  <a:cubicBezTo>
                    <a:pt x="31" y="760"/>
                    <a:pt x="851" y="1641"/>
                    <a:pt x="7022" y="1763"/>
                  </a:cubicBezTo>
                  <a:cubicBezTo>
                    <a:pt x="7467" y="1773"/>
                    <a:pt x="7889" y="1777"/>
                    <a:pt x="8290" y="1777"/>
                  </a:cubicBezTo>
                  <a:cubicBezTo>
                    <a:pt x="12897" y="1777"/>
                    <a:pt x="14621" y="1186"/>
                    <a:pt x="14621" y="1186"/>
                  </a:cubicBezTo>
                  <a:cubicBezTo>
                    <a:pt x="14712" y="821"/>
                    <a:pt x="14742" y="426"/>
                    <a:pt x="14773" y="61"/>
                  </a:cubicBezTo>
                  <a:lnTo>
                    <a:pt x="14773" y="61"/>
                  </a:lnTo>
                  <a:cubicBezTo>
                    <a:pt x="13160" y="429"/>
                    <a:pt x="10718" y="838"/>
                    <a:pt x="7686" y="838"/>
                  </a:cubicBezTo>
                  <a:cubicBezTo>
                    <a:pt x="5461" y="838"/>
                    <a:pt x="2918" y="618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06;p80">
              <a:extLst>
                <a:ext uri="{FF2B5EF4-FFF2-40B4-BE49-F238E27FC236}">
                  <a16:creationId xmlns:a16="http://schemas.microsoft.com/office/drawing/2014/main" id="{1EC90E66-60F9-1F81-461B-040D5DAAA14E}"/>
                </a:ext>
              </a:extLst>
            </p:cNvPr>
            <p:cNvSpPr/>
            <p:nvPr/>
          </p:nvSpPr>
          <p:spPr>
            <a:xfrm>
              <a:off x="1979356" y="3717892"/>
              <a:ext cx="26246" cy="51209"/>
            </a:xfrm>
            <a:custGeom>
              <a:avLst/>
              <a:gdLst/>
              <a:ahLst/>
              <a:cxnLst/>
              <a:rect l="l" t="t" r="r" b="b"/>
              <a:pathLst>
                <a:path w="1247" h="2433" extrusionOk="0">
                  <a:moveTo>
                    <a:pt x="122" y="1"/>
                  </a:moveTo>
                  <a:cubicBezTo>
                    <a:pt x="61" y="1"/>
                    <a:pt x="31" y="1"/>
                    <a:pt x="1" y="61"/>
                  </a:cubicBezTo>
                  <a:cubicBezTo>
                    <a:pt x="1" y="92"/>
                    <a:pt x="1" y="122"/>
                    <a:pt x="31" y="152"/>
                  </a:cubicBezTo>
                  <a:cubicBezTo>
                    <a:pt x="92" y="213"/>
                    <a:pt x="1064" y="852"/>
                    <a:pt x="913" y="2341"/>
                  </a:cubicBezTo>
                  <a:cubicBezTo>
                    <a:pt x="913" y="2402"/>
                    <a:pt x="943" y="2432"/>
                    <a:pt x="1004" y="2432"/>
                  </a:cubicBezTo>
                  <a:cubicBezTo>
                    <a:pt x="1034" y="2432"/>
                    <a:pt x="1064" y="2402"/>
                    <a:pt x="1064" y="2341"/>
                  </a:cubicBezTo>
                  <a:cubicBezTo>
                    <a:pt x="1247" y="760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07;p80">
              <a:extLst>
                <a:ext uri="{FF2B5EF4-FFF2-40B4-BE49-F238E27FC236}">
                  <a16:creationId xmlns:a16="http://schemas.microsoft.com/office/drawing/2014/main" id="{4CE9FA05-A229-7B07-10E0-C192A0165985}"/>
                </a:ext>
              </a:extLst>
            </p:cNvPr>
            <p:cNvSpPr/>
            <p:nvPr/>
          </p:nvSpPr>
          <p:spPr>
            <a:xfrm>
              <a:off x="2005583" y="3710862"/>
              <a:ext cx="23699" cy="50556"/>
            </a:xfrm>
            <a:custGeom>
              <a:avLst/>
              <a:gdLst/>
              <a:ahLst/>
              <a:cxnLst/>
              <a:rect l="l" t="t" r="r" b="b"/>
              <a:pathLst>
                <a:path w="1126" h="2402" extrusionOk="0">
                  <a:moveTo>
                    <a:pt x="122" y="0"/>
                  </a:moveTo>
                  <a:cubicBezTo>
                    <a:pt x="92" y="0"/>
                    <a:pt x="62" y="0"/>
                    <a:pt x="1" y="31"/>
                  </a:cubicBezTo>
                  <a:cubicBezTo>
                    <a:pt x="1" y="91"/>
                    <a:pt x="1" y="122"/>
                    <a:pt x="62" y="152"/>
                  </a:cubicBezTo>
                  <a:cubicBezTo>
                    <a:pt x="62" y="152"/>
                    <a:pt x="913" y="760"/>
                    <a:pt x="882" y="2310"/>
                  </a:cubicBezTo>
                  <a:cubicBezTo>
                    <a:pt x="882" y="2371"/>
                    <a:pt x="913" y="2401"/>
                    <a:pt x="974" y="2401"/>
                  </a:cubicBezTo>
                  <a:cubicBezTo>
                    <a:pt x="1004" y="2401"/>
                    <a:pt x="1034" y="2371"/>
                    <a:pt x="1034" y="2310"/>
                  </a:cubicBezTo>
                  <a:cubicBezTo>
                    <a:pt x="1126" y="638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08;p80">
              <a:extLst>
                <a:ext uri="{FF2B5EF4-FFF2-40B4-BE49-F238E27FC236}">
                  <a16:creationId xmlns:a16="http://schemas.microsoft.com/office/drawing/2014/main" id="{31CADBFA-F2A5-8FCE-5BEF-3869500B6F46}"/>
                </a:ext>
              </a:extLst>
            </p:cNvPr>
            <p:cNvSpPr/>
            <p:nvPr/>
          </p:nvSpPr>
          <p:spPr>
            <a:xfrm>
              <a:off x="2004320" y="3681414"/>
              <a:ext cx="26878" cy="42895"/>
            </a:xfrm>
            <a:custGeom>
              <a:avLst/>
              <a:gdLst/>
              <a:ahLst/>
              <a:cxnLst/>
              <a:rect l="l" t="t" r="r" b="b"/>
              <a:pathLst>
                <a:path w="1277" h="2038" extrusionOk="0">
                  <a:moveTo>
                    <a:pt x="638" y="153"/>
                  </a:moveTo>
                  <a:cubicBezTo>
                    <a:pt x="760" y="153"/>
                    <a:pt x="790" y="183"/>
                    <a:pt x="790" y="214"/>
                  </a:cubicBezTo>
                  <a:cubicBezTo>
                    <a:pt x="942" y="487"/>
                    <a:pt x="699" y="1247"/>
                    <a:pt x="547" y="1703"/>
                  </a:cubicBezTo>
                  <a:cubicBezTo>
                    <a:pt x="395" y="1278"/>
                    <a:pt x="213" y="518"/>
                    <a:pt x="395" y="275"/>
                  </a:cubicBezTo>
                  <a:cubicBezTo>
                    <a:pt x="486" y="183"/>
                    <a:pt x="517" y="153"/>
                    <a:pt x="638" y="153"/>
                  </a:cubicBezTo>
                  <a:close/>
                  <a:moveTo>
                    <a:pt x="638" y="1"/>
                  </a:moveTo>
                  <a:cubicBezTo>
                    <a:pt x="486" y="1"/>
                    <a:pt x="365" y="62"/>
                    <a:pt x="304" y="183"/>
                  </a:cubicBezTo>
                  <a:cubicBezTo>
                    <a:pt x="0" y="639"/>
                    <a:pt x="486" y="1855"/>
                    <a:pt x="517" y="2007"/>
                  </a:cubicBezTo>
                  <a:cubicBezTo>
                    <a:pt x="517" y="2007"/>
                    <a:pt x="578" y="2037"/>
                    <a:pt x="608" y="2037"/>
                  </a:cubicBezTo>
                  <a:cubicBezTo>
                    <a:pt x="638" y="2037"/>
                    <a:pt x="638" y="2007"/>
                    <a:pt x="669" y="2007"/>
                  </a:cubicBezTo>
                  <a:cubicBezTo>
                    <a:pt x="760" y="1855"/>
                    <a:pt x="1277" y="609"/>
                    <a:pt x="973" y="153"/>
                  </a:cubicBezTo>
                  <a:cubicBezTo>
                    <a:pt x="912" y="62"/>
                    <a:pt x="821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9;p80">
              <a:extLst>
                <a:ext uri="{FF2B5EF4-FFF2-40B4-BE49-F238E27FC236}">
                  <a16:creationId xmlns:a16="http://schemas.microsoft.com/office/drawing/2014/main" id="{4A265A77-2597-F138-069A-2DDC68BA31F8}"/>
                </a:ext>
              </a:extLst>
            </p:cNvPr>
            <p:cNvSpPr/>
            <p:nvPr/>
          </p:nvSpPr>
          <p:spPr>
            <a:xfrm>
              <a:off x="2015181" y="3699853"/>
              <a:ext cx="39696" cy="24457"/>
            </a:xfrm>
            <a:custGeom>
              <a:avLst/>
              <a:gdLst/>
              <a:ahLst/>
              <a:cxnLst/>
              <a:rect l="l" t="t" r="r" b="b"/>
              <a:pathLst>
                <a:path w="1886" h="1162" extrusionOk="0">
                  <a:moveTo>
                    <a:pt x="1429" y="189"/>
                  </a:moveTo>
                  <a:cubicBezTo>
                    <a:pt x="1521" y="189"/>
                    <a:pt x="1612" y="219"/>
                    <a:pt x="1642" y="310"/>
                  </a:cubicBezTo>
                  <a:cubicBezTo>
                    <a:pt x="1673" y="402"/>
                    <a:pt x="1673" y="493"/>
                    <a:pt x="1642" y="523"/>
                  </a:cubicBezTo>
                  <a:cubicBezTo>
                    <a:pt x="1490" y="797"/>
                    <a:pt x="730" y="949"/>
                    <a:pt x="274" y="979"/>
                  </a:cubicBezTo>
                  <a:cubicBezTo>
                    <a:pt x="578" y="675"/>
                    <a:pt x="1125" y="189"/>
                    <a:pt x="1429" y="189"/>
                  </a:cubicBezTo>
                  <a:close/>
                  <a:moveTo>
                    <a:pt x="1419" y="0"/>
                  </a:moveTo>
                  <a:cubicBezTo>
                    <a:pt x="896" y="0"/>
                    <a:pt x="88" y="893"/>
                    <a:pt x="1" y="1009"/>
                  </a:cubicBezTo>
                  <a:lnTo>
                    <a:pt x="1" y="1131"/>
                  </a:lnTo>
                  <a:cubicBezTo>
                    <a:pt x="1" y="1131"/>
                    <a:pt x="62" y="1161"/>
                    <a:pt x="92" y="1161"/>
                  </a:cubicBezTo>
                  <a:cubicBezTo>
                    <a:pt x="244" y="1161"/>
                    <a:pt x="1521" y="1101"/>
                    <a:pt x="1794" y="614"/>
                  </a:cubicBezTo>
                  <a:cubicBezTo>
                    <a:pt x="1825" y="523"/>
                    <a:pt x="1885" y="402"/>
                    <a:pt x="1794" y="219"/>
                  </a:cubicBezTo>
                  <a:cubicBezTo>
                    <a:pt x="1733" y="98"/>
                    <a:pt x="1642" y="6"/>
                    <a:pt x="1490" y="6"/>
                  </a:cubicBezTo>
                  <a:cubicBezTo>
                    <a:pt x="1467" y="2"/>
                    <a:pt x="1443" y="0"/>
                    <a:pt x="1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10;p80">
              <a:extLst>
                <a:ext uri="{FF2B5EF4-FFF2-40B4-BE49-F238E27FC236}">
                  <a16:creationId xmlns:a16="http://schemas.microsoft.com/office/drawing/2014/main" id="{78D9EEB5-D488-8419-37AA-94F1F99F0A88}"/>
                </a:ext>
              </a:extLst>
            </p:cNvPr>
            <p:cNvSpPr/>
            <p:nvPr/>
          </p:nvSpPr>
          <p:spPr>
            <a:xfrm>
              <a:off x="2258973" y="3415899"/>
              <a:ext cx="303926" cy="395377"/>
            </a:xfrm>
            <a:custGeom>
              <a:avLst/>
              <a:gdLst/>
              <a:ahLst/>
              <a:cxnLst/>
              <a:rect l="l" t="t" r="r" b="b"/>
              <a:pathLst>
                <a:path w="14440" h="18785" extrusionOk="0">
                  <a:moveTo>
                    <a:pt x="9757" y="1"/>
                  </a:moveTo>
                  <a:cubicBezTo>
                    <a:pt x="6565" y="913"/>
                    <a:pt x="3282" y="1429"/>
                    <a:pt x="60" y="1551"/>
                  </a:cubicBezTo>
                  <a:cubicBezTo>
                    <a:pt x="577" y="8724"/>
                    <a:pt x="1033" y="14834"/>
                    <a:pt x="1033" y="14834"/>
                  </a:cubicBezTo>
                  <a:cubicBezTo>
                    <a:pt x="0" y="18135"/>
                    <a:pt x="1888" y="18784"/>
                    <a:pt x="3533" y="18784"/>
                  </a:cubicBezTo>
                  <a:cubicBezTo>
                    <a:pt x="4599" y="18784"/>
                    <a:pt x="5562" y="18512"/>
                    <a:pt x="5562" y="18512"/>
                  </a:cubicBezTo>
                  <a:cubicBezTo>
                    <a:pt x="5562" y="18512"/>
                    <a:pt x="7485" y="18663"/>
                    <a:pt x="9537" y="18663"/>
                  </a:cubicBezTo>
                  <a:cubicBezTo>
                    <a:pt x="11902" y="18663"/>
                    <a:pt x="14440" y="18462"/>
                    <a:pt x="14407" y="17600"/>
                  </a:cubicBezTo>
                  <a:cubicBezTo>
                    <a:pt x="14377" y="15958"/>
                    <a:pt x="8085" y="13588"/>
                    <a:pt x="8085" y="13588"/>
                  </a:cubicBezTo>
                  <a:cubicBezTo>
                    <a:pt x="8237" y="12220"/>
                    <a:pt x="8997" y="6110"/>
                    <a:pt x="9757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11;p80">
              <a:extLst>
                <a:ext uri="{FF2B5EF4-FFF2-40B4-BE49-F238E27FC236}">
                  <a16:creationId xmlns:a16="http://schemas.microsoft.com/office/drawing/2014/main" id="{15C952EE-C8E2-D15B-840B-4860E733FAC5}"/>
                </a:ext>
              </a:extLst>
            </p:cNvPr>
            <p:cNvSpPr/>
            <p:nvPr/>
          </p:nvSpPr>
          <p:spPr>
            <a:xfrm>
              <a:off x="2225042" y="2966119"/>
              <a:ext cx="269997" cy="483040"/>
            </a:xfrm>
            <a:custGeom>
              <a:avLst/>
              <a:gdLst/>
              <a:ahLst/>
              <a:cxnLst/>
              <a:rect l="l" t="t" r="r" b="b"/>
              <a:pathLst>
                <a:path w="12828" h="22950" extrusionOk="0">
                  <a:moveTo>
                    <a:pt x="122" y="1"/>
                  </a:moveTo>
                  <a:cubicBezTo>
                    <a:pt x="1" y="1"/>
                    <a:pt x="912" y="12615"/>
                    <a:pt x="1672" y="22949"/>
                  </a:cubicBezTo>
                  <a:cubicBezTo>
                    <a:pt x="4894" y="22797"/>
                    <a:pt x="8177" y="22281"/>
                    <a:pt x="11369" y="21369"/>
                  </a:cubicBezTo>
                  <a:cubicBezTo>
                    <a:pt x="12037" y="15928"/>
                    <a:pt x="12676" y="10548"/>
                    <a:pt x="12828" y="8451"/>
                  </a:cubicBezTo>
                  <a:lnTo>
                    <a:pt x="12828" y="8451"/>
                  </a:lnTo>
                  <a:cubicBezTo>
                    <a:pt x="12820" y="8451"/>
                    <a:pt x="12812" y="8451"/>
                    <a:pt x="12804" y="8451"/>
                  </a:cubicBezTo>
                  <a:cubicBezTo>
                    <a:pt x="10609" y="8451"/>
                    <a:pt x="2273" y="61"/>
                    <a:pt x="122" y="1"/>
                  </a:cubicBezTo>
                  <a:close/>
                </a:path>
              </a:pathLst>
            </a:custGeom>
            <a:solidFill>
              <a:srgbClr val="F0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12;p80">
              <a:extLst>
                <a:ext uri="{FF2B5EF4-FFF2-40B4-BE49-F238E27FC236}">
                  <a16:creationId xmlns:a16="http://schemas.microsoft.com/office/drawing/2014/main" id="{91DD8C5B-A0F0-8244-6BBE-DE1126306EA7}"/>
                </a:ext>
              </a:extLst>
            </p:cNvPr>
            <p:cNvSpPr/>
            <p:nvPr/>
          </p:nvSpPr>
          <p:spPr>
            <a:xfrm>
              <a:off x="2494408" y="3732606"/>
              <a:ext cx="83180" cy="67836"/>
            </a:xfrm>
            <a:custGeom>
              <a:avLst/>
              <a:gdLst/>
              <a:ahLst/>
              <a:cxnLst/>
              <a:rect l="l" t="t" r="r" b="b"/>
              <a:pathLst>
                <a:path w="3952" h="3223" extrusionOk="0">
                  <a:moveTo>
                    <a:pt x="547" y="1"/>
                  </a:moveTo>
                  <a:cubicBezTo>
                    <a:pt x="122" y="973"/>
                    <a:pt x="0" y="2128"/>
                    <a:pt x="243" y="3223"/>
                  </a:cubicBezTo>
                  <a:cubicBezTo>
                    <a:pt x="3830" y="2736"/>
                    <a:pt x="3952" y="2341"/>
                    <a:pt x="3952" y="2341"/>
                  </a:cubicBezTo>
                  <a:cubicBezTo>
                    <a:pt x="3952" y="2341"/>
                    <a:pt x="3161" y="1186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13;p80">
              <a:extLst>
                <a:ext uri="{FF2B5EF4-FFF2-40B4-BE49-F238E27FC236}">
                  <a16:creationId xmlns:a16="http://schemas.microsoft.com/office/drawing/2014/main" id="{900CF381-8E11-200C-48B1-85251EF69247}"/>
                </a:ext>
              </a:extLst>
            </p:cNvPr>
            <p:cNvSpPr/>
            <p:nvPr/>
          </p:nvSpPr>
          <p:spPr>
            <a:xfrm>
              <a:off x="2267919" y="3701263"/>
              <a:ext cx="236721" cy="109405"/>
            </a:xfrm>
            <a:custGeom>
              <a:avLst/>
              <a:gdLst/>
              <a:ahLst/>
              <a:cxnLst/>
              <a:rect l="l" t="t" r="r" b="b"/>
              <a:pathLst>
                <a:path w="11247" h="5198" extrusionOk="0">
                  <a:moveTo>
                    <a:pt x="7842" y="0"/>
                  </a:moveTo>
                  <a:cubicBezTo>
                    <a:pt x="7842" y="0"/>
                    <a:pt x="5634" y="1412"/>
                    <a:pt x="3107" y="1412"/>
                  </a:cubicBezTo>
                  <a:cubicBezTo>
                    <a:pt x="2215" y="1412"/>
                    <a:pt x="1283" y="1236"/>
                    <a:pt x="395" y="760"/>
                  </a:cubicBezTo>
                  <a:lnTo>
                    <a:pt x="395" y="760"/>
                  </a:lnTo>
                  <a:cubicBezTo>
                    <a:pt x="426" y="882"/>
                    <a:pt x="0" y="1976"/>
                    <a:pt x="61" y="3800"/>
                  </a:cubicBezTo>
                  <a:cubicBezTo>
                    <a:pt x="61" y="3800"/>
                    <a:pt x="301" y="5198"/>
                    <a:pt x="4670" y="5198"/>
                  </a:cubicBezTo>
                  <a:cubicBezTo>
                    <a:pt x="5455" y="5198"/>
                    <a:pt x="6373" y="5152"/>
                    <a:pt x="7447" y="5046"/>
                  </a:cubicBezTo>
                  <a:cubicBezTo>
                    <a:pt x="8906" y="4955"/>
                    <a:pt x="10091" y="4803"/>
                    <a:pt x="11003" y="4681"/>
                  </a:cubicBezTo>
                  <a:cubicBezTo>
                    <a:pt x="10730" y="3587"/>
                    <a:pt x="10851" y="2432"/>
                    <a:pt x="11247" y="1490"/>
                  </a:cubicBezTo>
                  <a:cubicBezTo>
                    <a:pt x="10335" y="1064"/>
                    <a:pt x="9240" y="395"/>
                    <a:pt x="7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4;p80">
              <a:extLst>
                <a:ext uri="{FF2B5EF4-FFF2-40B4-BE49-F238E27FC236}">
                  <a16:creationId xmlns:a16="http://schemas.microsoft.com/office/drawing/2014/main" id="{48292F81-3557-ECCB-8AB6-036706EC9A75}"/>
                </a:ext>
              </a:extLst>
            </p:cNvPr>
            <p:cNvSpPr/>
            <p:nvPr/>
          </p:nvSpPr>
          <p:spPr>
            <a:xfrm>
              <a:off x="2269834" y="3781882"/>
              <a:ext cx="310935" cy="37422"/>
            </a:xfrm>
            <a:custGeom>
              <a:avLst/>
              <a:gdLst/>
              <a:ahLst/>
              <a:cxnLst/>
              <a:rect l="l" t="t" r="r" b="b"/>
              <a:pathLst>
                <a:path w="14773" h="1778" extrusionOk="0">
                  <a:moveTo>
                    <a:pt x="14621" y="0"/>
                  </a:moveTo>
                  <a:cubicBezTo>
                    <a:pt x="11855" y="618"/>
                    <a:pt x="9312" y="838"/>
                    <a:pt x="7087" y="838"/>
                  </a:cubicBezTo>
                  <a:cubicBezTo>
                    <a:pt x="4055" y="838"/>
                    <a:pt x="1613" y="429"/>
                    <a:pt x="0" y="61"/>
                  </a:cubicBezTo>
                  <a:lnTo>
                    <a:pt x="0" y="61"/>
                  </a:lnTo>
                  <a:cubicBezTo>
                    <a:pt x="31" y="426"/>
                    <a:pt x="61" y="821"/>
                    <a:pt x="152" y="1186"/>
                  </a:cubicBezTo>
                  <a:cubicBezTo>
                    <a:pt x="152" y="1186"/>
                    <a:pt x="1876" y="1777"/>
                    <a:pt x="6483" y="1777"/>
                  </a:cubicBezTo>
                  <a:cubicBezTo>
                    <a:pt x="6884" y="1777"/>
                    <a:pt x="7306" y="1773"/>
                    <a:pt x="7751" y="1763"/>
                  </a:cubicBezTo>
                  <a:cubicBezTo>
                    <a:pt x="13952" y="1641"/>
                    <a:pt x="14742" y="760"/>
                    <a:pt x="14742" y="760"/>
                  </a:cubicBezTo>
                  <a:cubicBezTo>
                    <a:pt x="14742" y="760"/>
                    <a:pt x="14773" y="456"/>
                    <a:pt x="14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15;p80">
              <a:extLst>
                <a:ext uri="{FF2B5EF4-FFF2-40B4-BE49-F238E27FC236}">
                  <a16:creationId xmlns:a16="http://schemas.microsoft.com/office/drawing/2014/main" id="{6DC02EED-7BAB-AD6A-6D73-AC430D5A2E6B}"/>
                </a:ext>
              </a:extLst>
            </p:cNvPr>
            <p:cNvSpPr/>
            <p:nvPr/>
          </p:nvSpPr>
          <p:spPr>
            <a:xfrm>
              <a:off x="2449615" y="3717892"/>
              <a:ext cx="26246" cy="51209"/>
            </a:xfrm>
            <a:custGeom>
              <a:avLst/>
              <a:gdLst/>
              <a:ahLst/>
              <a:cxnLst/>
              <a:rect l="l" t="t" r="r" b="b"/>
              <a:pathLst>
                <a:path w="1247" h="2433" extrusionOk="0">
                  <a:moveTo>
                    <a:pt x="1156" y="1"/>
                  </a:moveTo>
                  <a:cubicBezTo>
                    <a:pt x="1156" y="1"/>
                    <a:pt x="0" y="760"/>
                    <a:pt x="183" y="2341"/>
                  </a:cubicBezTo>
                  <a:cubicBezTo>
                    <a:pt x="152" y="2402"/>
                    <a:pt x="183" y="2432"/>
                    <a:pt x="274" y="2432"/>
                  </a:cubicBezTo>
                  <a:cubicBezTo>
                    <a:pt x="304" y="2432"/>
                    <a:pt x="335" y="2402"/>
                    <a:pt x="335" y="2341"/>
                  </a:cubicBezTo>
                  <a:cubicBezTo>
                    <a:pt x="183" y="852"/>
                    <a:pt x="1186" y="213"/>
                    <a:pt x="1216" y="152"/>
                  </a:cubicBezTo>
                  <a:cubicBezTo>
                    <a:pt x="1247" y="122"/>
                    <a:pt x="1247" y="92"/>
                    <a:pt x="1247" y="61"/>
                  </a:cubicBezTo>
                  <a:cubicBezTo>
                    <a:pt x="1216" y="1"/>
                    <a:pt x="1186" y="1"/>
                    <a:pt x="1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16;p80">
              <a:extLst>
                <a:ext uri="{FF2B5EF4-FFF2-40B4-BE49-F238E27FC236}">
                  <a16:creationId xmlns:a16="http://schemas.microsoft.com/office/drawing/2014/main" id="{6B8CEA0A-B6DF-AAEE-4C74-270FAA14C50D}"/>
                </a:ext>
              </a:extLst>
            </p:cNvPr>
            <p:cNvSpPr/>
            <p:nvPr/>
          </p:nvSpPr>
          <p:spPr>
            <a:xfrm>
              <a:off x="2425935" y="3710862"/>
              <a:ext cx="23068" cy="50556"/>
            </a:xfrm>
            <a:custGeom>
              <a:avLst/>
              <a:gdLst/>
              <a:ahLst/>
              <a:cxnLst/>
              <a:rect l="l" t="t" r="r" b="b"/>
              <a:pathLst>
                <a:path w="1096" h="2402" extrusionOk="0">
                  <a:moveTo>
                    <a:pt x="974" y="0"/>
                  </a:moveTo>
                  <a:cubicBezTo>
                    <a:pt x="943" y="31"/>
                    <a:pt x="1" y="638"/>
                    <a:pt x="62" y="2310"/>
                  </a:cubicBezTo>
                  <a:cubicBezTo>
                    <a:pt x="62" y="2371"/>
                    <a:pt x="92" y="2401"/>
                    <a:pt x="153" y="2401"/>
                  </a:cubicBezTo>
                  <a:cubicBezTo>
                    <a:pt x="183" y="2401"/>
                    <a:pt x="214" y="2371"/>
                    <a:pt x="214" y="2310"/>
                  </a:cubicBezTo>
                  <a:cubicBezTo>
                    <a:pt x="183" y="760"/>
                    <a:pt x="1065" y="152"/>
                    <a:pt x="1065" y="152"/>
                  </a:cubicBezTo>
                  <a:cubicBezTo>
                    <a:pt x="1095" y="122"/>
                    <a:pt x="1095" y="91"/>
                    <a:pt x="1095" y="31"/>
                  </a:cubicBezTo>
                  <a:cubicBezTo>
                    <a:pt x="1065" y="0"/>
                    <a:pt x="1004" y="0"/>
                    <a:pt x="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17;p80">
              <a:extLst>
                <a:ext uri="{FF2B5EF4-FFF2-40B4-BE49-F238E27FC236}">
                  <a16:creationId xmlns:a16="http://schemas.microsoft.com/office/drawing/2014/main" id="{1C73A1CD-0D5F-4DED-8B30-72DA050BC37A}"/>
                </a:ext>
              </a:extLst>
            </p:cNvPr>
            <p:cNvSpPr/>
            <p:nvPr/>
          </p:nvSpPr>
          <p:spPr>
            <a:xfrm>
              <a:off x="2424672" y="3681414"/>
              <a:ext cx="26878" cy="42895"/>
            </a:xfrm>
            <a:custGeom>
              <a:avLst/>
              <a:gdLst/>
              <a:ahLst/>
              <a:cxnLst/>
              <a:rect l="l" t="t" r="r" b="b"/>
              <a:pathLst>
                <a:path w="1277" h="2038" extrusionOk="0">
                  <a:moveTo>
                    <a:pt x="578" y="153"/>
                  </a:moveTo>
                  <a:cubicBezTo>
                    <a:pt x="669" y="153"/>
                    <a:pt x="730" y="183"/>
                    <a:pt x="760" y="244"/>
                  </a:cubicBezTo>
                  <a:cubicBezTo>
                    <a:pt x="973" y="518"/>
                    <a:pt x="760" y="1247"/>
                    <a:pt x="608" y="1703"/>
                  </a:cubicBezTo>
                  <a:cubicBezTo>
                    <a:pt x="456" y="1247"/>
                    <a:pt x="243" y="487"/>
                    <a:pt x="395" y="214"/>
                  </a:cubicBezTo>
                  <a:cubicBezTo>
                    <a:pt x="426" y="183"/>
                    <a:pt x="456" y="153"/>
                    <a:pt x="578" y="153"/>
                  </a:cubicBezTo>
                  <a:close/>
                  <a:moveTo>
                    <a:pt x="608" y="1"/>
                  </a:moveTo>
                  <a:cubicBezTo>
                    <a:pt x="426" y="1"/>
                    <a:pt x="304" y="62"/>
                    <a:pt x="274" y="153"/>
                  </a:cubicBezTo>
                  <a:cubicBezTo>
                    <a:pt x="0" y="609"/>
                    <a:pt x="517" y="1855"/>
                    <a:pt x="578" y="2007"/>
                  </a:cubicBezTo>
                  <a:cubicBezTo>
                    <a:pt x="578" y="2007"/>
                    <a:pt x="608" y="2037"/>
                    <a:pt x="669" y="2037"/>
                  </a:cubicBezTo>
                  <a:cubicBezTo>
                    <a:pt x="669" y="2037"/>
                    <a:pt x="699" y="2007"/>
                    <a:pt x="730" y="2007"/>
                  </a:cubicBezTo>
                  <a:cubicBezTo>
                    <a:pt x="821" y="1885"/>
                    <a:pt x="1277" y="639"/>
                    <a:pt x="942" y="183"/>
                  </a:cubicBezTo>
                  <a:cubicBezTo>
                    <a:pt x="882" y="62"/>
                    <a:pt x="760" y="1"/>
                    <a:pt x="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18;p80">
              <a:extLst>
                <a:ext uri="{FF2B5EF4-FFF2-40B4-BE49-F238E27FC236}">
                  <a16:creationId xmlns:a16="http://schemas.microsoft.com/office/drawing/2014/main" id="{66EC26F1-C2A9-40AC-2316-68F46A53736C}"/>
                </a:ext>
              </a:extLst>
            </p:cNvPr>
            <p:cNvSpPr/>
            <p:nvPr/>
          </p:nvSpPr>
          <p:spPr>
            <a:xfrm>
              <a:off x="2400360" y="3699853"/>
              <a:ext cx="39675" cy="24457"/>
            </a:xfrm>
            <a:custGeom>
              <a:avLst/>
              <a:gdLst/>
              <a:ahLst/>
              <a:cxnLst/>
              <a:rect l="l" t="t" r="r" b="b"/>
              <a:pathLst>
                <a:path w="1885" h="1162" extrusionOk="0">
                  <a:moveTo>
                    <a:pt x="395" y="189"/>
                  </a:moveTo>
                  <a:cubicBezTo>
                    <a:pt x="760" y="189"/>
                    <a:pt x="1277" y="675"/>
                    <a:pt x="1581" y="1009"/>
                  </a:cubicBezTo>
                  <a:cubicBezTo>
                    <a:pt x="1125" y="979"/>
                    <a:pt x="365" y="827"/>
                    <a:pt x="213" y="554"/>
                  </a:cubicBezTo>
                  <a:cubicBezTo>
                    <a:pt x="182" y="523"/>
                    <a:pt x="182" y="462"/>
                    <a:pt x="213" y="341"/>
                  </a:cubicBezTo>
                  <a:cubicBezTo>
                    <a:pt x="243" y="219"/>
                    <a:pt x="334" y="189"/>
                    <a:pt x="395" y="189"/>
                  </a:cubicBezTo>
                  <a:close/>
                  <a:moveTo>
                    <a:pt x="440" y="0"/>
                  </a:moveTo>
                  <a:cubicBezTo>
                    <a:pt x="414" y="0"/>
                    <a:pt x="389" y="2"/>
                    <a:pt x="365" y="6"/>
                  </a:cubicBezTo>
                  <a:cubicBezTo>
                    <a:pt x="243" y="6"/>
                    <a:pt x="152" y="67"/>
                    <a:pt x="61" y="219"/>
                  </a:cubicBezTo>
                  <a:cubicBezTo>
                    <a:pt x="0" y="371"/>
                    <a:pt x="30" y="523"/>
                    <a:pt x="61" y="614"/>
                  </a:cubicBezTo>
                  <a:cubicBezTo>
                    <a:pt x="334" y="1101"/>
                    <a:pt x="1611" y="1161"/>
                    <a:pt x="1763" y="1161"/>
                  </a:cubicBezTo>
                  <a:cubicBezTo>
                    <a:pt x="1824" y="1161"/>
                    <a:pt x="1854" y="1161"/>
                    <a:pt x="1854" y="1131"/>
                  </a:cubicBezTo>
                  <a:cubicBezTo>
                    <a:pt x="1885" y="1101"/>
                    <a:pt x="1885" y="1070"/>
                    <a:pt x="1854" y="1009"/>
                  </a:cubicBezTo>
                  <a:cubicBezTo>
                    <a:pt x="1738" y="893"/>
                    <a:pt x="984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19;p80">
              <a:extLst>
                <a:ext uri="{FF2B5EF4-FFF2-40B4-BE49-F238E27FC236}">
                  <a16:creationId xmlns:a16="http://schemas.microsoft.com/office/drawing/2014/main" id="{47D707C2-FEA8-0D8F-0ACB-2D32CB4C9CF1}"/>
                </a:ext>
              </a:extLst>
            </p:cNvPr>
            <p:cNvSpPr/>
            <p:nvPr/>
          </p:nvSpPr>
          <p:spPr>
            <a:xfrm>
              <a:off x="2230809" y="1492653"/>
              <a:ext cx="323732" cy="564283"/>
            </a:xfrm>
            <a:custGeom>
              <a:avLst/>
              <a:gdLst/>
              <a:ahLst/>
              <a:cxnLst/>
              <a:rect l="l" t="t" r="r" b="b"/>
              <a:pathLst>
                <a:path w="15381" h="26810" fill="none" extrusionOk="0">
                  <a:moveTo>
                    <a:pt x="7690" y="26810"/>
                  </a:moveTo>
                  <a:cubicBezTo>
                    <a:pt x="10851" y="25563"/>
                    <a:pt x="13222" y="22676"/>
                    <a:pt x="14286" y="19454"/>
                  </a:cubicBezTo>
                  <a:cubicBezTo>
                    <a:pt x="15380" y="16202"/>
                    <a:pt x="15350" y="12706"/>
                    <a:pt x="14772" y="9363"/>
                  </a:cubicBezTo>
                  <a:cubicBezTo>
                    <a:pt x="14377" y="7174"/>
                    <a:pt x="13739" y="4925"/>
                    <a:pt x="12250" y="3253"/>
                  </a:cubicBezTo>
                  <a:cubicBezTo>
                    <a:pt x="10821" y="1612"/>
                    <a:pt x="8693" y="700"/>
                    <a:pt x="6535" y="365"/>
                  </a:cubicBezTo>
                  <a:cubicBezTo>
                    <a:pt x="4347" y="1"/>
                    <a:pt x="2189" y="92"/>
                    <a:pt x="0" y="213"/>
                  </a:cubicBezTo>
                </a:path>
              </a:pathLst>
            </a:custGeom>
            <a:noFill/>
            <a:ln w="532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20;p80">
              <a:extLst>
                <a:ext uri="{FF2B5EF4-FFF2-40B4-BE49-F238E27FC236}">
                  <a16:creationId xmlns:a16="http://schemas.microsoft.com/office/drawing/2014/main" id="{C4DC7C07-B969-B3ED-F02C-8CA1A800C0E0}"/>
                </a:ext>
              </a:extLst>
            </p:cNvPr>
            <p:cNvSpPr/>
            <p:nvPr/>
          </p:nvSpPr>
          <p:spPr>
            <a:xfrm>
              <a:off x="1802774" y="1465794"/>
              <a:ext cx="329499" cy="596255"/>
            </a:xfrm>
            <a:custGeom>
              <a:avLst/>
              <a:gdLst/>
              <a:ahLst/>
              <a:cxnLst/>
              <a:rect l="l" t="t" r="r" b="b"/>
              <a:pathLst>
                <a:path w="15655" h="28329" fill="none" extrusionOk="0">
                  <a:moveTo>
                    <a:pt x="15654" y="1125"/>
                  </a:moveTo>
                  <a:cubicBezTo>
                    <a:pt x="12007" y="0"/>
                    <a:pt x="7812" y="760"/>
                    <a:pt x="4833" y="3100"/>
                  </a:cubicBezTo>
                  <a:cubicBezTo>
                    <a:pt x="1794" y="5411"/>
                    <a:pt x="0" y="9240"/>
                    <a:pt x="152" y="13070"/>
                  </a:cubicBezTo>
                  <a:cubicBezTo>
                    <a:pt x="213" y="15198"/>
                    <a:pt x="852" y="17295"/>
                    <a:pt x="1581" y="19301"/>
                  </a:cubicBezTo>
                  <a:cubicBezTo>
                    <a:pt x="2766" y="22766"/>
                    <a:pt x="4317" y="26414"/>
                    <a:pt x="7478" y="28329"/>
                  </a:cubicBezTo>
                </a:path>
              </a:pathLst>
            </a:custGeom>
            <a:noFill/>
            <a:ln w="532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21;p80">
              <a:extLst>
                <a:ext uri="{FF2B5EF4-FFF2-40B4-BE49-F238E27FC236}">
                  <a16:creationId xmlns:a16="http://schemas.microsoft.com/office/drawing/2014/main" id="{11282D51-15FE-87EF-0E5C-7F0A7361EA8A}"/>
                </a:ext>
              </a:extLst>
            </p:cNvPr>
            <p:cNvSpPr/>
            <p:nvPr/>
          </p:nvSpPr>
          <p:spPr>
            <a:xfrm>
              <a:off x="2100915" y="1440430"/>
              <a:ext cx="57607" cy="63121"/>
            </a:xfrm>
            <a:custGeom>
              <a:avLst/>
              <a:gdLst/>
              <a:ahLst/>
              <a:cxnLst/>
              <a:rect l="l" t="t" r="r" b="b"/>
              <a:pathLst>
                <a:path w="2737" h="2999" extrusionOk="0">
                  <a:moveTo>
                    <a:pt x="2046" y="0"/>
                  </a:moveTo>
                  <a:cubicBezTo>
                    <a:pt x="1816" y="0"/>
                    <a:pt x="1572" y="191"/>
                    <a:pt x="1460" y="415"/>
                  </a:cubicBezTo>
                  <a:cubicBezTo>
                    <a:pt x="1308" y="719"/>
                    <a:pt x="1308" y="1084"/>
                    <a:pt x="1338" y="1448"/>
                  </a:cubicBezTo>
                  <a:cubicBezTo>
                    <a:pt x="1217" y="1175"/>
                    <a:pt x="1095" y="901"/>
                    <a:pt x="913" y="749"/>
                  </a:cubicBezTo>
                  <a:cubicBezTo>
                    <a:pt x="806" y="658"/>
                    <a:pt x="662" y="612"/>
                    <a:pt x="525" y="612"/>
                  </a:cubicBezTo>
                  <a:cubicBezTo>
                    <a:pt x="388" y="612"/>
                    <a:pt x="259" y="658"/>
                    <a:pt x="183" y="749"/>
                  </a:cubicBezTo>
                  <a:cubicBezTo>
                    <a:pt x="1" y="962"/>
                    <a:pt x="92" y="1235"/>
                    <a:pt x="183" y="1509"/>
                  </a:cubicBezTo>
                  <a:lnTo>
                    <a:pt x="761" y="2998"/>
                  </a:lnTo>
                  <a:lnTo>
                    <a:pt x="2311" y="2360"/>
                  </a:lnTo>
                  <a:cubicBezTo>
                    <a:pt x="2615" y="1843"/>
                    <a:pt x="2736" y="1205"/>
                    <a:pt x="2615" y="628"/>
                  </a:cubicBezTo>
                  <a:cubicBezTo>
                    <a:pt x="2584" y="415"/>
                    <a:pt x="2463" y="172"/>
                    <a:pt x="2281" y="80"/>
                  </a:cubicBezTo>
                  <a:cubicBezTo>
                    <a:pt x="2208" y="24"/>
                    <a:pt x="2128" y="0"/>
                    <a:pt x="2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22;p80">
              <a:extLst>
                <a:ext uri="{FF2B5EF4-FFF2-40B4-BE49-F238E27FC236}">
                  <a16:creationId xmlns:a16="http://schemas.microsoft.com/office/drawing/2014/main" id="{633DF2A8-5DBB-B39F-4714-2427EA2DCEA6}"/>
                </a:ext>
              </a:extLst>
            </p:cNvPr>
            <p:cNvSpPr/>
            <p:nvPr/>
          </p:nvSpPr>
          <p:spPr>
            <a:xfrm>
              <a:off x="1812373" y="1980195"/>
              <a:ext cx="320532" cy="257663"/>
            </a:xfrm>
            <a:custGeom>
              <a:avLst/>
              <a:gdLst/>
              <a:ahLst/>
              <a:cxnLst/>
              <a:rect l="l" t="t" r="r" b="b"/>
              <a:pathLst>
                <a:path w="15229" h="12242" extrusionOk="0">
                  <a:moveTo>
                    <a:pt x="6383" y="0"/>
                  </a:moveTo>
                  <a:cubicBezTo>
                    <a:pt x="6292" y="274"/>
                    <a:pt x="2037" y="5502"/>
                    <a:pt x="0" y="7295"/>
                  </a:cubicBezTo>
                  <a:cubicBezTo>
                    <a:pt x="0" y="7295"/>
                    <a:pt x="1095" y="8936"/>
                    <a:pt x="3162" y="9757"/>
                  </a:cubicBezTo>
                  <a:lnTo>
                    <a:pt x="5897" y="6687"/>
                  </a:lnTo>
                  <a:lnTo>
                    <a:pt x="5897" y="6687"/>
                  </a:lnTo>
                  <a:cubicBezTo>
                    <a:pt x="5897" y="6688"/>
                    <a:pt x="4529" y="9848"/>
                    <a:pt x="4529" y="10122"/>
                  </a:cubicBezTo>
                  <a:cubicBezTo>
                    <a:pt x="4529" y="10365"/>
                    <a:pt x="6049" y="11125"/>
                    <a:pt x="7994" y="11490"/>
                  </a:cubicBezTo>
                  <a:lnTo>
                    <a:pt x="9028" y="9423"/>
                  </a:lnTo>
                  <a:lnTo>
                    <a:pt x="9180" y="11702"/>
                  </a:lnTo>
                  <a:cubicBezTo>
                    <a:pt x="9180" y="11702"/>
                    <a:pt x="10205" y="12241"/>
                    <a:pt x="11625" y="12241"/>
                  </a:cubicBezTo>
                  <a:cubicBezTo>
                    <a:pt x="12083" y="12241"/>
                    <a:pt x="12582" y="12185"/>
                    <a:pt x="13101" y="12037"/>
                  </a:cubicBezTo>
                  <a:cubicBezTo>
                    <a:pt x="13101" y="12037"/>
                    <a:pt x="12827" y="6353"/>
                    <a:pt x="14043" y="3465"/>
                  </a:cubicBezTo>
                  <a:cubicBezTo>
                    <a:pt x="15229" y="608"/>
                    <a:pt x="6383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23;p80">
              <a:extLst>
                <a:ext uri="{FF2B5EF4-FFF2-40B4-BE49-F238E27FC236}">
                  <a16:creationId xmlns:a16="http://schemas.microsoft.com/office/drawing/2014/main" id="{3F814EBF-40F4-8C82-50CA-F3E4DA47CD67}"/>
                </a:ext>
              </a:extLst>
            </p:cNvPr>
            <p:cNvSpPr/>
            <p:nvPr/>
          </p:nvSpPr>
          <p:spPr>
            <a:xfrm>
              <a:off x="1185991" y="2134002"/>
              <a:ext cx="1466990" cy="716436"/>
            </a:xfrm>
            <a:custGeom>
              <a:avLst/>
              <a:gdLst/>
              <a:ahLst/>
              <a:cxnLst/>
              <a:rect l="l" t="t" r="r" b="b"/>
              <a:pathLst>
                <a:path w="69699" h="34039" extrusionOk="0">
                  <a:moveTo>
                    <a:pt x="31326" y="0"/>
                  </a:moveTo>
                  <a:cubicBezTo>
                    <a:pt x="29779" y="0"/>
                    <a:pt x="28065" y="51"/>
                    <a:pt x="26172" y="170"/>
                  </a:cubicBezTo>
                  <a:cubicBezTo>
                    <a:pt x="19515" y="596"/>
                    <a:pt x="639" y="1751"/>
                    <a:pt x="305" y="3423"/>
                  </a:cubicBezTo>
                  <a:cubicBezTo>
                    <a:pt x="1" y="5095"/>
                    <a:pt x="822" y="10140"/>
                    <a:pt x="5503" y="10262"/>
                  </a:cubicBezTo>
                  <a:cubicBezTo>
                    <a:pt x="5503" y="10262"/>
                    <a:pt x="30123" y="12237"/>
                    <a:pt x="32980" y="12237"/>
                  </a:cubicBezTo>
                  <a:cubicBezTo>
                    <a:pt x="33254" y="12237"/>
                    <a:pt x="35686" y="27618"/>
                    <a:pt x="37205" y="27891"/>
                  </a:cubicBezTo>
                  <a:cubicBezTo>
                    <a:pt x="40324" y="28401"/>
                    <a:pt x="46284" y="33882"/>
                    <a:pt x="48136" y="33882"/>
                  </a:cubicBezTo>
                  <a:cubicBezTo>
                    <a:pt x="48161" y="33882"/>
                    <a:pt x="48185" y="33881"/>
                    <a:pt x="48209" y="33879"/>
                  </a:cubicBezTo>
                  <a:cubicBezTo>
                    <a:pt x="49105" y="33955"/>
                    <a:pt x="50458" y="34039"/>
                    <a:pt x="51978" y="34039"/>
                  </a:cubicBezTo>
                  <a:cubicBezTo>
                    <a:pt x="53497" y="34039"/>
                    <a:pt x="55184" y="33955"/>
                    <a:pt x="56750" y="33697"/>
                  </a:cubicBezTo>
                  <a:cubicBezTo>
                    <a:pt x="61188" y="32937"/>
                    <a:pt x="60063" y="25247"/>
                    <a:pt x="60063" y="25247"/>
                  </a:cubicBezTo>
                  <a:cubicBezTo>
                    <a:pt x="64774" y="25186"/>
                    <a:pt x="69698" y="20748"/>
                    <a:pt x="69394" y="19076"/>
                  </a:cubicBezTo>
                  <a:cubicBezTo>
                    <a:pt x="69090" y="17405"/>
                    <a:pt x="66689" y="9259"/>
                    <a:pt x="62647" y="4274"/>
                  </a:cubicBezTo>
                  <a:cubicBezTo>
                    <a:pt x="60689" y="1871"/>
                    <a:pt x="58217" y="1256"/>
                    <a:pt x="56199" y="1256"/>
                  </a:cubicBezTo>
                  <a:cubicBezTo>
                    <a:pt x="54082" y="1256"/>
                    <a:pt x="52464" y="1933"/>
                    <a:pt x="52464" y="1933"/>
                  </a:cubicBezTo>
                  <a:lnTo>
                    <a:pt x="44044" y="1933"/>
                  </a:lnTo>
                  <a:cubicBezTo>
                    <a:pt x="44044" y="1933"/>
                    <a:pt x="40830" y="0"/>
                    <a:pt x="31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24;p80">
              <a:extLst>
                <a:ext uri="{FF2B5EF4-FFF2-40B4-BE49-F238E27FC236}">
                  <a16:creationId xmlns:a16="http://schemas.microsoft.com/office/drawing/2014/main" id="{D9B4D1FA-A890-B989-AE25-9D66091FAF82}"/>
                </a:ext>
              </a:extLst>
            </p:cNvPr>
            <p:cNvSpPr/>
            <p:nvPr/>
          </p:nvSpPr>
          <p:spPr>
            <a:xfrm>
              <a:off x="2069573" y="2177889"/>
              <a:ext cx="241204" cy="90862"/>
            </a:xfrm>
            <a:custGeom>
              <a:avLst/>
              <a:gdLst/>
              <a:ahLst/>
              <a:cxnLst/>
              <a:rect l="l" t="t" r="r" b="b"/>
              <a:pathLst>
                <a:path w="11460" h="4317" fill="none" extrusionOk="0">
                  <a:moveTo>
                    <a:pt x="0" y="0"/>
                  </a:moveTo>
                  <a:cubicBezTo>
                    <a:pt x="0" y="0"/>
                    <a:pt x="1915" y="4317"/>
                    <a:pt x="6140" y="4286"/>
                  </a:cubicBezTo>
                  <a:cubicBezTo>
                    <a:pt x="10335" y="4225"/>
                    <a:pt x="11338" y="943"/>
                    <a:pt x="11460" y="61"/>
                  </a:cubicBezTo>
                </a:path>
              </a:pathLst>
            </a:custGeom>
            <a:noFill/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25;p80">
              <a:extLst>
                <a:ext uri="{FF2B5EF4-FFF2-40B4-BE49-F238E27FC236}">
                  <a16:creationId xmlns:a16="http://schemas.microsoft.com/office/drawing/2014/main" id="{1679D82D-9A2A-A0B3-83D1-26C4689A21A0}"/>
                </a:ext>
              </a:extLst>
            </p:cNvPr>
            <p:cNvSpPr/>
            <p:nvPr/>
          </p:nvSpPr>
          <p:spPr>
            <a:xfrm>
              <a:off x="1811089" y="2712771"/>
              <a:ext cx="831061" cy="582216"/>
            </a:xfrm>
            <a:custGeom>
              <a:avLst/>
              <a:gdLst/>
              <a:ahLst/>
              <a:cxnLst/>
              <a:rect l="l" t="t" r="r" b="b"/>
              <a:pathLst>
                <a:path w="39485" h="27662" extrusionOk="0">
                  <a:moveTo>
                    <a:pt x="30791" y="0"/>
                  </a:moveTo>
                  <a:lnTo>
                    <a:pt x="6596" y="456"/>
                  </a:lnTo>
                  <a:cubicBezTo>
                    <a:pt x="5107" y="2736"/>
                    <a:pt x="1" y="25228"/>
                    <a:pt x="1" y="25228"/>
                  </a:cubicBezTo>
                  <a:cubicBezTo>
                    <a:pt x="608" y="25396"/>
                    <a:pt x="1042" y="25403"/>
                    <a:pt x="1467" y="25403"/>
                  </a:cubicBezTo>
                  <a:cubicBezTo>
                    <a:pt x="1510" y="25403"/>
                    <a:pt x="1552" y="25403"/>
                    <a:pt x="1595" y="25403"/>
                  </a:cubicBezTo>
                  <a:cubicBezTo>
                    <a:pt x="1978" y="25403"/>
                    <a:pt x="2368" y="25409"/>
                    <a:pt x="2888" y="25532"/>
                  </a:cubicBezTo>
                  <a:cubicBezTo>
                    <a:pt x="3800" y="25715"/>
                    <a:pt x="5411" y="26566"/>
                    <a:pt x="6323" y="26718"/>
                  </a:cubicBezTo>
                  <a:cubicBezTo>
                    <a:pt x="6925" y="26833"/>
                    <a:pt x="7538" y="26857"/>
                    <a:pt x="8154" y="26857"/>
                  </a:cubicBezTo>
                  <a:cubicBezTo>
                    <a:pt x="8580" y="26857"/>
                    <a:pt x="9007" y="26845"/>
                    <a:pt x="9434" y="26845"/>
                  </a:cubicBezTo>
                  <a:cubicBezTo>
                    <a:pt x="9857" y="26845"/>
                    <a:pt x="10280" y="26856"/>
                    <a:pt x="10700" y="26900"/>
                  </a:cubicBezTo>
                  <a:cubicBezTo>
                    <a:pt x="12676" y="27083"/>
                    <a:pt x="14591" y="27630"/>
                    <a:pt x="16505" y="27660"/>
                  </a:cubicBezTo>
                  <a:cubicBezTo>
                    <a:pt x="16565" y="27661"/>
                    <a:pt x="16625" y="27661"/>
                    <a:pt x="16684" y="27661"/>
                  </a:cubicBezTo>
                  <a:cubicBezTo>
                    <a:pt x="18475" y="27661"/>
                    <a:pt x="20208" y="27233"/>
                    <a:pt x="21855" y="27174"/>
                  </a:cubicBezTo>
                  <a:cubicBezTo>
                    <a:pt x="24408" y="27022"/>
                    <a:pt x="26810" y="27204"/>
                    <a:pt x="28937" y="26900"/>
                  </a:cubicBezTo>
                  <a:cubicBezTo>
                    <a:pt x="31582" y="26535"/>
                    <a:pt x="33892" y="25684"/>
                    <a:pt x="35655" y="25259"/>
                  </a:cubicBezTo>
                  <a:cubicBezTo>
                    <a:pt x="38086" y="24712"/>
                    <a:pt x="39485" y="24651"/>
                    <a:pt x="39485" y="24651"/>
                  </a:cubicBezTo>
                  <a:cubicBezTo>
                    <a:pt x="37630" y="15806"/>
                    <a:pt x="30791" y="0"/>
                    <a:pt x="30791" y="0"/>
                  </a:cubicBezTo>
                  <a:close/>
                </a:path>
              </a:pathLst>
            </a:custGeom>
            <a:solidFill>
              <a:srgbClr val="4CA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26;p80">
              <a:extLst>
                <a:ext uri="{FF2B5EF4-FFF2-40B4-BE49-F238E27FC236}">
                  <a16:creationId xmlns:a16="http://schemas.microsoft.com/office/drawing/2014/main" id="{B72906BF-2603-7F4F-57A0-F5B6FBFE5261}"/>
                </a:ext>
              </a:extLst>
            </p:cNvPr>
            <p:cNvSpPr/>
            <p:nvPr/>
          </p:nvSpPr>
          <p:spPr>
            <a:xfrm>
              <a:off x="1946098" y="2665410"/>
              <a:ext cx="512465" cy="75918"/>
            </a:xfrm>
            <a:custGeom>
              <a:avLst/>
              <a:gdLst/>
              <a:ahLst/>
              <a:cxnLst/>
              <a:rect l="l" t="t" r="r" b="b"/>
              <a:pathLst>
                <a:path w="24348" h="3607" extrusionOk="0">
                  <a:moveTo>
                    <a:pt x="24347" y="1"/>
                  </a:moveTo>
                  <a:cubicBezTo>
                    <a:pt x="19535" y="1169"/>
                    <a:pt x="14542" y="1512"/>
                    <a:pt x="10339" y="1512"/>
                  </a:cubicBezTo>
                  <a:cubicBezTo>
                    <a:pt x="4373" y="1512"/>
                    <a:pt x="0" y="822"/>
                    <a:pt x="0" y="821"/>
                  </a:cubicBezTo>
                  <a:lnTo>
                    <a:pt x="0" y="821"/>
                  </a:lnTo>
                  <a:lnTo>
                    <a:pt x="91" y="2706"/>
                  </a:lnTo>
                  <a:cubicBezTo>
                    <a:pt x="4896" y="3372"/>
                    <a:pt x="8981" y="3606"/>
                    <a:pt x="12352" y="3606"/>
                  </a:cubicBezTo>
                  <a:cubicBezTo>
                    <a:pt x="20370" y="3606"/>
                    <a:pt x="24347" y="2280"/>
                    <a:pt x="24347" y="2280"/>
                  </a:cubicBezTo>
                  <a:lnTo>
                    <a:pt x="24347" y="1"/>
                  </a:lnTo>
                  <a:close/>
                </a:path>
              </a:pathLst>
            </a:custGeom>
            <a:solidFill>
              <a:srgbClr val="42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27;p80">
              <a:extLst>
                <a:ext uri="{FF2B5EF4-FFF2-40B4-BE49-F238E27FC236}">
                  <a16:creationId xmlns:a16="http://schemas.microsoft.com/office/drawing/2014/main" id="{8250C520-5D5F-9599-8130-9B8A9870E874}"/>
                </a:ext>
              </a:extLst>
            </p:cNvPr>
            <p:cNvSpPr/>
            <p:nvPr/>
          </p:nvSpPr>
          <p:spPr>
            <a:xfrm>
              <a:off x="2266635" y="1932350"/>
              <a:ext cx="289824" cy="305673"/>
            </a:xfrm>
            <a:custGeom>
              <a:avLst/>
              <a:gdLst/>
              <a:ahLst/>
              <a:cxnLst/>
              <a:rect l="l" t="t" r="r" b="b"/>
              <a:pathLst>
                <a:path w="13770" h="14523" extrusionOk="0">
                  <a:moveTo>
                    <a:pt x="5833" y="0"/>
                  </a:moveTo>
                  <a:cubicBezTo>
                    <a:pt x="3615" y="0"/>
                    <a:pt x="0" y="5313"/>
                    <a:pt x="0" y="5313"/>
                  </a:cubicBezTo>
                  <a:cubicBezTo>
                    <a:pt x="183" y="5495"/>
                    <a:pt x="2584" y="11848"/>
                    <a:pt x="3101" y="14523"/>
                  </a:cubicBezTo>
                  <a:cubicBezTo>
                    <a:pt x="3101" y="14523"/>
                    <a:pt x="5046" y="14371"/>
                    <a:pt x="6839" y="13033"/>
                  </a:cubicBezTo>
                  <a:lnTo>
                    <a:pt x="5532" y="9143"/>
                  </a:lnTo>
                  <a:lnTo>
                    <a:pt x="5532" y="9143"/>
                  </a:lnTo>
                  <a:cubicBezTo>
                    <a:pt x="5533" y="9143"/>
                    <a:pt x="7569" y="11939"/>
                    <a:pt x="7782" y="12030"/>
                  </a:cubicBezTo>
                  <a:cubicBezTo>
                    <a:pt x="7796" y="12037"/>
                    <a:pt x="7815" y="12041"/>
                    <a:pt x="7837" y="12041"/>
                  </a:cubicBezTo>
                  <a:cubicBezTo>
                    <a:pt x="8191" y="12041"/>
                    <a:pt x="9499" y="11149"/>
                    <a:pt x="10700" y="9720"/>
                  </a:cubicBezTo>
                  <a:lnTo>
                    <a:pt x="9453" y="7836"/>
                  </a:lnTo>
                  <a:lnTo>
                    <a:pt x="11490" y="8839"/>
                  </a:lnTo>
                  <a:cubicBezTo>
                    <a:pt x="11490" y="8839"/>
                    <a:pt x="13222" y="7775"/>
                    <a:pt x="13770" y="5647"/>
                  </a:cubicBezTo>
                  <a:cubicBezTo>
                    <a:pt x="13770" y="5647"/>
                    <a:pt x="8724" y="3003"/>
                    <a:pt x="6839" y="541"/>
                  </a:cubicBezTo>
                  <a:cubicBezTo>
                    <a:pt x="6564" y="162"/>
                    <a:pt x="6220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28;p80">
              <a:extLst>
                <a:ext uri="{FF2B5EF4-FFF2-40B4-BE49-F238E27FC236}">
                  <a16:creationId xmlns:a16="http://schemas.microsoft.com/office/drawing/2014/main" id="{BD8D6EEC-E6E9-D9AB-70D5-9E48CFE9F456}"/>
                </a:ext>
              </a:extLst>
            </p:cNvPr>
            <p:cNvSpPr/>
            <p:nvPr/>
          </p:nvSpPr>
          <p:spPr>
            <a:xfrm>
              <a:off x="1816203" y="1524648"/>
              <a:ext cx="712079" cy="613956"/>
            </a:xfrm>
            <a:custGeom>
              <a:avLst/>
              <a:gdLst/>
              <a:ahLst/>
              <a:cxnLst/>
              <a:rect l="l" t="t" r="r" b="b"/>
              <a:pathLst>
                <a:path w="33832" h="29170" extrusionOk="0">
                  <a:moveTo>
                    <a:pt x="24925" y="0"/>
                  </a:moveTo>
                  <a:lnTo>
                    <a:pt x="457" y="7022"/>
                  </a:lnTo>
                  <a:cubicBezTo>
                    <a:pt x="1" y="11429"/>
                    <a:pt x="700" y="15989"/>
                    <a:pt x="2828" y="19910"/>
                  </a:cubicBezTo>
                  <a:cubicBezTo>
                    <a:pt x="4894" y="23800"/>
                    <a:pt x="8451" y="26961"/>
                    <a:pt x="12615" y="28360"/>
                  </a:cubicBezTo>
                  <a:cubicBezTo>
                    <a:pt x="14231" y="28903"/>
                    <a:pt x="15934" y="29169"/>
                    <a:pt x="17636" y="29169"/>
                  </a:cubicBezTo>
                  <a:cubicBezTo>
                    <a:pt x="19263" y="29169"/>
                    <a:pt x="20888" y="28926"/>
                    <a:pt x="22433" y="28451"/>
                  </a:cubicBezTo>
                  <a:cubicBezTo>
                    <a:pt x="24864" y="27691"/>
                    <a:pt x="27083" y="26293"/>
                    <a:pt x="28877" y="24469"/>
                  </a:cubicBezTo>
                  <a:cubicBezTo>
                    <a:pt x="32220" y="21034"/>
                    <a:pt x="33831" y="15989"/>
                    <a:pt x="33071" y="11247"/>
                  </a:cubicBezTo>
                  <a:cubicBezTo>
                    <a:pt x="32311" y="6475"/>
                    <a:pt x="29181" y="2189"/>
                    <a:pt x="24925" y="0"/>
                  </a:cubicBezTo>
                  <a:close/>
                </a:path>
              </a:pathLst>
            </a:custGeom>
            <a:solidFill>
              <a:srgbClr val="E9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29;p80">
              <a:extLst>
                <a:ext uri="{FF2B5EF4-FFF2-40B4-BE49-F238E27FC236}">
                  <a16:creationId xmlns:a16="http://schemas.microsoft.com/office/drawing/2014/main" id="{89948F50-3E63-1857-920D-A2CE1BA0B9D8}"/>
                </a:ext>
              </a:extLst>
            </p:cNvPr>
            <p:cNvSpPr/>
            <p:nvPr/>
          </p:nvSpPr>
          <p:spPr>
            <a:xfrm>
              <a:off x="2099652" y="2074874"/>
              <a:ext cx="180419" cy="86905"/>
            </a:xfrm>
            <a:custGeom>
              <a:avLst/>
              <a:gdLst/>
              <a:ahLst/>
              <a:cxnLst/>
              <a:rect l="l" t="t" r="r" b="b"/>
              <a:pathLst>
                <a:path w="8572" h="4129" extrusionOk="0">
                  <a:moveTo>
                    <a:pt x="8572" y="1"/>
                  </a:moveTo>
                  <a:lnTo>
                    <a:pt x="0" y="913"/>
                  </a:lnTo>
                  <a:lnTo>
                    <a:pt x="213" y="3527"/>
                  </a:lnTo>
                  <a:cubicBezTo>
                    <a:pt x="1741" y="3930"/>
                    <a:pt x="3306" y="4128"/>
                    <a:pt x="4851" y="4128"/>
                  </a:cubicBezTo>
                  <a:cubicBezTo>
                    <a:pt x="6104" y="4128"/>
                    <a:pt x="7344" y="3998"/>
                    <a:pt x="8541" y="3739"/>
                  </a:cubicBezTo>
                  <a:lnTo>
                    <a:pt x="8572" y="1"/>
                  </a:lnTo>
                  <a:close/>
                </a:path>
              </a:pathLst>
            </a:custGeom>
            <a:solidFill>
              <a:srgbClr val="F0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30;p80">
              <a:extLst>
                <a:ext uri="{FF2B5EF4-FFF2-40B4-BE49-F238E27FC236}">
                  <a16:creationId xmlns:a16="http://schemas.microsoft.com/office/drawing/2014/main" id="{1395ABDD-983C-7ED6-5B42-1478CB03D6EC}"/>
                </a:ext>
              </a:extLst>
            </p:cNvPr>
            <p:cNvSpPr/>
            <p:nvPr/>
          </p:nvSpPr>
          <p:spPr>
            <a:xfrm>
              <a:off x="2104114" y="2149094"/>
              <a:ext cx="174673" cy="93430"/>
            </a:xfrm>
            <a:custGeom>
              <a:avLst/>
              <a:gdLst/>
              <a:ahLst/>
              <a:cxnLst/>
              <a:rect l="l" t="t" r="r" b="b"/>
              <a:pathLst>
                <a:path w="8299" h="4439" extrusionOk="0">
                  <a:moveTo>
                    <a:pt x="1" y="1"/>
                  </a:moveTo>
                  <a:lnTo>
                    <a:pt x="335" y="2311"/>
                  </a:lnTo>
                  <a:cubicBezTo>
                    <a:pt x="335" y="2311"/>
                    <a:pt x="852" y="4438"/>
                    <a:pt x="4074" y="4438"/>
                  </a:cubicBezTo>
                  <a:cubicBezTo>
                    <a:pt x="7721" y="4438"/>
                    <a:pt x="8238" y="2311"/>
                    <a:pt x="8238" y="2311"/>
                  </a:cubicBezTo>
                  <a:lnTo>
                    <a:pt x="8299" y="213"/>
                  </a:lnTo>
                  <a:lnTo>
                    <a:pt x="8299" y="213"/>
                  </a:lnTo>
                  <a:cubicBezTo>
                    <a:pt x="7115" y="472"/>
                    <a:pt x="5895" y="602"/>
                    <a:pt x="4655" y="602"/>
                  </a:cubicBezTo>
                  <a:cubicBezTo>
                    <a:pt x="3124" y="602"/>
                    <a:pt x="1562" y="404"/>
                    <a:pt x="1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31;p80">
              <a:extLst>
                <a:ext uri="{FF2B5EF4-FFF2-40B4-BE49-F238E27FC236}">
                  <a16:creationId xmlns:a16="http://schemas.microsoft.com/office/drawing/2014/main" id="{1427DF57-9AAA-7EDA-2A0A-07679E5D3BB0}"/>
                </a:ext>
              </a:extLst>
            </p:cNvPr>
            <p:cNvSpPr/>
            <p:nvPr/>
          </p:nvSpPr>
          <p:spPr>
            <a:xfrm>
              <a:off x="1851398" y="1489159"/>
              <a:ext cx="603306" cy="639086"/>
            </a:xfrm>
            <a:custGeom>
              <a:avLst/>
              <a:gdLst/>
              <a:ahLst/>
              <a:cxnLst/>
              <a:rect l="l" t="t" r="r" b="b"/>
              <a:pathLst>
                <a:path w="28664" h="30364" extrusionOk="0">
                  <a:moveTo>
                    <a:pt x="16623" y="0"/>
                  </a:moveTo>
                  <a:cubicBezTo>
                    <a:pt x="14943" y="0"/>
                    <a:pt x="13093" y="235"/>
                    <a:pt x="11095" y="714"/>
                  </a:cubicBezTo>
                  <a:cubicBezTo>
                    <a:pt x="2858" y="2781"/>
                    <a:pt x="1" y="9984"/>
                    <a:pt x="2067" y="19073"/>
                  </a:cubicBezTo>
                  <a:cubicBezTo>
                    <a:pt x="3965" y="27543"/>
                    <a:pt x="9929" y="30363"/>
                    <a:pt x="15973" y="30363"/>
                  </a:cubicBezTo>
                  <a:cubicBezTo>
                    <a:pt x="16414" y="30363"/>
                    <a:pt x="16855" y="30348"/>
                    <a:pt x="17296" y="30319"/>
                  </a:cubicBezTo>
                  <a:cubicBezTo>
                    <a:pt x="24165" y="29863"/>
                    <a:pt x="28664" y="24331"/>
                    <a:pt x="28664" y="18708"/>
                  </a:cubicBezTo>
                  <a:cubicBezTo>
                    <a:pt x="28664" y="11474"/>
                    <a:pt x="26749" y="6519"/>
                    <a:pt x="26749" y="6519"/>
                  </a:cubicBezTo>
                  <a:cubicBezTo>
                    <a:pt x="25460" y="2283"/>
                    <a:pt x="21869" y="0"/>
                    <a:pt x="16623" y="0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32;p80">
              <a:extLst>
                <a:ext uri="{FF2B5EF4-FFF2-40B4-BE49-F238E27FC236}">
                  <a16:creationId xmlns:a16="http://schemas.microsoft.com/office/drawing/2014/main" id="{9A1C8089-F258-6724-F212-58CA2EFAEDA8}"/>
                </a:ext>
              </a:extLst>
            </p:cNvPr>
            <p:cNvSpPr/>
            <p:nvPr/>
          </p:nvSpPr>
          <p:spPr>
            <a:xfrm>
              <a:off x="2394593" y="1851374"/>
              <a:ext cx="142702" cy="160613"/>
            </a:xfrm>
            <a:custGeom>
              <a:avLst/>
              <a:gdLst/>
              <a:ahLst/>
              <a:cxnLst/>
              <a:rect l="l" t="t" r="r" b="b"/>
              <a:pathLst>
                <a:path w="6780" h="7631" extrusionOk="0">
                  <a:moveTo>
                    <a:pt x="3382" y="1"/>
                  </a:moveTo>
                  <a:cubicBezTo>
                    <a:pt x="2372" y="1"/>
                    <a:pt x="1520" y="315"/>
                    <a:pt x="1520" y="315"/>
                  </a:cubicBezTo>
                  <a:lnTo>
                    <a:pt x="0" y="5603"/>
                  </a:lnTo>
                  <a:cubicBezTo>
                    <a:pt x="698" y="6922"/>
                    <a:pt x="2045" y="7630"/>
                    <a:pt x="3346" y="7630"/>
                  </a:cubicBezTo>
                  <a:cubicBezTo>
                    <a:pt x="5104" y="7630"/>
                    <a:pt x="6779" y="6336"/>
                    <a:pt x="6657" y="3506"/>
                  </a:cubicBezTo>
                  <a:cubicBezTo>
                    <a:pt x="6498" y="607"/>
                    <a:pt x="4787" y="1"/>
                    <a:pt x="3382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33;p80">
              <a:extLst>
                <a:ext uri="{FF2B5EF4-FFF2-40B4-BE49-F238E27FC236}">
                  <a16:creationId xmlns:a16="http://schemas.microsoft.com/office/drawing/2014/main" id="{24673B77-DDDC-6DBB-3672-D4001D2C5E48}"/>
                </a:ext>
              </a:extLst>
            </p:cNvPr>
            <p:cNvSpPr/>
            <p:nvPr/>
          </p:nvSpPr>
          <p:spPr>
            <a:xfrm>
              <a:off x="2404191" y="1883916"/>
              <a:ext cx="113257" cy="90525"/>
            </a:xfrm>
            <a:custGeom>
              <a:avLst/>
              <a:gdLst/>
              <a:ahLst/>
              <a:cxnLst/>
              <a:rect l="l" t="t" r="r" b="b"/>
              <a:pathLst>
                <a:path w="5381" h="4301" extrusionOk="0">
                  <a:moveTo>
                    <a:pt x="3238" y="1"/>
                  </a:moveTo>
                  <a:cubicBezTo>
                    <a:pt x="2767" y="1"/>
                    <a:pt x="2287" y="154"/>
                    <a:pt x="1824" y="501"/>
                  </a:cubicBezTo>
                  <a:cubicBezTo>
                    <a:pt x="0" y="1717"/>
                    <a:pt x="1125" y="4270"/>
                    <a:pt x="1186" y="4301"/>
                  </a:cubicBezTo>
                  <a:cubicBezTo>
                    <a:pt x="1186" y="4290"/>
                    <a:pt x="1189" y="4287"/>
                    <a:pt x="1195" y="4287"/>
                  </a:cubicBezTo>
                  <a:cubicBezTo>
                    <a:pt x="1206" y="4287"/>
                    <a:pt x="1226" y="4301"/>
                    <a:pt x="1247" y="4301"/>
                  </a:cubicBezTo>
                  <a:lnTo>
                    <a:pt x="1277" y="4301"/>
                  </a:lnTo>
                  <a:cubicBezTo>
                    <a:pt x="1338" y="4270"/>
                    <a:pt x="1368" y="4240"/>
                    <a:pt x="1338" y="4179"/>
                  </a:cubicBezTo>
                  <a:cubicBezTo>
                    <a:pt x="1338" y="4149"/>
                    <a:pt x="274" y="1747"/>
                    <a:pt x="1885" y="653"/>
                  </a:cubicBezTo>
                  <a:cubicBezTo>
                    <a:pt x="2353" y="358"/>
                    <a:pt x="2841" y="202"/>
                    <a:pt x="3300" y="202"/>
                  </a:cubicBezTo>
                  <a:cubicBezTo>
                    <a:pt x="3408" y="202"/>
                    <a:pt x="3514" y="210"/>
                    <a:pt x="3617" y="228"/>
                  </a:cubicBezTo>
                  <a:cubicBezTo>
                    <a:pt x="4560" y="440"/>
                    <a:pt x="5168" y="1383"/>
                    <a:pt x="5168" y="1383"/>
                  </a:cubicBezTo>
                  <a:cubicBezTo>
                    <a:pt x="5189" y="1404"/>
                    <a:pt x="5211" y="1426"/>
                    <a:pt x="5254" y="1426"/>
                  </a:cubicBezTo>
                  <a:cubicBezTo>
                    <a:pt x="5271" y="1426"/>
                    <a:pt x="5293" y="1422"/>
                    <a:pt x="5320" y="1413"/>
                  </a:cubicBezTo>
                  <a:cubicBezTo>
                    <a:pt x="5350" y="1383"/>
                    <a:pt x="5380" y="1352"/>
                    <a:pt x="5350" y="1261"/>
                  </a:cubicBezTo>
                  <a:cubicBezTo>
                    <a:pt x="5320" y="1231"/>
                    <a:pt x="4712" y="288"/>
                    <a:pt x="3678" y="45"/>
                  </a:cubicBezTo>
                  <a:cubicBezTo>
                    <a:pt x="3533" y="16"/>
                    <a:pt x="3386" y="1"/>
                    <a:pt x="3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34;p80">
              <a:extLst>
                <a:ext uri="{FF2B5EF4-FFF2-40B4-BE49-F238E27FC236}">
                  <a16:creationId xmlns:a16="http://schemas.microsoft.com/office/drawing/2014/main" id="{0BA98B42-577E-3E78-4266-4E7933C99606}"/>
                </a:ext>
              </a:extLst>
            </p:cNvPr>
            <p:cNvSpPr/>
            <p:nvPr/>
          </p:nvSpPr>
          <p:spPr>
            <a:xfrm>
              <a:off x="2420820" y="1918268"/>
              <a:ext cx="64005" cy="15870"/>
            </a:xfrm>
            <a:custGeom>
              <a:avLst/>
              <a:gdLst/>
              <a:ahLst/>
              <a:cxnLst/>
              <a:rect l="l" t="t" r="r" b="b"/>
              <a:pathLst>
                <a:path w="3041" h="754" extrusionOk="0">
                  <a:moveTo>
                    <a:pt x="1336" y="1"/>
                  </a:moveTo>
                  <a:cubicBezTo>
                    <a:pt x="899" y="1"/>
                    <a:pt x="436" y="136"/>
                    <a:pt x="31" y="541"/>
                  </a:cubicBezTo>
                  <a:cubicBezTo>
                    <a:pt x="1" y="602"/>
                    <a:pt x="1" y="662"/>
                    <a:pt x="31" y="693"/>
                  </a:cubicBezTo>
                  <a:cubicBezTo>
                    <a:pt x="61" y="723"/>
                    <a:pt x="92" y="738"/>
                    <a:pt x="118" y="738"/>
                  </a:cubicBezTo>
                  <a:cubicBezTo>
                    <a:pt x="145" y="738"/>
                    <a:pt x="168" y="723"/>
                    <a:pt x="183" y="693"/>
                  </a:cubicBezTo>
                  <a:cubicBezTo>
                    <a:pt x="548" y="318"/>
                    <a:pt x="967" y="193"/>
                    <a:pt x="1363" y="193"/>
                  </a:cubicBezTo>
                  <a:cubicBezTo>
                    <a:pt x="2155" y="193"/>
                    <a:pt x="2858" y="693"/>
                    <a:pt x="2858" y="693"/>
                  </a:cubicBezTo>
                  <a:cubicBezTo>
                    <a:pt x="2858" y="693"/>
                    <a:pt x="2888" y="754"/>
                    <a:pt x="2919" y="754"/>
                  </a:cubicBezTo>
                  <a:cubicBezTo>
                    <a:pt x="2979" y="754"/>
                    <a:pt x="3010" y="754"/>
                    <a:pt x="3010" y="693"/>
                  </a:cubicBezTo>
                  <a:cubicBezTo>
                    <a:pt x="3040" y="662"/>
                    <a:pt x="3040" y="602"/>
                    <a:pt x="2979" y="541"/>
                  </a:cubicBezTo>
                  <a:cubicBezTo>
                    <a:pt x="2979" y="541"/>
                    <a:pt x="2209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35;p80">
              <a:extLst>
                <a:ext uri="{FF2B5EF4-FFF2-40B4-BE49-F238E27FC236}">
                  <a16:creationId xmlns:a16="http://schemas.microsoft.com/office/drawing/2014/main" id="{4C1BAF38-1516-CD13-3A0C-D18B83139F1A}"/>
                </a:ext>
              </a:extLst>
            </p:cNvPr>
            <p:cNvSpPr/>
            <p:nvPr/>
          </p:nvSpPr>
          <p:spPr>
            <a:xfrm>
              <a:off x="2216727" y="1917931"/>
              <a:ext cx="145249" cy="80654"/>
            </a:xfrm>
            <a:custGeom>
              <a:avLst/>
              <a:gdLst/>
              <a:ahLst/>
              <a:cxnLst/>
              <a:rect l="l" t="t" r="r" b="b"/>
              <a:pathLst>
                <a:path w="6901" h="3832" extrusionOk="0">
                  <a:moveTo>
                    <a:pt x="4520" y="1"/>
                  </a:moveTo>
                  <a:cubicBezTo>
                    <a:pt x="4040" y="1"/>
                    <a:pt x="3514" y="72"/>
                    <a:pt x="2979" y="223"/>
                  </a:cubicBezTo>
                  <a:cubicBezTo>
                    <a:pt x="1216" y="709"/>
                    <a:pt x="0" y="1864"/>
                    <a:pt x="274" y="2806"/>
                  </a:cubicBezTo>
                  <a:cubicBezTo>
                    <a:pt x="463" y="3457"/>
                    <a:pt x="1304" y="3832"/>
                    <a:pt x="2376" y="3832"/>
                  </a:cubicBezTo>
                  <a:cubicBezTo>
                    <a:pt x="2857" y="3832"/>
                    <a:pt x="3385" y="3756"/>
                    <a:pt x="3922" y="3596"/>
                  </a:cubicBezTo>
                  <a:cubicBezTo>
                    <a:pt x="5684" y="3110"/>
                    <a:pt x="6900" y="1985"/>
                    <a:pt x="6627" y="1013"/>
                  </a:cubicBezTo>
                  <a:cubicBezTo>
                    <a:pt x="6438" y="361"/>
                    <a:pt x="5595" y="1"/>
                    <a:pt x="4520" y="1"/>
                  </a:cubicBezTo>
                  <a:close/>
                </a:path>
              </a:pathLst>
            </a:custGeom>
            <a:solidFill>
              <a:srgbClr val="C05A43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36;p80">
              <a:extLst>
                <a:ext uri="{FF2B5EF4-FFF2-40B4-BE49-F238E27FC236}">
                  <a16:creationId xmlns:a16="http://schemas.microsoft.com/office/drawing/2014/main" id="{41F74A5A-35F5-90A7-F52F-E9E17DF2257D}"/>
                </a:ext>
              </a:extLst>
            </p:cNvPr>
            <p:cNvSpPr/>
            <p:nvPr/>
          </p:nvSpPr>
          <p:spPr>
            <a:xfrm>
              <a:off x="1814835" y="1852447"/>
              <a:ext cx="142134" cy="161161"/>
            </a:xfrm>
            <a:custGeom>
              <a:avLst/>
              <a:gdLst/>
              <a:ahLst/>
              <a:cxnLst/>
              <a:rect l="l" t="t" r="r" b="b"/>
              <a:pathLst>
                <a:path w="6753" h="7657" extrusionOk="0">
                  <a:moveTo>
                    <a:pt x="3425" y="1"/>
                  </a:moveTo>
                  <a:cubicBezTo>
                    <a:pt x="2018" y="1"/>
                    <a:pt x="282" y="600"/>
                    <a:pt x="157" y="3516"/>
                  </a:cubicBezTo>
                  <a:cubicBezTo>
                    <a:pt x="0" y="6354"/>
                    <a:pt x="1649" y="7656"/>
                    <a:pt x="3395" y="7656"/>
                  </a:cubicBezTo>
                  <a:cubicBezTo>
                    <a:pt x="4697" y="7656"/>
                    <a:pt x="6052" y="6933"/>
                    <a:pt x="6753" y="5583"/>
                  </a:cubicBezTo>
                  <a:lnTo>
                    <a:pt x="5233" y="294"/>
                  </a:lnTo>
                  <a:cubicBezTo>
                    <a:pt x="5233" y="294"/>
                    <a:pt x="4409" y="1"/>
                    <a:pt x="3425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37;p80">
              <a:extLst>
                <a:ext uri="{FF2B5EF4-FFF2-40B4-BE49-F238E27FC236}">
                  <a16:creationId xmlns:a16="http://schemas.microsoft.com/office/drawing/2014/main" id="{D28C2180-F28D-EF5E-7805-D5BFE9E1F45C}"/>
                </a:ext>
              </a:extLst>
            </p:cNvPr>
            <p:cNvSpPr/>
            <p:nvPr/>
          </p:nvSpPr>
          <p:spPr>
            <a:xfrm>
              <a:off x="2237840" y="1749937"/>
              <a:ext cx="118371" cy="59501"/>
            </a:xfrm>
            <a:custGeom>
              <a:avLst/>
              <a:gdLst/>
              <a:ahLst/>
              <a:cxnLst/>
              <a:rect l="l" t="t" r="r" b="b"/>
              <a:pathLst>
                <a:path w="5624" h="2827" extrusionOk="0">
                  <a:moveTo>
                    <a:pt x="1281" y="1"/>
                  </a:moveTo>
                  <a:cubicBezTo>
                    <a:pt x="717" y="1"/>
                    <a:pt x="438" y="233"/>
                    <a:pt x="274" y="544"/>
                  </a:cubicBezTo>
                  <a:cubicBezTo>
                    <a:pt x="1" y="1061"/>
                    <a:pt x="517" y="1790"/>
                    <a:pt x="1733" y="2276"/>
                  </a:cubicBezTo>
                  <a:cubicBezTo>
                    <a:pt x="2593" y="2628"/>
                    <a:pt x="3292" y="2827"/>
                    <a:pt x="3821" y="2827"/>
                  </a:cubicBezTo>
                  <a:cubicBezTo>
                    <a:pt x="4209" y="2827"/>
                    <a:pt x="4506" y="2720"/>
                    <a:pt x="4712" y="2489"/>
                  </a:cubicBezTo>
                  <a:cubicBezTo>
                    <a:pt x="4712" y="2489"/>
                    <a:pt x="5624" y="1547"/>
                    <a:pt x="3466" y="605"/>
                  </a:cubicBezTo>
                  <a:cubicBezTo>
                    <a:pt x="2457" y="170"/>
                    <a:pt x="1764" y="1"/>
                    <a:pt x="1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38;p80">
              <a:extLst>
                <a:ext uri="{FF2B5EF4-FFF2-40B4-BE49-F238E27FC236}">
                  <a16:creationId xmlns:a16="http://schemas.microsoft.com/office/drawing/2014/main" id="{726F6B7E-FA9F-98EB-6FDB-AB323520EB77}"/>
                </a:ext>
              </a:extLst>
            </p:cNvPr>
            <p:cNvSpPr/>
            <p:nvPr/>
          </p:nvSpPr>
          <p:spPr>
            <a:xfrm>
              <a:off x="2246807" y="1852195"/>
              <a:ext cx="44789" cy="51272"/>
            </a:xfrm>
            <a:custGeom>
              <a:avLst/>
              <a:gdLst/>
              <a:ahLst/>
              <a:cxnLst/>
              <a:rect l="l" t="t" r="r" b="b"/>
              <a:pathLst>
                <a:path w="2128" h="2436" extrusionOk="0">
                  <a:moveTo>
                    <a:pt x="1024" y="1"/>
                  </a:moveTo>
                  <a:cubicBezTo>
                    <a:pt x="1007" y="1"/>
                    <a:pt x="990" y="1"/>
                    <a:pt x="973" y="2"/>
                  </a:cubicBezTo>
                  <a:cubicBezTo>
                    <a:pt x="395" y="32"/>
                    <a:pt x="0" y="610"/>
                    <a:pt x="61" y="1309"/>
                  </a:cubicBezTo>
                  <a:cubicBezTo>
                    <a:pt x="90" y="1958"/>
                    <a:pt x="578" y="2435"/>
                    <a:pt x="1106" y="2435"/>
                  </a:cubicBezTo>
                  <a:cubicBezTo>
                    <a:pt x="1123" y="2435"/>
                    <a:pt x="1139" y="2435"/>
                    <a:pt x="1155" y="2434"/>
                  </a:cubicBezTo>
                  <a:cubicBezTo>
                    <a:pt x="1733" y="2403"/>
                    <a:pt x="2128" y="1826"/>
                    <a:pt x="2067" y="1157"/>
                  </a:cubicBezTo>
                  <a:cubicBezTo>
                    <a:pt x="2037" y="479"/>
                    <a:pt x="1579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39;p80">
              <a:extLst>
                <a:ext uri="{FF2B5EF4-FFF2-40B4-BE49-F238E27FC236}">
                  <a16:creationId xmlns:a16="http://schemas.microsoft.com/office/drawing/2014/main" id="{E0A578AB-05AA-9DDE-2CB6-2B1D065CD2EB}"/>
                </a:ext>
              </a:extLst>
            </p:cNvPr>
            <p:cNvSpPr/>
            <p:nvPr/>
          </p:nvSpPr>
          <p:spPr>
            <a:xfrm>
              <a:off x="1956959" y="1932161"/>
              <a:ext cx="141418" cy="75161"/>
            </a:xfrm>
            <a:custGeom>
              <a:avLst/>
              <a:gdLst/>
              <a:ahLst/>
              <a:cxnLst/>
              <a:rect l="l" t="t" r="r" b="b"/>
              <a:pathLst>
                <a:path w="6719" h="3571" extrusionOk="0">
                  <a:moveTo>
                    <a:pt x="2957" y="1"/>
                  </a:moveTo>
                  <a:cubicBezTo>
                    <a:pt x="1444" y="1"/>
                    <a:pt x="229" y="571"/>
                    <a:pt x="122" y="1401"/>
                  </a:cubicBezTo>
                  <a:cubicBezTo>
                    <a:pt x="1" y="2373"/>
                    <a:pt x="1369" y="3316"/>
                    <a:pt x="3162" y="3528"/>
                  </a:cubicBezTo>
                  <a:cubicBezTo>
                    <a:pt x="3403" y="3557"/>
                    <a:pt x="3641" y="3571"/>
                    <a:pt x="3870" y="3571"/>
                  </a:cubicBezTo>
                  <a:cubicBezTo>
                    <a:pt x="5347" y="3571"/>
                    <a:pt x="6522" y="3002"/>
                    <a:pt x="6627" y="2161"/>
                  </a:cubicBezTo>
                  <a:cubicBezTo>
                    <a:pt x="6718" y="1218"/>
                    <a:pt x="5350" y="276"/>
                    <a:pt x="3587" y="33"/>
                  </a:cubicBezTo>
                  <a:cubicBezTo>
                    <a:pt x="3373" y="11"/>
                    <a:pt x="3162" y="1"/>
                    <a:pt x="2957" y="1"/>
                  </a:cubicBezTo>
                  <a:close/>
                </a:path>
              </a:pathLst>
            </a:custGeom>
            <a:solidFill>
              <a:srgbClr val="C05A43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40;p80">
              <a:extLst>
                <a:ext uri="{FF2B5EF4-FFF2-40B4-BE49-F238E27FC236}">
                  <a16:creationId xmlns:a16="http://schemas.microsoft.com/office/drawing/2014/main" id="{CD6A8BF7-6219-AE5C-872D-0478969770DE}"/>
                </a:ext>
              </a:extLst>
            </p:cNvPr>
            <p:cNvSpPr/>
            <p:nvPr/>
          </p:nvSpPr>
          <p:spPr>
            <a:xfrm>
              <a:off x="1949929" y="1754674"/>
              <a:ext cx="115824" cy="67478"/>
            </a:xfrm>
            <a:custGeom>
              <a:avLst/>
              <a:gdLst/>
              <a:ahLst/>
              <a:cxnLst/>
              <a:rect l="l" t="t" r="r" b="b"/>
              <a:pathLst>
                <a:path w="5503" h="3206" extrusionOk="0">
                  <a:moveTo>
                    <a:pt x="4342" y="0"/>
                  </a:moveTo>
                  <a:cubicBezTo>
                    <a:pt x="3846" y="0"/>
                    <a:pt x="3117" y="250"/>
                    <a:pt x="2007" y="957"/>
                  </a:cubicBezTo>
                  <a:cubicBezTo>
                    <a:pt x="0" y="2203"/>
                    <a:pt x="1064" y="2994"/>
                    <a:pt x="1064" y="2994"/>
                  </a:cubicBezTo>
                  <a:cubicBezTo>
                    <a:pt x="1247" y="3138"/>
                    <a:pt x="1463" y="3206"/>
                    <a:pt x="1717" y="3206"/>
                  </a:cubicBezTo>
                  <a:cubicBezTo>
                    <a:pt x="2267" y="3206"/>
                    <a:pt x="2995" y="2886"/>
                    <a:pt x="3952" y="2325"/>
                  </a:cubicBezTo>
                  <a:cubicBezTo>
                    <a:pt x="5077" y="1626"/>
                    <a:pt x="5502" y="866"/>
                    <a:pt x="5168" y="380"/>
                  </a:cubicBezTo>
                  <a:cubicBezTo>
                    <a:pt x="4991" y="163"/>
                    <a:pt x="4742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41;p80">
              <a:extLst>
                <a:ext uri="{FF2B5EF4-FFF2-40B4-BE49-F238E27FC236}">
                  <a16:creationId xmlns:a16="http://schemas.microsoft.com/office/drawing/2014/main" id="{0E53CB38-0E2B-4CFB-F613-6F0B0A4323E2}"/>
                </a:ext>
              </a:extLst>
            </p:cNvPr>
            <p:cNvSpPr/>
            <p:nvPr/>
          </p:nvSpPr>
          <p:spPr>
            <a:xfrm>
              <a:off x="2027979" y="1857246"/>
              <a:ext cx="44179" cy="51335"/>
            </a:xfrm>
            <a:custGeom>
              <a:avLst/>
              <a:gdLst/>
              <a:ahLst/>
              <a:cxnLst/>
              <a:rect l="l" t="t" r="r" b="b"/>
              <a:pathLst>
                <a:path w="2099" h="2439" extrusionOk="0">
                  <a:moveTo>
                    <a:pt x="1056" y="0"/>
                  </a:moveTo>
                  <a:cubicBezTo>
                    <a:pt x="1029" y="0"/>
                    <a:pt x="1001" y="2"/>
                    <a:pt x="973" y="5"/>
                  </a:cubicBezTo>
                  <a:cubicBezTo>
                    <a:pt x="396" y="36"/>
                    <a:pt x="1" y="613"/>
                    <a:pt x="62" y="1282"/>
                  </a:cubicBezTo>
                  <a:cubicBezTo>
                    <a:pt x="91" y="1960"/>
                    <a:pt x="550" y="2438"/>
                    <a:pt x="1105" y="2438"/>
                  </a:cubicBezTo>
                  <a:cubicBezTo>
                    <a:pt x="1122" y="2438"/>
                    <a:pt x="1139" y="2438"/>
                    <a:pt x="1156" y="2437"/>
                  </a:cubicBezTo>
                  <a:cubicBezTo>
                    <a:pt x="1733" y="2376"/>
                    <a:pt x="2098" y="1829"/>
                    <a:pt x="2068" y="1130"/>
                  </a:cubicBezTo>
                  <a:cubicBezTo>
                    <a:pt x="1981" y="497"/>
                    <a:pt x="1541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42;p80">
              <a:extLst>
                <a:ext uri="{FF2B5EF4-FFF2-40B4-BE49-F238E27FC236}">
                  <a16:creationId xmlns:a16="http://schemas.microsoft.com/office/drawing/2014/main" id="{3959E0FA-2F21-47ED-C495-204523BC1789}"/>
                </a:ext>
              </a:extLst>
            </p:cNvPr>
            <p:cNvSpPr/>
            <p:nvPr/>
          </p:nvSpPr>
          <p:spPr>
            <a:xfrm>
              <a:off x="1832853" y="1884926"/>
              <a:ext cx="113888" cy="90799"/>
            </a:xfrm>
            <a:custGeom>
              <a:avLst/>
              <a:gdLst/>
              <a:ahLst/>
              <a:cxnLst/>
              <a:rect l="l" t="t" r="r" b="b"/>
              <a:pathLst>
                <a:path w="5411" h="4314" extrusionOk="0">
                  <a:moveTo>
                    <a:pt x="2180" y="0"/>
                  </a:moveTo>
                  <a:cubicBezTo>
                    <a:pt x="2018" y="0"/>
                    <a:pt x="1858" y="19"/>
                    <a:pt x="1702" y="58"/>
                  </a:cubicBezTo>
                  <a:cubicBezTo>
                    <a:pt x="638" y="271"/>
                    <a:pt x="91" y="1213"/>
                    <a:pt x="30" y="1274"/>
                  </a:cubicBezTo>
                  <a:cubicBezTo>
                    <a:pt x="0" y="1335"/>
                    <a:pt x="30" y="1365"/>
                    <a:pt x="91" y="1426"/>
                  </a:cubicBezTo>
                  <a:cubicBezTo>
                    <a:pt x="108" y="1434"/>
                    <a:pt x="122" y="1438"/>
                    <a:pt x="135" y="1438"/>
                  </a:cubicBezTo>
                  <a:cubicBezTo>
                    <a:pt x="170" y="1438"/>
                    <a:pt x="199" y="1409"/>
                    <a:pt x="243" y="1365"/>
                  </a:cubicBezTo>
                  <a:cubicBezTo>
                    <a:pt x="274" y="1365"/>
                    <a:pt x="851" y="453"/>
                    <a:pt x="1793" y="240"/>
                  </a:cubicBezTo>
                  <a:cubicBezTo>
                    <a:pt x="1910" y="213"/>
                    <a:pt x="2031" y="199"/>
                    <a:pt x="2155" y="199"/>
                  </a:cubicBezTo>
                  <a:cubicBezTo>
                    <a:pt x="2582" y="199"/>
                    <a:pt x="3048" y="360"/>
                    <a:pt x="3496" y="666"/>
                  </a:cubicBezTo>
                  <a:cubicBezTo>
                    <a:pt x="5167" y="1760"/>
                    <a:pt x="4103" y="4161"/>
                    <a:pt x="4103" y="4192"/>
                  </a:cubicBezTo>
                  <a:cubicBezTo>
                    <a:pt x="4073" y="4222"/>
                    <a:pt x="4103" y="4253"/>
                    <a:pt x="4164" y="4313"/>
                  </a:cubicBezTo>
                  <a:lnTo>
                    <a:pt x="4195" y="4313"/>
                  </a:lnTo>
                  <a:cubicBezTo>
                    <a:pt x="4225" y="4313"/>
                    <a:pt x="4255" y="4313"/>
                    <a:pt x="4255" y="4222"/>
                  </a:cubicBezTo>
                  <a:cubicBezTo>
                    <a:pt x="4255" y="4222"/>
                    <a:pt x="5410" y="1669"/>
                    <a:pt x="3587" y="453"/>
                  </a:cubicBezTo>
                  <a:cubicBezTo>
                    <a:pt x="3135" y="159"/>
                    <a:pt x="2649" y="0"/>
                    <a:pt x="2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43;p80">
              <a:extLst>
                <a:ext uri="{FF2B5EF4-FFF2-40B4-BE49-F238E27FC236}">
                  <a16:creationId xmlns:a16="http://schemas.microsoft.com/office/drawing/2014/main" id="{6443A0DE-8347-9783-2EDB-3C217E217E14}"/>
                </a:ext>
              </a:extLst>
            </p:cNvPr>
            <p:cNvSpPr/>
            <p:nvPr/>
          </p:nvSpPr>
          <p:spPr>
            <a:xfrm>
              <a:off x="1866764" y="1918984"/>
              <a:ext cx="63984" cy="15807"/>
            </a:xfrm>
            <a:custGeom>
              <a:avLst/>
              <a:gdLst/>
              <a:ahLst/>
              <a:cxnLst/>
              <a:rect l="l" t="t" r="r" b="b"/>
              <a:pathLst>
                <a:path w="3040" h="751" extrusionOk="0">
                  <a:moveTo>
                    <a:pt x="1677" y="0"/>
                  </a:moveTo>
                  <a:cubicBezTo>
                    <a:pt x="804" y="0"/>
                    <a:pt x="61" y="568"/>
                    <a:pt x="61" y="568"/>
                  </a:cubicBezTo>
                  <a:cubicBezTo>
                    <a:pt x="0" y="598"/>
                    <a:pt x="0" y="659"/>
                    <a:pt x="30" y="720"/>
                  </a:cubicBezTo>
                  <a:cubicBezTo>
                    <a:pt x="30" y="750"/>
                    <a:pt x="61" y="750"/>
                    <a:pt x="122" y="750"/>
                  </a:cubicBezTo>
                  <a:cubicBezTo>
                    <a:pt x="152" y="750"/>
                    <a:pt x="152" y="750"/>
                    <a:pt x="182" y="720"/>
                  </a:cubicBezTo>
                  <a:cubicBezTo>
                    <a:pt x="182" y="720"/>
                    <a:pt x="858" y="220"/>
                    <a:pt x="1650" y="220"/>
                  </a:cubicBezTo>
                  <a:cubicBezTo>
                    <a:pt x="2047" y="220"/>
                    <a:pt x="2472" y="345"/>
                    <a:pt x="2857" y="720"/>
                  </a:cubicBezTo>
                  <a:cubicBezTo>
                    <a:pt x="2872" y="735"/>
                    <a:pt x="2895" y="742"/>
                    <a:pt x="2922" y="742"/>
                  </a:cubicBezTo>
                  <a:cubicBezTo>
                    <a:pt x="2948" y="742"/>
                    <a:pt x="2979" y="735"/>
                    <a:pt x="3009" y="720"/>
                  </a:cubicBezTo>
                  <a:cubicBezTo>
                    <a:pt x="3040" y="659"/>
                    <a:pt x="3040" y="598"/>
                    <a:pt x="3009" y="568"/>
                  </a:cubicBezTo>
                  <a:cubicBezTo>
                    <a:pt x="2584" y="142"/>
                    <a:pt x="2114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44;p80">
              <a:extLst>
                <a:ext uri="{FF2B5EF4-FFF2-40B4-BE49-F238E27FC236}">
                  <a16:creationId xmlns:a16="http://schemas.microsoft.com/office/drawing/2014/main" id="{1EBFABCD-323C-EBB0-6AD3-B435A8D5DE3D}"/>
                </a:ext>
              </a:extLst>
            </p:cNvPr>
            <p:cNvSpPr/>
            <p:nvPr/>
          </p:nvSpPr>
          <p:spPr>
            <a:xfrm>
              <a:off x="2104767" y="1710197"/>
              <a:ext cx="81896" cy="218178"/>
            </a:xfrm>
            <a:custGeom>
              <a:avLst/>
              <a:gdLst/>
              <a:ahLst/>
              <a:cxnLst/>
              <a:rect l="l" t="t" r="r" b="b"/>
              <a:pathLst>
                <a:path w="3891" h="10366" extrusionOk="0">
                  <a:moveTo>
                    <a:pt x="2857" y="0"/>
                  </a:moveTo>
                  <a:cubicBezTo>
                    <a:pt x="2827" y="0"/>
                    <a:pt x="2797" y="61"/>
                    <a:pt x="2797" y="91"/>
                  </a:cubicBezTo>
                  <a:cubicBezTo>
                    <a:pt x="3040" y="1854"/>
                    <a:pt x="3648" y="6444"/>
                    <a:pt x="3344" y="7052"/>
                  </a:cubicBezTo>
                  <a:cubicBezTo>
                    <a:pt x="3216" y="7308"/>
                    <a:pt x="2995" y="7429"/>
                    <a:pt x="2683" y="7429"/>
                  </a:cubicBezTo>
                  <a:cubicBezTo>
                    <a:pt x="2401" y="7429"/>
                    <a:pt x="2043" y="7330"/>
                    <a:pt x="1611" y="7143"/>
                  </a:cubicBezTo>
                  <a:cubicBezTo>
                    <a:pt x="1581" y="7143"/>
                    <a:pt x="1581" y="7082"/>
                    <a:pt x="1520" y="7082"/>
                  </a:cubicBezTo>
                  <a:cubicBezTo>
                    <a:pt x="1362" y="7019"/>
                    <a:pt x="1215" y="6989"/>
                    <a:pt x="1079" y="6989"/>
                  </a:cubicBezTo>
                  <a:cubicBezTo>
                    <a:pt x="822" y="6989"/>
                    <a:pt x="604" y="7097"/>
                    <a:pt x="426" y="7295"/>
                  </a:cubicBezTo>
                  <a:cubicBezTo>
                    <a:pt x="0" y="7751"/>
                    <a:pt x="0" y="8693"/>
                    <a:pt x="365" y="9301"/>
                  </a:cubicBezTo>
                  <a:cubicBezTo>
                    <a:pt x="821" y="10061"/>
                    <a:pt x="1642" y="10365"/>
                    <a:pt x="1672" y="10365"/>
                  </a:cubicBezTo>
                  <a:cubicBezTo>
                    <a:pt x="1763" y="10335"/>
                    <a:pt x="1763" y="10335"/>
                    <a:pt x="1794" y="10335"/>
                  </a:cubicBezTo>
                  <a:cubicBezTo>
                    <a:pt x="1824" y="10335"/>
                    <a:pt x="1885" y="10274"/>
                    <a:pt x="1885" y="10244"/>
                  </a:cubicBezTo>
                  <a:cubicBezTo>
                    <a:pt x="1885" y="10213"/>
                    <a:pt x="1885" y="10122"/>
                    <a:pt x="1794" y="10122"/>
                  </a:cubicBezTo>
                  <a:cubicBezTo>
                    <a:pt x="1794" y="10122"/>
                    <a:pt x="973" y="9818"/>
                    <a:pt x="547" y="9149"/>
                  </a:cubicBezTo>
                  <a:cubicBezTo>
                    <a:pt x="243" y="8602"/>
                    <a:pt x="243" y="7781"/>
                    <a:pt x="578" y="7356"/>
                  </a:cubicBezTo>
                  <a:cubicBezTo>
                    <a:pt x="691" y="7223"/>
                    <a:pt x="852" y="7150"/>
                    <a:pt x="1052" y="7150"/>
                  </a:cubicBezTo>
                  <a:cubicBezTo>
                    <a:pt x="1174" y="7150"/>
                    <a:pt x="1310" y="7177"/>
                    <a:pt x="1459" y="7234"/>
                  </a:cubicBezTo>
                  <a:cubicBezTo>
                    <a:pt x="1459" y="7234"/>
                    <a:pt x="1490" y="7234"/>
                    <a:pt x="1490" y="7295"/>
                  </a:cubicBezTo>
                  <a:cubicBezTo>
                    <a:pt x="1991" y="7529"/>
                    <a:pt x="2377" y="7619"/>
                    <a:pt x="2671" y="7619"/>
                  </a:cubicBezTo>
                  <a:cubicBezTo>
                    <a:pt x="3144" y="7619"/>
                    <a:pt x="3383" y="7387"/>
                    <a:pt x="3496" y="7143"/>
                  </a:cubicBezTo>
                  <a:cubicBezTo>
                    <a:pt x="3891" y="6383"/>
                    <a:pt x="3101" y="699"/>
                    <a:pt x="2979" y="61"/>
                  </a:cubicBezTo>
                  <a:cubicBezTo>
                    <a:pt x="2979" y="31"/>
                    <a:pt x="2888" y="0"/>
                    <a:pt x="2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45;p80">
              <a:extLst>
                <a:ext uri="{FF2B5EF4-FFF2-40B4-BE49-F238E27FC236}">
                  <a16:creationId xmlns:a16="http://schemas.microsoft.com/office/drawing/2014/main" id="{C2725C37-5B64-298C-F99A-718EAA851882}"/>
                </a:ext>
              </a:extLst>
            </p:cNvPr>
            <p:cNvSpPr/>
            <p:nvPr/>
          </p:nvSpPr>
          <p:spPr>
            <a:xfrm>
              <a:off x="2112429" y="1956115"/>
              <a:ext cx="87031" cy="23447"/>
            </a:xfrm>
            <a:custGeom>
              <a:avLst/>
              <a:gdLst/>
              <a:ahLst/>
              <a:cxnLst/>
              <a:rect l="l" t="t" r="r" b="b"/>
              <a:pathLst>
                <a:path w="4135" h="1114" extrusionOk="0">
                  <a:moveTo>
                    <a:pt x="3121" y="0"/>
                  </a:moveTo>
                  <a:cubicBezTo>
                    <a:pt x="1252" y="0"/>
                    <a:pt x="1" y="536"/>
                    <a:pt x="1" y="536"/>
                  </a:cubicBezTo>
                  <a:cubicBezTo>
                    <a:pt x="1" y="536"/>
                    <a:pt x="31" y="810"/>
                    <a:pt x="214" y="1114"/>
                  </a:cubicBezTo>
                  <a:cubicBezTo>
                    <a:pt x="692" y="1003"/>
                    <a:pt x="1415" y="871"/>
                    <a:pt x="2241" y="871"/>
                  </a:cubicBezTo>
                  <a:cubicBezTo>
                    <a:pt x="2781" y="871"/>
                    <a:pt x="3364" y="927"/>
                    <a:pt x="3952" y="1083"/>
                  </a:cubicBezTo>
                  <a:cubicBezTo>
                    <a:pt x="4135" y="536"/>
                    <a:pt x="4104" y="50"/>
                    <a:pt x="4104" y="50"/>
                  </a:cubicBezTo>
                  <a:cubicBezTo>
                    <a:pt x="3761" y="15"/>
                    <a:pt x="3433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46;p80">
              <a:extLst>
                <a:ext uri="{FF2B5EF4-FFF2-40B4-BE49-F238E27FC236}">
                  <a16:creationId xmlns:a16="http://schemas.microsoft.com/office/drawing/2014/main" id="{8C585943-D431-9B39-32A5-063270333A8C}"/>
                </a:ext>
              </a:extLst>
            </p:cNvPr>
            <p:cNvSpPr/>
            <p:nvPr/>
          </p:nvSpPr>
          <p:spPr>
            <a:xfrm>
              <a:off x="2116912" y="1974617"/>
              <a:ext cx="78718" cy="28793"/>
            </a:xfrm>
            <a:custGeom>
              <a:avLst/>
              <a:gdLst/>
              <a:ahLst/>
              <a:cxnLst/>
              <a:rect l="l" t="t" r="r" b="b"/>
              <a:pathLst>
                <a:path w="3740" h="1368" extrusionOk="0">
                  <a:moveTo>
                    <a:pt x="1995" y="0"/>
                  </a:moveTo>
                  <a:cubicBezTo>
                    <a:pt x="1182" y="0"/>
                    <a:pt x="472" y="138"/>
                    <a:pt x="1" y="265"/>
                  </a:cubicBezTo>
                  <a:cubicBezTo>
                    <a:pt x="258" y="722"/>
                    <a:pt x="810" y="1367"/>
                    <a:pt x="1861" y="1367"/>
                  </a:cubicBezTo>
                  <a:cubicBezTo>
                    <a:pt x="1928" y="1367"/>
                    <a:pt x="1997" y="1365"/>
                    <a:pt x="2068" y="1359"/>
                  </a:cubicBezTo>
                  <a:cubicBezTo>
                    <a:pt x="3071" y="1299"/>
                    <a:pt x="3527" y="751"/>
                    <a:pt x="3739" y="235"/>
                  </a:cubicBezTo>
                  <a:cubicBezTo>
                    <a:pt x="3139" y="63"/>
                    <a:pt x="2543" y="0"/>
                    <a:pt x="1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47;p80">
              <a:extLst>
                <a:ext uri="{FF2B5EF4-FFF2-40B4-BE49-F238E27FC236}">
                  <a16:creationId xmlns:a16="http://schemas.microsoft.com/office/drawing/2014/main" id="{9336340C-A3E6-A210-1B54-99EBC92C86A8}"/>
                </a:ext>
              </a:extLst>
            </p:cNvPr>
            <p:cNvSpPr/>
            <p:nvPr/>
          </p:nvSpPr>
          <p:spPr>
            <a:xfrm>
              <a:off x="1760507" y="1457437"/>
              <a:ext cx="827693" cy="417161"/>
            </a:xfrm>
            <a:custGeom>
              <a:avLst/>
              <a:gdLst/>
              <a:ahLst/>
              <a:cxnLst/>
              <a:rect l="l" t="t" r="r" b="b"/>
              <a:pathLst>
                <a:path w="39325" h="19820" extrusionOk="0">
                  <a:moveTo>
                    <a:pt x="23571" y="0"/>
                  </a:moveTo>
                  <a:cubicBezTo>
                    <a:pt x="21340" y="0"/>
                    <a:pt x="19359" y="546"/>
                    <a:pt x="17814" y="1127"/>
                  </a:cubicBezTo>
                  <a:cubicBezTo>
                    <a:pt x="17814" y="1127"/>
                    <a:pt x="17102" y="1028"/>
                    <a:pt x="15987" y="1028"/>
                  </a:cubicBezTo>
                  <a:cubicBezTo>
                    <a:pt x="11399" y="1028"/>
                    <a:pt x="1" y="2701"/>
                    <a:pt x="3498" y="19820"/>
                  </a:cubicBezTo>
                  <a:cubicBezTo>
                    <a:pt x="3498" y="19820"/>
                    <a:pt x="4714" y="19668"/>
                    <a:pt x="6233" y="18756"/>
                  </a:cubicBezTo>
                  <a:cubicBezTo>
                    <a:pt x="6537" y="18574"/>
                    <a:pt x="7145" y="17054"/>
                    <a:pt x="7510" y="16902"/>
                  </a:cubicBezTo>
                  <a:cubicBezTo>
                    <a:pt x="8057" y="16659"/>
                    <a:pt x="9151" y="15990"/>
                    <a:pt x="9820" y="15716"/>
                  </a:cubicBezTo>
                  <a:cubicBezTo>
                    <a:pt x="9820" y="15716"/>
                    <a:pt x="9911" y="12677"/>
                    <a:pt x="10428" y="12525"/>
                  </a:cubicBezTo>
                  <a:cubicBezTo>
                    <a:pt x="10436" y="12523"/>
                    <a:pt x="10445" y="12521"/>
                    <a:pt x="10454" y="12521"/>
                  </a:cubicBezTo>
                  <a:cubicBezTo>
                    <a:pt x="10876" y="12521"/>
                    <a:pt x="11622" y="15325"/>
                    <a:pt x="12073" y="15325"/>
                  </a:cubicBezTo>
                  <a:cubicBezTo>
                    <a:pt x="12082" y="15325"/>
                    <a:pt x="12091" y="15324"/>
                    <a:pt x="12100" y="15321"/>
                  </a:cubicBezTo>
                  <a:cubicBezTo>
                    <a:pt x="14092" y="14800"/>
                    <a:pt x="17286" y="14611"/>
                    <a:pt x="20197" y="14611"/>
                  </a:cubicBezTo>
                  <a:cubicBezTo>
                    <a:pt x="21017" y="14611"/>
                    <a:pt x="21814" y="14626"/>
                    <a:pt x="22556" y="14653"/>
                  </a:cubicBezTo>
                  <a:cubicBezTo>
                    <a:pt x="23102" y="14653"/>
                    <a:pt x="23708" y="8908"/>
                    <a:pt x="24254" y="8908"/>
                  </a:cubicBezTo>
                  <a:cubicBezTo>
                    <a:pt x="24255" y="8908"/>
                    <a:pt x="24257" y="8908"/>
                    <a:pt x="24258" y="8908"/>
                  </a:cubicBezTo>
                  <a:cubicBezTo>
                    <a:pt x="24836" y="8938"/>
                    <a:pt x="26386" y="14683"/>
                    <a:pt x="26963" y="14774"/>
                  </a:cubicBezTo>
                  <a:cubicBezTo>
                    <a:pt x="27814" y="14865"/>
                    <a:pt x="29061" y="15413"/>
                    <a:pt x="29638" y="15625"/>
                  </a:cubicBezTo>
                  <a:cubicBezTo>
                    <a:pt x="29638" y="15625"/>
                    <a:pt x="29523" y="12427"/>
                    <a:pt x="29853" y="12427"/>
                  </a:cubicBezTo>
                  <a:cubicBezTo>
                    <a:pt x="29862" y="12427"/>
                    <a:pt x="29872" y="12429"/>
                    <a:pt x="29881" y="12434"/>
                  </a:cubicBezTo>
                  <a:cubicBezTo>
                    <a:pt x="30276" y="12647"/>
                    <a:pt x="30884" y="16294"/>
                    <a:pt x="31340" y="16568"/>
                  </a:cubicBezTo>
                  <a:cubicBezTo>
                    <a:pt x="31675" y="16750"/>
                    <a:pt x="32070" y="16932"/>
                    <a:pt x="32465" y="17145"/>
                  </a:cubicBezTo>
                  <a:cubicBezTo>
                    <a:pt x="32830" y="17327"/>
                    <a:pt x="32556" y="18482"/>
                    <a:pt x="32860" y="18665"/>
                  </a:cubicBezTo>
                  <a:cubicBezTo>
                    <a:pt x="34046" y="19334"/>
                    <a:pt x="35656" y="19273"/>
                    <a:pt x="35930" y="19759"/>
                  </a:cubicBezTo>
                  <a:cubicBezTo>
                    <a:pt x="35935" y="19767"/>
                    <a:pt x="35942" y="19771"/>
                    <a:pt x="35950" y="19771"/>
                  </a:cubicBezTo>
                  <a:cubicBezTo>
                    <a:pt x="36329" y="19771"/>
                    <a:pt x="39324" y="10381"/>
                    <a:pt x="34349" y="5078"/>
                  </a:cubicBezTo>
                  <a:cubicBezTo>
                    <a:pt x="30615" y="1163"/>
                    <a:pt x="26827" y="0"/>
                    <a:pt x="23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48;p80">
              <a:extLst>
                <a:ext uri="{FF2B5EF4-FFF2-40B4-BE49-F238E27FC236}">
                  <a16:creationId xmlns:a16="http://schemas.microsoft.com/office/drawing/2014/main" id="{4A22D6B6-01CE-0249-BF6B-567BC38DCC6A}"/>
                </a:ext>
              </a:extLst>
            </p:cNvPr>
            <p:cNvSpPr/>
            <p:nvPr/>
          </p:nvSpPr>
          <p:spPr>
            <a:xfrm>
              <a:off x="1908988" y="2776108"/>
              <a:ext cx="92777" cy="395377"/>
            </a:xfrm>
            <a:custGeom>
              <a:avLst/>
              <a:gdLst/>
              <a:ahLst/>
              <a:cxnLst/>
              <a:rect l="l" t="t" r="r" b="b"/>
              <a:pathLst>
                <a:path w="4408" h="18785" fill="none" extrusionOk="0">
                  <a:moveTo>
                    <a:pt x="182" y="18785"/>
                  </a:moveTo>
                  <a:cubicBezTo>
                    <a:pt x="0" y="18086"/>
                    <a:pt x="4407" y="0"/>
                    <a:pt x="4407" y="0"/>
                  </a:cubicBez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49;p80">
              <a:extLst>
                <a:ext uri="{FF2B5EF4-FFF2-40B4-BE49-F238E27FC236}">
                  <a16:creationId xmlns:a16="http://schemas.microsoft.com/office/drawing/2014/main" id="{F7021469-F523-4E83-67E7-A62822C44296}"/>
                </a:ext>
              </a:extLst>
            </p:cNvPr>
            <p:cNvSpPr/>
            <p:nvPr/>
          </p:nvSpPr>
          <p:spPr>
            <a:xfrm>
              <a:off x="2058690" y="2801051"/>
              <a:ext cx="23699" cy="343579"/>
            </a:xfrm>
            <a:custGeom>
              <a:avLst/>
              <a:gdLst/>
              <a:ahLst/>
              <a:cxnLst/>
              <a:rect l="l" t="t" r="r" b="b"/>
              <a:pathLst>
                <a:path w="1126" h="16324" fill="none" extrusionOk="0">
                  <a:moveTo>
                    <a:pt x="1" y="16323"/>
                  </a:moveTo>
                  <a:lnTo>
                    <a:pt x="1125" y="1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50;p80">
              <a:extLst>
                <a:ext uri="{FF2B5EF4-FFF2-40B4-BE49-F238E27FC236}">
                  <a16:creationId xmlns:a16="http://schemas.microsoft.com/office/drawing/2014/main" id="{1912C5FB-39D9-293E-70A3-C6716277C9CE}"/>
                </a:ext>
              </a:extLst>
            </p:cNvPr>
            <p:cNvSpPr/>
            <p:nvPr/>
          </p:nvSpPr>
          <p:spPr>
            <a:xfrm>
              <a:off x="2220558" y="2778655"/>
              <a:ext cx="56976" cy="427391"/>
            </a:xfrm>
            <a:custGeom>
              <a:avLst/>
              <a:gdLst/>
              <a:ahLst/>
              <a:cxnLst/>
              <a:rect l="l" t="t" r="r" b="b"/>
              <a:pathLst>
                <a:path w="2707" h="20306" fill="none" extrusionOk="0">
                  <a:moveTo>
                    <a:pt x="1" y="1"/>
                  </a:moveTo>
                  <a:lnTo>
                    <a:pt x="2706" y="20305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51;p80">
              <a:extLst>
                <a:ext uri="{FF2B5EF4-FFF2-40B4-BE49-F238E27FC236}">
                  <a16:creationId xmlns:a16="http://schemas.microsoft.com/office/drawing/2014/main" id="{4B8BE80D-3C8A-C0B6-9872-2DE4021E340E}"/>
                </a:ext>
              </a:extLst>
            </p:cNvPr>
            <p:cNvSpPr/>
            <p:nvPr/>
          </p:nvSpPr>
          <p:spPr>
            <a:xfrm>
              <a:off x="2315259" y="2782507"/>
              <a:ext cx="75518" cy="324363"/>
            </a:xfrm>
            <a:custGeom>
              <a:avLst/>
              <a:gdLst/>
              <a:ahLst/>
              <a:cxnLst/>
              <a:rect l="l" t="t" r="r" b="b"/>
              <a:pathLst>
                <a:path w="3588" h="15411" fill="none" extrusionOk="0">
                  <a:moveTo>
                    <a:pt x="0" y="0"/>
                  </a:moveTo>
                  <a:lnTo>
                    <a:pt x="3587" y="15411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52;p80">
              <a:extLst>
                <a:ext uri="{FF2B5EF4-FFF2-40B4-BE49-F238E27FC236}">
                  <a16:creationId xmlns:a16="http://schemas.microsoft.com/office/drawing/2014/main" id="{7991C40E-B9E4-B645-D496-09F956D60D11}"/>
                </a:ext>
              </a:extLst>
            </p:cNvPr>
            <p:cNvSpPr/>
            <p:nvPr/>
          </p:nvSpPr>
          <p:spPr>
            <a:xfrm>
              <a:off x="2395877" y="2910465"/>
              <a:ext cx="83180" cy="278943"/>
            </a:xfrm>
            <a:custGeom>
              <a:avLst/>
              <a:gdLst/>
              <a:ahLst/>
              <a:cxnLst/>
              <a:rect l="l" t="t" r="r" b="b"/>
              <a:pathLst>
                <a:path w="3952" h="13253" fill="none" extrusionOk="0">
                  <a:moveTo>
                    <a:pt x="0" y="0"/>
                  </a:moveTo>
                  <a:lnTo>
                    <a:pt x="3952" y="13253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53;p80">
              <a:extLst>
                <a:ext uri="{FF2B5EF4-FFF2-40B4-BE49-F238E27FC236}">
                  <a16:creationId xmlns:a16="http://schemas.microsoft.com/office/drawing/2014/main" id="{799A6B30-09E2-1B94-7B81-7EEA2F155FAC}"/>
                </a:ext>
              </a:extLst>
            </p:cNvPr>
            <p:cNvSpPr/>
            <p:nvPr/>
          </p:nvSpPr>
          <p:spPr>
            <a:xfrm>
              <a:off x="2437449" y="2751796"/>
              <a:ext cx="73603" cy="222640"/>
            </a:xfrm>
            <a:custGeom>
              <a:avLst/>
              <a:gdLst/>
              <a:ahLst/>
              <a:cxnLst/>
              <a:rect l="l" t="t" r="r" b="b"/>
              <a:pathLst>
                <a:path w="3497" h="10578" fill="none" extrusionOk="0">
                  <a:moveTo>
                    <a:pt x="1" y="0"/>
                  </a:moveTo>
                  <a:lnTo>
                    <a:pt x="3496" y="10578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54;p80">
              <a:extLst>
                <a:ext uri="{FF2B5EF4-FFF2-40B4-BE49-F238E27FC236}">
                  <a16:creationId xmlns:a16="http://schemas.microsoft.com/office/drawing/2014/main" id="{CF090366-0102-C3FC-CE20-273691349395}"/>
                </a:ext>
              </a:extLst>
            </p:cNvPr>
            <p:cNvSpPr/>
            <p:nvPr/>
          </p:nvSpPr>
          <p:spPr>
            <a:xfrm>
              <a:off x="1387537" y="2712771"/>
              <a:ext cx="392831" cy="1097817"/>
            </a:xfrm>
            <a:custGeom>
              <a:avLst/>
              <a:gdLst/>
              <a:ahLst/>
              <a:cxnLst/>
              <a:rect l="l" t="t" r="r" b="b"/>
              <a:pathLst>
                <a:path w="18664" h="52159" extrusionOk="0">
                  <a:moveTo>
                    <a:pt x="13800" y="0"/>
                  </a:moveTo>
                  <a:lnTo>
                    <a:pt x="1" y="1976"/>
                  </a:lnTo>
                  <a:lnTo>
                    <a:pt x="4104" y="48055"/>
                  </a:lnTo>
                  <a:cubicBezTo>
                    <a:pt x="2999" y="51428"/>
                    <a:pt x="4919" y="52075"/>
                    <a:pt x="6555" y="52075"/>
                  </a:cubicBezTo>
                  <a:cubicBezTo>
                    <a:pt x="7573" y="52075"/>
                    <a:pt x="8481" y="51825"/>
                    <a:pt x="8481" y="51825"/>
                  </a:cubicBezTo>
                  <a:cubicBezTo>
                    <a:pt x="8481" y="51825"/>
                    <a:pt x="11674" y="52158"/>
                    <a:pt x="14484" y="52158"/>
                  </a:cubicBezTo>
                  <a:cubicBezTo>
                    <a:pt x="16692" y="52158"/>
                    <a:pt x="18664" y="51952"/>
                    <a:pt x="18664" y="51217"/>
                  </a:cubicBezTo>
                  <a:cubicBezTo>
                    <a:pt x="18664" y="49545"/>
                    <a:pt x="9758" y="46536"/>
                    <a:pt x="9758" y="46536"/>
                  </a:cubicBezTo>
                  <a:cubicBezTo>
                    <a:pt x="11217" y="35198"/>
                    <a:pt x="13800" y="0"/>
                    <a:pt x="13800" y="0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55;p80">
              <a:extLst>
                <a:ext uri="{FF2B5EF4-FFF2-40B4-BE49-F238E27FC236}">
                  <a16:creationId xmlns:a16="http://schemas.microsoft.com/office/drawing/2014/main" id="{181E8904-0355-E72E-89DB-CF9E773B38D9}"/>
                </a:ext>
              </a:extLst>
            </p:cNvPr>
            <p:cNvSpPr/>
            <p:nvPr/>
          </p:nvSpPr>
          <p:spPr>
            <a:xfrm>
              <a:off x="1000464" y="2588244"/>
              <a:ext cx="355598" cy="1222228"/>
            </a:xfrm>
            <a:custGeom>
              <a:avLst/>
              <a:gdLst/>
              <a:ahLst/>
              <a:cxnLst/>
              <a:rect l="l" t="t" r="r" b="b"/>
              <a:pathLst>
                <a:path w="16895" h="58070" extrusionOk="0">
                  <a:moveTo>
                    <a:pt x="16038" y="1"/>
                  </a:moveTo>
                  <a:cubicBezTo>
                    <a:pt x="13275" y="1"/>
                    <a:pt x="4590" y="5946"/>
                    <a:pt x="4590" y="5946"/>
                  </a:cubicBezTo>
                  <a:cubicBezTo>
                    <a:pt x="4590" y="5946"/>
                    <a:pt x="7174" y="41145"/>
                    <a:pt x="8633" y="52512"/>
                  </a:cubicBezTo>
                  <a:cubicBezTo>
                    <a:pt x="8633" y="52512"/>
                    <a:pt x="0" y="55430"/>
                    <a:pt x="0" y="57102"/>
                  </a:cubicBezTo>
                  <a:cubicBezTo>
                    <a:pt x="0" y="57862"/>
                    <a:pt x="2048" y="58069"/>
                    <a:pt x="4281" y="58069"/>
                  </a:cubicBezTo>
                  <a:cubicBezTo>
                    <a:pt x="6961" y="58069"/>
                    <a:pt x="9909" y="57771"/>
                    <a:pt x="9909" y="57771"/>
                  </a:cubicBezTo>
                  <a:cubicBezTo>
                    <a:pt x="9909" y="57771"/>
                    <a:pt x="10801" y="58011"/>
                    <a:pt x="11809" y="58011"/>
                  </a:cubicBezTo>
                  <a:cubicBezTo>
                    <a:pt x="13459" y="58011"/>
                    <a:pt x="15418" y="57367"/>
                    <a:pt x="14286" y="53971"/>
                  </a:cubicBezTo>
                  <a:cubicBezTo>
                    <a:pt x="14286" y="53971"/>
                    <a:pt x="15928" y="23150"/>
                    <a:pt x="16870" y="779"/>
                  </a:cubicBezTo>
                  <a:cubicBezTo>
                    <a:pt x="16895" y="230"/>
                    <a:pt x="16581" y="1"/>
                    <a:pt x="16038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56;p80">
              <a:extLst>
                <a:ext uri="{FF2B5EF4-FFF2-40B4-BE49-F238E27FC236}">
                  <a16:creationId xmlns:a16="http://schemas.microsoft.com/office/drawing/2014/main" id="{B69B9C1C-6993-F63C-0585-E110D76786BC}"/>
                </a:ext>
              </a:extLst>
            </p:cNvPr>
            <p:cNvSpPr/>
            <p:nvPr/>
          </p:nvSpPr>
          <p:spPr>
            <a:xfrm>
              <a:off x="988297" y="3733258"/>
              <a:ext cx="88315" cy="67815"/>
            </a:xfrm>
            <a:custGeom>
              <a:avLst/>
              <a:gdLst/>
              <a:ahLst/>
              <a:cxnLst/>
              <a:rect l="l" t="t" r="r" b="b"/>
              <a:pathLst>
                <a:path w="4196" h="3222" extrusionOk="0">
                  <a:moveTo>
                    <a:pt x="3587" y="0"/>
                  </a:moveTo>
                  <a:cubicBezTo>
                    <a:pt x="852" y="1246"/>
                    <a:pt x="1" y="2432"/>
                    <a:pt x="1" y="2432"/>
                  </a:cubicBezTo>
                  <a:cubicBezTo>
                    <a:pt x="1" y="2432"/>
                    <a:pt x="153" y="2827"/>
                    <a:pt x="3952" y="3222"/>
                  </a:cubicBezTo>
                  <a:cubicBezTo>
                    <a:pt x="4195" y="2097"/>
                    <a:pt x="4043" y="942"/>
                    <a:pt x="3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57;p80">
              <a:extLst>
                <a:ext uri="{FF2B5EF4-FFF2-40B4-BE49-F238E27FC236}">
                  <a16:creationId xmlns:a16="http://schemas.microsoft.com/office/drawing/2014/main" id="{C490E546-DB3C-F572-7753-0E6411159DB3}"/>
                </a:ext>
              </a:extLst>
            </p:cNvPr>
            <p:cNvSpPr/>
            <p:nvPr/>
          </p:nvSpPr>
          <p:spPr>
            <a:xfrm>
              <a:off x="1064432" y="3705094"/>
              <a:ext cx="250171" cy="104417"/>
            </a:xfrm>
            <a:custGeom>
              <a:avLst/>
              <a:gdLst/>
              <a:ahLst/>
              <a:cxnLst/>
              <a:rect l="l" t="t" r="r" b="b"/>
              <a:pathLst>
                <a:path w="11886" h="4961" extrusionOk="0">
                  <a:moveTo>
                    <a:pt x="3648" y="1"/>
                  </a:moveTo>
                  <a:cubicBezTo>
                    <a:pt x="2159" y="426"/>
                    <a:pt x="943" y="852"/>
                    <a:pt x="1" y="1308"/>
                  </a:cubicBezTo>
                  <a:cubicBezTo>
                    <a:pt x="457" y="2250"/>
                    <a:pt x="609" y="3435"/>
                    <a:pt x="396" y="4530"/>
                  </a:cubicBezTo>
                  <a:cubicBezTo>
                    <a:pt x="1369" y="4651"/>
                    <a:pt x="2584" y="4773"/>
                    <a:pt x="4104" y="4864"/>
                  </a:cubicBezTo>
                  <a:cubicBezTo>
                    <a:pt x="5022" y="4931"/>
                    <a:pt x="5832" y="4961"/>
                    <a:pt x="6546" y="4961"/>
                  </a:cubicBezTo>
                  <a:cubicBezTo>
                    <a:pt x="11621" y="4961"/>
                    <a:pt x="11855" y="3466"/>
                    <a:pt x="11855" y="3466"/>
                  </a:cubicBezTo>
                  <a:cubicBezTo>
                    <a:pt x="11886" y="1612"/>
                    <a:pt x="11399" y="457"/>
                    <a:pt x="11430" y="365"/>
                  </a:cubicBezTo>
                  <a:lnTo>
                    <a:pt x="11430" y="365"/>
                  </a:lnTo>
                  <a:cubicBezTo>
                    <a:pt x="10380" y="922"/>
                    <a:pt x="9271" y="1118"/>
                    <a:pt x="8231" y="1118"/>
                  </a:cubicBezTo>
                  <a:cubicBezTo>
                    <a:pt x="5747" y="1118"/>
                    <a:pt x="3648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58;p80">
              <a:extLst>
                <a:ext uri="{FF2B5EF4-FFF2-40B4-BE49-F238E27FC236}">
                  <a16:creationId xmlns:a16="http://schemas.microsoft.com/office/drawing/2014/main" id="{04AB977F-472F-513E-0DC7-DFDB498DA14A}"/>
                </a:ext>
              </a:extLst>
            </p:cNvPr>
            <p:cNvSpPr/>
            <p:nvPr/>
          </p:nvSpPr>
          <p:spPr>
            <a:xfrm>
              <a:off x="985098" y="3778030"/>
              <a:ext cx="328215" cy="40327"/>
            </a:xfrm>
            <a:custGeom>
              <a:avLst/>
              <a:gdLst/>
              <a:ahLst/>
              <a:cxnLst/>
              <a:rect l="l" t="t" r="r" b="b"/>
              <a:pathLst>
                <a:path w="15594" h="1916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3785" y="472"/>
                    <a:pt x="10950" y="989"/>
                    <a:pt x="7398" y="989"/>
                  </a:cubicBezTo>
                  <a:cubicBezTo>
                    <a:pt x="5218" y="989"/>
                    <a:pt x="2769" y="794"/>
                    <a:pt x="122" y="274"/>
                  </a:cubicBezTo>
                  <a:cubicBezTo>
                    <a:pt x="1" y="761"/>
                    <a:pt x="62" y="1065"/>
                    <a:pt x="62" y="1065"/>
                  </a:cubicBezTo>
                  <a:cubicBezTo>
                    <a:pt x="62" y="1065"/>
                    <a:pt x="882" y="1916"/>
                    <a:pt x="7417" y="1916"/>
                  </a:cubicBezTo>
                  <a:cubicBezTo>
                    <a:pt x="13284" y="1916"/>
                    <a:pt x="15442" y="1186"/>
                    <a:pt x="15442" y="1186"/>
                  </a:cubicBezTo>
                  <a:cubicBezTo>
                    <a:pt x="15503" y="761"/>
                    <a:pt x="15563" y="396"/>
                    <a:pt x="15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59;p80">
              <a:extLst>
                <a:ext uri="{FF2B5EF4-FFF2-40B4-BE49-F238E27FC236}">
                  <a16:creationId xmlns:a16="http://schemas.microsoft.com/office/drawing/2014/main" id="{5695A609-7C8E-D8AF-B381-0E8FE9EF54EB}"/>
                </a:ext>
              </a:extLst>
            </p:cNvPr>
            <p:cNvSpPr/>
            <p:nvPr/>
          </p:nvSpPr>
          <p:spPr>
            <a:xfrm>
              <a:off x="1094511" y="3717892"/>
              <a:ext cx="28162" cy="51209"/>
            </a:xfrm>
            <a:custGeom>
              <a:avLst/>
              <a:gdLst/>
              <a:ahLst/>
              <a:cxnLst/>
              <a:rect l="l" t="t" r="r" b="b"/>
              <a:pathLst>
                <a:path w="1338" h="2433" extrusionOk="0">
                  <a:moveTo>
                    <a:pt x="122" y="1"/>
                  </a:moveTo>
                  <a:cubicBezTo>
                    <a:pt x="92" y="1"/>
                    <a:pt x="61" y="1"/>
                    <a:pt x="0" y="61"/>
                  </a:cubicBezTo>
                  <a:cubicBezTo>
                    <a:pt x="0" y="92"/>
                    <a:pt x="0" y="122"/>
                    <a:pt x="61" y="152"/>
                  </a:cubicBezTo>
                  <a:cubicBezTo>
                    <a:pt x="122" y="213"/>
                    <a:pt x="1186" y="852"/>
                    <a:pt x="1034" y="2341"/>
                  </a:cubicBezTo>
                  <a:cubicBezTo>
                    <a:pt x="1034" y="2402"/>
                    <a:pt x="1034" y="2432"/>
                    <a:pt x="1125" y="2432"/>
                  </a:cubicBezTo>
                  <a:cubicBezTo>
                    <a:pt x="1155" y="2432"/>
                    <a:pt x="1186" y="2402"/>
                    <a:pt x="1186" y="2341"/>
                  </a:cubicBezTo>
                  <a:cubicBezTo>
                    <a:pt x="1338" y="730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60;p80">
              <a:extLst>
                <a:ext uri="{FF2B5EF4-FFF2-40B4-BE49-F238E27FC236}">
                  <a16:creationId xmlns:a16="http://schemas.microsoft.com/office/drawing/2014/main" id="{A9FEB4D4-05A6-9E43-2358-FBDE9A39BA09}"/>
                </a:ext>
              </a:extLst>
            </p:cNvPr>
            <p:cNvSpPr/>
            <p:nvPr/>
          </p:nvSpPr>
          <p:spPr>
            <a:xfrm>
              <a:off x="1122654" y="3709578"/>
              <a:ext cx="24331" cy="49925"/>
            </a:xfrm>
            <a:custGeom>
              <a:avLst/>
              <a:gdLst/>
              <a:ahLst/>
              <a:cxnLst/>
              <a:rect l="l" t="t" r="r" b="b"/>
              <a:pathLst>
                <a:path w="1156" h="2372" extrusionOk="0">
                  <a:moveTo>
                    <a:pt x="122" y="0"/>
                  </a:moveTo>
                  <a:cubicBezTo>
                    <a:pt x="92" y="0"/>
                    <a:pt x="62" y="0"/>
                    <a:pt x="1" y="31"/>
                  </a:cubicBezTo>
                  <a:cubicBezTo>
                    <a:pt x="1" y="61"/>
                    <a:pt x="1" y="92"/>
                    <a:pt x="62" y="152"/>
                  </a:cubicBezTo>
                  <a:cubicBezTo>
                    <a:pt x="62" y="152"/>
                    <a:pt x="1004" y="760"/>
                    <a:pt x="1004" y="2310"/>
                  </a:cubicBezTo>
                  <a:cubicBezTo>
                    <a:pt x="1004" y="2341"/>
                    <a:pt x="1034" y="2371"/>
                    <a:pt x="1065" y="2371"/>
                  </a:cubicBezTo>
                  <a:cubicBezTo>
                    <a:pt x="1095" y="2371"/>
                    <a:pt x="1156" y="2341"/>
                    <a:pt x="1156" y="2310"/>
                  </a:cubicBezTo>
                  <a:cubicBezTo>
                    <a:pt x="1156" y="639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61;p80">
              <a:extLst>
                <a:ext uri="{FF2B5EF4-FFF2-40B4-BE49-F238E27FC236}">
                  <a16:creationId xmlns:a16="http://schemas.microsoft.com/office/drawing/2014/main" id="{EE7FD12D-300A-0FC4-E336-3810C16BDF3C}"/>
                </a:ext>
              </a:extLst>
            </p:cNvPr>
            <p:cNvSpPr/>
            <p:nvPr/>
          </p:nvSpPr>
          <p:spPr>
            <a:xfrm>
              <a:off x="1121391" y="3678867"/>
              <a:ext cx="26878" cy="44158"/>
            </a:xfrm>
            <a:custGeom>
              <a:avLst/>
              <a:gdLst/>
              <a:ahLst/>
              <a:cxnLst/>
              <a:rect l="l" t="t" r="r" b="b"/>
              <a:pathLst>
                <a:path w="1277" h="2098" extrusionOk="0">
                  <a:moveTo>
                    <a:pt x="638" y="183"/>
                  </a:moveTo>
                  <a:cubicBezTo>
                    <a:pt x="760" y="183"/>
                    <a:pt x="790" y="244"/>
                    <a:pt x="790" y="304"/>
                  </a:cubicBezTo>
                  <a:cubicBezTo>
                    <a:pt x="973" y="578"/>
                    <a:pt x="760" y="1338"/>
                    <a:pt x="608" y="1794"/>
                  </a:cubicBezTo>
                  <a:cubicBezTo>
                    <a:pt x="456" y="1338"/>
                    <a:pt x="213" y="578"/>
                    <a:pt x="395" y="304"/>
                  </a:cubicBezTo>
                  <a:cubicBezTo>
                    <a:pt x="456" y="244"/>
                    <a:pt x="517" y="183"/>
                    <a:pt x="638" y="183"/>
                  </a:cubicBezTo>
                  <a:close/>
                  <a:moveTo>
                    <a:pt x="638" y="0"/>
                  </a:moveTo>
                  <a:cubicBezTo>
                    <a:pt x="486" y="0"/>
                    <a:pt x="365" y="92"/>
                    <a:pt x="304" y="183"/>
                  </a:cubicBezTo>
                  <a:cubicBezTo>
                    <a:pt x="0" y="699"/>
                    <a:pt x="486" y="1915"/>
                    <a:pt x="578" y="2067"/>
                  </a:cubicBezTo>
                  <a:cubicBezTo>
                    <a:pt x="578" y="2067"/>
                    <a:pt x="608" y="2098"/>
                    <a:pt x="638" y="2098"/>
                  </a:cubicBezTo>
                  <a:cubicBezTo>
                    <a:pt x="669" y="2098"/>
                    <a:pt x="730" y="2098"/>
                    <a:pt x="730" y="2006"/>
                  </a:cubicBezTo>
                  <a:cubicBezTo>
                    <a:pt x="760" y="1915"/>
                    <a:pt x="1277" y="608"/>
                    <a:pt x="973" y="152"/>
                  </a:cubicBezTo>
                  <a:cubicBezTo>
                    <a:pt x="942" y="92"/>
                    <a:pt x="821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62;p80">
              <a:extLst>
                <a:ext uri="{FF2B5EF4-FFF2-40B4-BE49-F238E27FC236}">
                  <a16:creationId xmlns:a16="http://schemas.microsoft.com/office/drawing/2014/main" id="{32ADF3CC-73C9-DFBE-B3DE-4CF74691FB85}"/>
                </a:ext>
              </a:extLst>
            </p:cNvPr>
            <p:cNvSpPr/>
            <p:nvPr/>
          </p:nvSpPr>
          <p:spPr>
            <a:xfrm>
              <a:off x="1133536" y="3697938"/>
              <a:ext cx="40327" cy="25741"/>
            </a:xfrm>
            <a:custGeom>
              <a:avLst/>
              <a:gdLst/>
              <a:ahLst/>
              <a:cxnLst/>
              <a:rect l="l" t="t" r="r" b="b"/>
              <a:pathLst>
                <a:path w="1916" h="1223" extrusionOk="0">
                  <a:moveTo>
                    <a:pt x="1460" y="158"/>
                  </a:moveTo>
                  <a:cubicBezTo>
                    <a:pt x="1581" y="189"/>
                    <a:pt x="1611" y="249"/>
                    <a:pt x="1733" y="280"/>
                  </a:cubicBezTo>
                  <a:cubicBezTo>
                    <a:pt x="1763" y="401"/>
                    <a:pt x="1763" y="462"/>
                    <a:pt x="1733" y="493"/>
                  </a:cubicBezTo>
                  <a:cubicBezTo>
                    <a:pt x="1551" y="797"/>
                    <a:pt x="791" y="949"/>
                    <a:pt x="274" y="1009"/>
                  </a:cubicBezTo>
                  <a:cubicBezTo>
                    <a:pt x="578" y="645"/>
                    <a:pt x="1125" y="158"/>
                    <a:pt x="1460" y="158"/>
                  </a:cubicBezTo>
                  <a:close/>
                  <a:moveTo>
                    <a:pt x="1446" y="1"/>
                  </a:moveTo>
                  <a:cubicBezTo>
                    <a:pt x="872" y="1"/>
                    <a:pt x="88" y="954"/>
                    <a:pt x="1" y="1070"/>
                  </a:cubicBezTo>
                  <a:lnTo>
                    <a:pt x="1" y="1192"/>
                  </a:lnTo>
                  <a:cubicBezTo>
                    <a:pt x="1" y="1222"/>
                    <a:pt x="31" y="1222"/>
                    <a:pt x="61" y="1222"/>
                  </a:cubicBezTo>
                  <a:cubicBezTo>
                    <a:pt x="213" y="1222"/>
                    <a:pt x="1581" y="1100"/>
                    <a:pt x="1855" y="614"/>
                  </a:cubicBezTo>
                  <a:cubicBezTo>
                    <a:pt x="1915" y="553"/>
                    <a:pt x="1915" y="432"/>
                    <a:pt x="1855" y="219"/>
                  </a:cubicBezTo>
                  <a:cubicBezTo>
                    <a:pt x="1763" y="67"/>
                    <a:pt x="1672" y="6"/>
                    <a:pt x="1520" y="6"/>
                  </a:cubicBezTo>
                  <a:cubicBezTo>
                    <a:pt x="1496" y="2"/>
                    <a:pt x="1471" y="1"/>
                    <a:pt x="1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63;p80">
              <a:extLst>
                <a:ext uri="{FF2B5EF4-FFF2-40B4-BE49-F238E27FC236}">
                  <a16:creationId xmlns:a16="http://schemas.microsoft.com/office/drawing/2014/main" id="{BFDAD39D-DBD1-40B0-4DBE-51C251B37F93}"/>
                </a:ext>
              </a:extLst>
            </p:cNvPr>
            <p:cNvSpPr/>
            <p:nvPr/>
          </p:nvSpPr>
          <p:spPr>
            <a:xfrm>
              <a:off x="1097058" y="2762658"/>
              <a:ext cx="587962" cy="937877"/>
            </a:xfrm>
            <a:custGeom>
              <a:avLst/>
              <a:gdLst/>
              <a:ahLst/>
              <a:cxnLst/>
              <a:rect l="l" t="t" r="r" b="b"/>
              <a:pathLst>
                <a:path w="27935" h="44560" extrusionOk="0">
                  <a:moveTo>
                    <a:pt x="27935" y="1"/>
                  </a:moveTo>
                  <a:lnTo>
                    <a:pt x="1" y="791"/>
                  </a:lnTo>
                  <a:cubicBezTo>
                    <a:pt x="1" y="37722"/>
                    <a:pt x="2828" y="44135"/>
                    <a:pt x="2828" y="44135"/>
                  </a:cubicBezTo>
                  <a:cubicBezTo>
                    <a:pt x="3436" y="44448"/>
                    <a:pt x="4274" y="44560"/>
                    <a:pt x="5162" y="44560"/>
                  </a:cubicBezTo>
                  <a:cubicBezTo>
                    <a:pt x="7382" y="44560"/>
                    <a:pt x="9910" y="43862"/>
                    <a:pt x="9910" y="43862"/>
                  </a:cubicBezTo>
                  <a:lnTo>
                    <a:pt x="14105" y="9940"/>
                  </a:lnTo>
                  <a:lnTo>
                    <a:pt x="16992" y="43862"/>
                  </a:lnTo>
                  <a:cubicBezTo>
                    <a:pt x="16992" y="43862"/>
                    <a:pt x="19772" y="44400"/>
                    <a:pt x="22022" y="44400"/>
                  </a:cubicBezTo>
                  <a:cubicBezTo>
                    <a:pt x="23514" y="44400"/>
                    <a:pt x="24774" y="44163"/>
                    <a:pt x="24834" y="43375"/>
                  </a:cubicBezTo>
                  <a:cubicBezTo>
                    <a:pt x="26415" y="22737"/>
                    <a:pt x="27935" y="1"/>
                    <a:pt x="27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64;p80">
              <a:extLst>
                <a:ext uri="{FF2B5EF4-FFF2-40B4-BE49-F238E27FC236}">
                  <a16:creationId xmlns:a16="http://schemas.microsoft.com/office/drawing/2014/main" id="{08F285E5-0DF0-C731-037A-8AFDBAAF4A78}"/>
                </a:ext>
              </a:extLst>
            </p:cNvPr>
            <p:cNvSpPr/>
            <p:nvPr/>
          </p:nvSpPr>
          <p:spPr>
            <a:xfrm>
              <a:off x="1282607" y="2959720"/>
              <a:ext cx="217547" cy="30729"/>
            </a:xfrm>
            <a:custGeom>
              <a:avLst/>
              <a:gdLst/>
              <a:ahLst/>
              <a:cxnLst/>
              <a:rect l="l" t="t" r="r" b="b"/>
              <a:pathLst>
                <a:path w="10336" h="1460" extrusionOk="0">
                  <a:moveTo>
                    <a:pt x="10244" y="1"/>
                  </a:moveTo>
                  <a:cubicBezTo>
                    <a:pt x="10153" y="1"/>
                    <a:pt x="4256" y="1125"/>
                    <a:pt x="92" y="1308"/>
                  </a:cubicBezTo>
                  <a:cubicBezTo>
                    <a:pt x="62" y="1308"/>
                    <a:pt x="1" y="1338"/>
                    <a:pt x="1" y="1369"/>
                  </a:cubicBezTo>
                  <a:cubicBezTo>
                    <a:pt x="1" y="1399"/>
                    <a:pt x="31" y="1460"/>
                    <a:pt x="92" y="1460"/>
                  </a:cubicBezTo>
                  <a:cubicBezTo>
                    <a:pt x="4256" y="1277"/>
                    <a:pt x="10183" y="122"/>
                    <a:pt x="10274" y="122"/>
                  </a:cubicBezTo>
                  <a:cubicBezTo>
                    <a:pt x="10305" y="122"/>
                    <a:pt x="10335" y="92"/>
                    <a:pt x="10335" y="62"/>
                  </a:cubicBezTo>
                  <a:cubicBezTo>
                    <a:pt x="10335" y="1"/>
                    <a:pt x="10274" y="1"/>
                    <a:pt x="10244" y="1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65;p80">
              <a:extLst>
                <a:ext uri="{FF2B5EF4-FFF2-40B4-BE49-F238E27FC236}">
                  <a16:creationId xmlns:a16="http://schemas.microsoft.com/office/drawing/2014/main" id="{C3A41D34-F49D-ABBD-8E1C-0B2BD3A1D385}"/>
                </a:ext>
              </a:extLst>
            </p:cNvPr>
            <p:cNvSpPr/>
            <p:nvPr/>
          </p:nvSpPr>
          <p:spPr>
            <a:xfrm>
              <a:off x="1121391" y="2814481"/>
              <a:ext cx="33276" cy="874566"/>
            </a:xfrm>
            <a:custGeom>
              <a:avLst/>
              <a:gdLst/>
              <a:ahLst/>
              <a:cxnLst/>
              <a:rect l="l" t="t" r="r" b="b"/>
              <a:pathLst>
                <a:path w="1581" h="41552" extrusionOk="0">
                  <a:moveTo>
                    <a:pt x="61" y="1"/>
                  </a:moveTo>
                  <a:cubicBezTo>
                    <a:pt x="30" y="1"/>
                    <a:pt x="0" y="31"/>
                    <a:pt x="0" y="62"/>
                  </a:cubicBezTo>
                  <a:lnTo>
                    <a:pt x="1429" y="41491"/>
                  </a:lnTo>
                  <a:cubicBezTo>
                    <a:pt x="1429" y="41521"/>
                    <a:pt x="1489" y="41552"/>
                    <a:pt x="1520" y="41552"/>
                  </a:cubicBezTo>
                  <a:cubicBezTo>
                    <a:pt x="1550" y="41552"/>
                    <a:pt x="1581" y="41521"/>
                    <a:pt x="1581" y="41491"/>
                  </a:cubicBezTo>
                  <a:lnTo>
                    <a:pt x="152" y="62"/>
                  </a:lnTo>
                  <a:cubicBezTo>
                    <a:pt x="152" y="31"/>
                    <a:pt x="12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66;p80">
              <a:extLst>
                <a:ext uri="{FF2B5EF4-FFF2-40B4-BE49-F238E27FC236}">
                  <a16:creationId xmlns:a16="http://schemas.microsoft.com/office/drawing/2014/main" id="{49320065-5418-1795-2704-4A20D5BB2E68}"/>
                </a:ext>
              </a:extLst>
            </p:cNvPr>
            <p:cNvSpPr/>
            <p:nvPr/>
          </p:nvSpPr>
          <p:spPr>
            <a:xfrm>
              <a:off x="1432330" y="2972518"/>
              <a:ext cx="34560" cy="717825"/>
            </a:xfrm>
            <a:custGeom>
              <a:avLst/>
              <a:gdLst/>
              <a:ahLst/>
              <a:cxnLst/>
              <a:rect l="l" t="t" r="r" b="b"/>
              <a:pathLst>
                <a:path w="1642" h="34105" extrusionOk="0">
                  <a:moveTo>
                    <a:pt x="92" y="1"/>
                  </a:moveTo>
                  <a:cubicBezTo>
                    <a:pt x="31" y="1"/>
                    <a:pt x="0" y="31"/>
                    <a:pt x="0" y="92"/>
                  </a:cubicBezTo>
                  <a:lnTo>
                    <a:pt x="1459" y="34013"/>
                  </a:lnTo>
                  <a:cubicBezTo>
                    <a:pt x="1459" y="34044"/>
                    <a:pt x="1490" y="34105"/>
                    <a:pt x="1520" y="34105"/>
                  </a:cubicBezTo>
                  <a:cubicBezTo>
                    <a:pt x="1611" y="34105"/>
                    <a:pt x="1642" y="34044"/>
                    <a:pt x="1611" y="34013"/>
                  </a:cubicBezTo>
                  <a:lnTo>
                    <a:pt x="152" y="92"/>
                  </a:lnTo>
                  <a:cubicBezTo>
                    <a:pt x="152" y="6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67;p80">
              <a:extLst>
                <a:ext uri="{FF2B5EF4-FFF2-40B4-BE49-F238E27FC236}">
                  <a16:creationId xmlns:a16="http://schemas.microsoft.com/office/drawing/2014/main" id="{0A4FB324-1BA8-0D62-B680-0BE166E38C85}"/>
                </a:ext>
              </a:extLst>
            </p:cNvPr>
            <p:cNvSpPr/>
            <p:nvPr/>
          </p:nvSpPr>
          <p:spPr>
            <a:xfrm>
              <a:off x="1408649" y="2764594"/>
              <a:ext cx="3873" cy="163139"/>
            </a:xfrm>
            <a:custGeom>
              <a:avLst/>
              <a:gdLst/>
              <a:ahLst/>
              <a:cxnLst/>
              <a:rect l="l" t="t" r="r" b="b"/>
              <a:pathLst>
                <a:path w="184" h="7751" extrusionOk="0">
                  <a:moveTo>
                    <a:pt x="61" y="0"/>
                  </a:moveTo>
                  <a:cubicBezTo>
                    <a:pt x="31" y="0"/>
                    <a:pt x="1" y="91"/>
                    <a:pt x="1" y="122"/>
                  </a:cubicBezTo>
                  <a:lnTo>
                    <a:pt x="1" y="7629"/>
                  </a:lnTo>
                  <a:cubicBezTo>
                    <a:pt x="1" y="7721"/>
                    <a:pt x="31" y="7751"/>
                    <a:pt x="61" y="7751"/>
                  </a:cubicBezTo>
                  <a:cubicBezTo>
                    <a:pt x="153" y="7751"/>
                    <a:pt x="183" y="7690"/>
                    <a:pt x="122" y="7629"/>
                  </a:cubicBezTo>
                  <a:lnTo>
                    <a:pt x="122" y="122"/>
                  </a:ln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68;p80">
              <a:extLst>
                <a:ext uri="{FF2B5EF4-FFF2-40B4-BE49-F238E27FC236}">
                  <a16:creationId xmlns:a16="http://schemas.microsoft.com/office/drawing/2014/main" id="{3B140D94-F218-BC72-8321-FDCD4BCB024F}"/>
                </a:ext>
              </a:extLst>
            </p:cNvPr>
            <p:cNvSpPr/>
            <p:nvPr/>
          </p:nvSpPr>
          <p:spPr>
            <a:xfrm>
              <a:off x="1131621" y="2776108"/>
              <a:ext cx="83180" cy="171474"/>
            </a:xfrm>
            <a:custGeom>
              <a:avLst/>
              <a:gdLst/>
              <a:ahLst/>
              <a:cxnLst/>
              <a:rect l="l" t="t" r="r" b="b"/>
              <a:pathLst>
                <a:path w="3952" h="8147" extrusionOk="0">
                  <a:moveTo>
                    <a:pt x="3587" y="0"/>
                  </a:moveTo>
                  <a:cubicBezTo>
                    <a:pt x="3526" y="0"/>
                    <a:pt x="3496" y="31"/>
                    <a:pt x="3496" y="61"/>
                  </a:cubicBezTo>
                  <a:cubicBezTo>
                    <a:pt x="3769" y="2949"/>
                    <a:pt x="2462" y="5927"/>
                    <a:pt x="31" y="7994"/>
                  </a:cubicBezTo>
                  <a:cubicBezTo>
                    <a:pt x="0" y="8055"/>
                    <a:pt x="0" y="8085"/>
                    <a:pt x="31" y="8116"/>
                  </a:cubicBezTo>
                  <a:cubicBezTo>
                    <a:pt x="61" y="8146"/>
                    <a:pt x="61" y="8146"/>
                    <a:pt x="122" y="8146"/>
                  </a:cubicBezTo>
                  <a:cubicBezTo>
                    <a:pt x="152" y="8146"/>
                    <a:pt x="152" y="8146"/>
                    <a:pt x="183" y="8116"/>
                  </a:cubicBezTo>
                  <a:cubicBezTo>
                    <a:pt x="2675" y="5988"/>
                    <a:pt x="3952" y="2979"/>
                    <a:pt x="3678" y="61"/>
                  </a:cubicBezTo>
                  <a:cubicBezTo>
                    <a:pt x="3648" y="31"/>
                    <a:pt x="3617" y="0"/>
                    <a:pt x="3587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69;p80">
              <a:extLst>
                <a:ext uri="{FF2B5EF4-FFF2-40B4-BE49-F238E27FC236}">
                  <a16:creationId xmlns:a16="http://schemas.microsoft.com/office/drawing/2014/main" id="{C89DFDB7-2037-0563-2F53-1909D9299FED}"/>
                </a:ext>
              </a:extLst>
            </p:cNvPr>
            <p:cNvSpPr/>
            <p:nvPr/>
          </p:nvSpPr>
          <p:spPr>
            <a:xfrm>
              <a:off x="1596113" y="2770341"/>
              <a:ext cx="81264" cy="143333"/>
            </a:xfrm>
            <a:custGeom>
              <a:avLst/>
              <a:gdLst/>
              <a:ahLst/>
              <a:cxnLst/>
              <a:rect l="l" t="t" r="r" b="b"/>
              <a:pathLst>
                <a:path w="3861" h="6810" extrusionOk="0">
                  <a:moveTo>
                    <a:pt x="426" y="1"/>
                  </a:moveTo>
                  <a:cubicBezTo>
                    <a:pt x="365" y="1"/>
                    <a:pt x="305" y="31"/>
                    <a:pt x="305" y="92"/>
                  </a:cubicBezTo>
                  <a:cubicBezTo>
                    <a:pt x="153" y="1095"/>
                    <a:pt x="1" y="2584"/>
                    <a:pt x="548" y="3982"/>
                  </a:cubicBezTo>
                  <a:cubicBezTo>
                    <a:pt x="1064" y="5350"/>
                    <a:pt x="2280" y="6414"/>
                    <a:pt x="3739" y="6809"/>
                  </a:cubicBezTo>
                  <a:cubicBezTo>
                    <a:pt x="3770" y="6809"/>
                    <a:pt x="3800" y="6779"/>
                    <a:pt x="3861" y="6688"/>
                  </a:cubicBezTo>
                  <a:cubicBezTo>
                    <a:pt x="3861" y="6657"/>
                    <a:pt x="3800" y="6627"/>
                    <a:pt x="3770" y="6627"/>
                  </a:cubicBezTo>
                  <a:cubicBezTo>
                    <a:pt x="2402" y="6262"/>
                    <a:pt x="1277" y="5259"/>
                    <a:pt x="730" y="3922"/>
                  </a:cubicBezTo>
                  <a:cubicBezTo>
                    <a:pt x="213" y="2554"/>
                    <a:pt x="365" y="1065"/>
                    <a:pt x="517" y="92"/>
                  </a:cubicBezTo>
                  <a:cubicBezTo>
                    <a:pt x="517" y="31"/>
                    <a:pt x="457" y="1"/>
                    <a:pt x="426" y="1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70;p80">
              <a:extLst>
                <a:ext uri="{FF2B5EF4-FFF2-40B4-BE49-F238E27FC236}">
                  <a16:creationId xmlns:a16="http://schemas.microsoft.com/office/drawing/2014/main" id="{02970842-E71F-4EA4-E766-B219223D859C}"/>
                </a:ext>
              </a:extLst>
            </p:cNvPr>
            <p:cNvSpPr/>
            <p:nvPr/>
          </p:nvSpPr>
          <p:spPr>
            <a:xfrm>
              <a:off x="1370908" y="2783138"/>
              <a:ext cx="41611" cy="138219"/>
            </a:xfrm>
            <a:custGeom>
              <a:avLst/>
              <a:gdLst/>
              <a:ahLst/>
              <a:cxnLst/>
              <a:rect l="l" t="t" r="r" b="b"/>
              <a:pathLst>
                <a:path w="1977" h="6567" extrusionOk="0">
                  <a:moveTo>
                    <a:pt x="61" y="1"/>
                  </a:moveTo>
                  <a:cubicBezTo>
                    <a:pt x="31" y="1"/>
                    <a:pt x="0" y="31"/>
                    <a:pt x="0" y="92"/>
                  </a:cubicBezTo>
                  <a:cubicBezTo>
                    <a:pt x="0" y="122"/>
                    <a:pt x="61" y="2706"/>
                    <a:pt x="335" y="4590"/>
                  </a:cubicBezTo>
                  <a:cubicBezTo>
                    <a:pt x="639" y="6536"/>
                    <a:pt x="1824" y="6566"/>
                    <a:pt x="1854" y="6566"/>
                  </a:cubicBezTo>
                  <a:cubicBezTo>
                    <a:pt x="1946" y="6566"/>
                    <a:pt x="1976" y="6536"/>
                    <a:pt x="1885" y="6505"/>
                  </a:cubicBezTo>
                  <a:cubicBezTo>
                    <a:pt x="1885" y="6475"/>
                    <a:pt x="1854" y="6414"/>
                    <a:pt x="1824" y="6414"/>
                  </a:cubicBezTo>
                  <a:cubicBezTo>
                    <a:pt x="1824" y="6414"/>
                    <a:pt x="760" y="6384"/>
                    <a:pt x="487" y="4560"/>
                  </a:cubicBezTo>
                  <a:cubicBezTo>
                    <a:pt x="213" y="2675"/>
                    <a:pt x="152" y="122"/>
                    <a:pt x="152" y="92"/>
                  </a:cubicBezTo>
                  <a:cubicBezTo>
                    <a:pt x="152" y="31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71;p80">
              <a:extLst>
                <a:ext uri="{FF2B5EF4-FFF2-40B4-BE49-F238E27FC236}">
                  <a16:creationId xmlns:a16="http://schemas.microsoft.com/office/drawing/2014/main" id="{8C5E6289-3116-5407-D9DF-61257D044477}"/>
                </a:ext>
              </a:extLst>
            </p:cNvPr>
            <p:cNvSpPr/>
            <p:nvPr/>
          </p:nvSpPr>
          <p:spPr>
            <a:xfrm>
              <a:off x="1102826" y="2796757"/>
              <a:ext cx="568767" cy="42705"/>
            </a:xfrm>
            <a:custGeom>
              <a:avLst/>
              <a:gdLst/>
              <a:ahLst/>
              <a:cxnLst/>
              <a:rect l="l" t="t" r="r" b="b"/>
              <a:pathLst>
                <a:path w="27023" h="2029" extrusionOk="0">
                  <a:moveTo>
                    <a:pt x="21245" y="0"/>
                  </a:moveTo>
                  <a:cubicBezTo>
                    <a:pt x="15687" y="0"/>
                    <a:pt x="7034" y="280"/>
                    <a:pt x="92" y="1907"/>
                  </a:cubicBezTo>
                  <a:cubicBezTo>
                    <a:pt x="31" y="1907"/>
                    <a:pt x="1" y="1937"/>
                    <a:pt x="1" y="1968"/>
                  </a:cubicBezTo>
                  <a:cubicBezTo>
                    <a:pt x="31" y="2028"/>
                    <a:pt x="92" y="2028"/>
                    <a:pt x="122" y="2028"/>
                  </a:cubicBezTo>
                  <a:cubicBezTo>
                    <a:pt x="7122" y="360"/>
                    <a:pt x="15889" y="105"/>
                    <a:pt x="21437" y="105"/>
                  </a:cubicBezTo>
                  <a:cubicBezTo>
                    <a:pt x="23165" y="105"/>
                    <a:pt x="24580" y="129"/>
                    <a:pt x="25533" y="144"/>
                  </a:cubicBezTo>
                  <a:cubicBezTo>
                    <a:pt x="26189" y="171"/>
                    <a:pt x="26550" y="186"/>
                    <a:pt x="26751" y="186"/>
                  </a:cubicBezTo>
                  <a:cubicBezTo>
                    <a:pt x="26998" y="186"/>
                    <a:pt x="27006" y="164"/>
                    <a:pt x="27022" y="113"/>
                  </a:cubicBezTo>
                  <a:cubicBezTo>
                    <a:pt x="27022" y="83"/>
                    <a:pt x="27022" y="53"/>
                    <a:pt x="26992" y="53"/>
                  </a:cubicBezTo>
                  <a:lnTo>
                    <a:pt x="25533" y="53"/>
                  </a:lnTo>
                  <a:cubicBezTo>
                    <a:pt x="24545" y="30"/>
                    <a:pt x="23060" y="0"/>
                    <a:pt x="21245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72;p80">
              <a:extLst>
                <a:ext uri="{FF2B5EF4-FFF2-40B4-BE49-F238E27FC236}">
                  <a16:creationId xmlns:a16="http://schemas.microsoft.com/office/drawing/2014/main" id="{C96C0504-552C-0298-3BDF-5D26C13093B9}"/>
                </a:ext>
              </a:extLst>
            </p:cNvPr>
            <p:cNvSpPr/>
            <p:nvPr/>
          </p:nvSpPr>
          <p:spPr>
            <a:xfrm>
              <a:off x="1381790" y="2764594"/>
              <a:ext cx="21132" cy="24331"/>
            </a:xfrm>
            <a:custGeom>
              <a:avLst/>
              <a:gdLst/>
              <a:ahLst/>
              <a:cxnLst/>
              <a:rect l="l" t="t" r="r" b="b"/>
              <a:pathLst>
                <a:path w="1004" h="1156" extrusionOk="0">
                  <a:moveTo>
                    <a:pt x="517" y="0"/>
                  </a:moveTo>
                  <a:cubicBezTo>
                    <a:pt x="243" y="0"/>
                    <a:pt x="0" y="274"/>
                    <a:pt x="0" y="578"/>
                  </a:cubicBezTo>
                  <a:cubicBezTo>
                    <a:pt x="0" y="882"/>
                    <a:pt x="243" y="1155"/>
                    <a:pt x="517" y="1155"/>
                  </a:cubicBezTo>
                  <a:cubicBezTo>
                    <a:pt x="760" y="1155"/>
                    <a:pt x="1003" y="882"/>
                    <a:pt x="1003" y="578"/>
                  </a:cubicBezTo>
                  <a:cubicBezTo>
                    <a:pt x="1003" y="274"/>
                    <a:pt x="760" y="0"/>
                    <a:pt x="517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73;p80">
              <a:extLst>
                <a:ext uri="{FF2B5EF4-FFF2-40B4-BE49-F238E27FC236}">
                  <a16:creationId xmlns:a16="http://schemas.microsoft.com/office/drawing/2014/main" id="{BC7C113C-8794-9689-3FA7-E1FDDC5A4DFE}"/>
                </a:ext>
              </a:extLst>
            </p:cNvPr>
            <p:cNvSpPr/>
            <p:nvPr/>
          </p:nvSpPr>
          <p:spPr>
            <a:xfrm>
              <a:off x="1701043" y="3733258"/>
              <a:ext cx="87663" cy="67815"/>
            </a:xfrm>
            <a:custGeom>
              <a:avLst/>
              <a:gdLst/>
              <a:ahLst/>
              <a:cxnLst/>
              <a:rect l="l" t="t" r="r" b="b"/>
              <a:pathLst>
                <a:path w="4165" h="3222" extrusionOk="0">
                  <a:moveTo>
                    <a:pt x="608" y="0"/>
                  </a:moveTo>
                  <a:cubicBezTo>
                    <a:pt x="152" y="942"/>
                    <a:pt x="1" y="2097"/>
                    <a:pt x="244" y="3222"/>
                  </a:cubicBezTo>
                  <a:cubicBezTo>
                    <a:pt x="4043" y="2827"/>
                    <a:pt x="4165" y="2432"/>
                    <a:pt x="4165" y="2432"/>
                  </a:cubicBezTo>
                  <a:cubicBezTo>
                    <a:pt x="4165" y="2432"/>
                    <a:pt x="3344" y="1246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74;p80">
              <a:extLst>
                <a:ext uri="{FF2B5EF4-FFF2-40B4-BE49-F238E27FC236}">
                  <a16:creationId xmlns:a16="http://schemas.microsoft.com/office/drawing/2014/main" id="{D2201871-7C25-5EDA-85AB-C9C2D45F0351}"/>
                </a:ext>
              </a:extLst>
            </p:cNvPr>
            <p:cNvSpPr/>
            <p:nvPr/>
          </p:nvSpPr>
          <p:spPr>
            <a:xfrm>
              <a:off x="1463672" y="3705094"/>
              <a:ext cx="250171" cy="104417"/>
            </a:xfrm>
            <a:custGeom>
              <a:avLst/>
              <a:gdLst/>
              <a:ahLst/>
              <a:cxnLst/>
              <a:rect l="l" t="t" r="r" b="b"/>
              <a:pathLst>
                <a:path w="11886" h="4961" extrusionOk="0">
                  <a:moveTo>
                    <a:pt x="8238" y="1"/>
                  </a:moveTo>
                  <a:cubicBezTo>
                    <a:pt x="8238" y="1"/>
                    <a:pt x="6139" y="1118"/>
                    <a:pt x="3655" y="1118"/>
                  </a:cubicBezTo>
                  <a:cubicBezTo>
                    <a:pt x="2615" y="1118"/>
                    <a:pt x="1507" y="922"/>
                    <a:pt x="457" y="365"/>
                  </a:cubicBezTo>
                  <a:cubicBezTo>
                    <a:pt x="457" y="457"/>
                    <a:pt x="1" y="1612"/>
                    <a:pt x="31" y="3466"/>
                  </a:cubicBezTo>
                  <a:cubicBezTo>
                    <a:pt x="31" y="3466"/>
                    <a:pt x="265" y="4961"/>
                    <a:pt x="5341" y="4961"/>
                  </a:cubicBezTo>
                  <a:cubicBezTo>
                    <a:pt x="6054" y="4961"/>
                    <a:pt x="6864" y="4931"/>
                    <a:pt x="7782" y="4864"/>
                  </a:cubicBezTo>
                  <a:cubicBezTo>
                    <a:pt x="9302" y="4773"/>
                    <a:pt x="10518" y="4651"/>
                    <a:pt x="11521" y="4530"/>
                  </a:cubicBezTo>
                  <a:cubicBezTo>
                    <a:pt x="11278" y="3435"/>
                    <a:pt x="11429" y="2250"/>
                    <a:pt x="11885" y="1308"/>
                  </a:cubicBezTo>
                  <a:cubicBezTo>
                    <a:pt x="10943" y="852"/>
                    <a:pt x="9727" y="426"/>
                    <a:pt x="8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75;p80">
              <a:extLst>
                <a:ext uri="{FF2B5EF4-FFF2-40B4-BE49-F238E27FC236}">
                  <a16:creationId xmlns:a16="http://schemas.microsoft.com/office/drawing/2014/main" id="{221C6789-59E2-33C1-FA07-283DC7532043}"/>
                </a:ext>
              </a:extLst>
            </p:cNvPr>
            <p:cNvSpPr/>
            <p:nvPr/>
          </p:nvSpPr>
          <p:spPr>
            <a:xfrm>
              <a:off x="1464324" y="3778030"/>
              <a:ext cx="328215" cy="40327"/>
            </a:xfrm>
            <a:custGeom>
              <a:avLst/>
              <a:gdLst/>
              <a:ahLst/>
              <a:cxnLst/>
              <a:rect l="l" t="t" r="r" b="b"/>
              <a:pathLst>
                <a:path w="15594" h="1916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96"/>
                    <a:pt x="91" y="761"/>
                    <a:pt x="152" y="1186"/>
                  </a:cubicBezTo>
                  <a:cubicBezTo>
                    <a:pt x="152" y="1186"/>
                    <a:pt x="2310" y="1916"/>
                    <a:pt x="8177" y="1916"/>
                  </a:cubicBezTo>
                  <a:cubicBezTo>
                    <a:pt x="14712" y="1916"/>
                    <a:pt x="15532" y="1065"/>
                    <a:pt x="15532" y="1065"/>
                  </a:cubicBezTo>
                  <a:cubicBezTo>
                    <a:pt x="15532" y="1065"/>
                    <a:pt x="15593" y="761"/>
                    <a:pt x="15472" y="274"/>
                  </a:cubicBezTo>
                  <a:cubicBezTo>
                    <a:pt x="12825" y="794"/>
                    <a:pt x="10384" y="989"/>
                    <a:pt x="8213" y="989"/>
                  </a:cubicBezTo>
                  <a:cubicBezTo>
                    <a:pt x="4673" y="989"/>
                    <a:pt x="1846" y="47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76;p80">
              <a:extLst>
                <a:ext uri="{FF2B5EF4-FFF2-40B4-BE49-F238E27FC236}">
                  <a16:creationId xmlns:a16="http://schemas.microsoft.com/office/drawing/2014/main" id="{B605E7B0-3E33-3B36-9021-3844D8CD2922}"/>
                </a:ext>
              </a:extLst>
            </p:cNvPr>
            <p:cNvSpPr/>
            <p:nvPr/>
          </p:nvSpPr>
          <p:spPr>
            <a:xfrm>
              <a:off x="1654988" y="3718629"/>
              <a:ext cx="28793" cy="50472"/>
            </a:xfrm>
            <a:custGeom>
              <a:avLst/>
              <a:gdLst/>
              <a:ahLst/>
              <a:cxnLst/>
              <a:rect l="l" t="t" r="r" b="b"/>
              <a:pathLst>
                <a:path w="1368" h="2398" extrusionOk="0">
                  <a:moveTo>
                    <a:pt x="1250" y="0"/>
                  </a:moveTo>
                  <a:cubicBezTo>
                    <a:pt x="1238" y="0"/>
                    <a:pt x="1225" y="7"/>
                    <a:pt x="1216" y="26"/>
                  </a:cubicBezTo>
                  <a:cubicBezTo>
                    <a:pt x="1216" y="26"/>
                    <a:pt x="0" y="725"/>
                    <a:pt x="152" y="2336"/>
                  </a:cubicBezTo>
                  <a:cubicBezTo>
                    <a:pt x="152" y="2367"/>
                    <a:pt x="182" y="2397"/>
                    <a:pt x="213" y="2397"/>
                  </a:cubicBezTo>
                  <a:cubicBezTo>
                    <a:pt x="304" y="2397"/>
                    <a:pt x="334" y="2336"/>
                    <a:pt x="304" y="2336"/>
                  </a:cubicBezTo>
                  <a:cubicBezTo>
                    <a:pt x="182" y="847"/>
                    <a:pt x="1246" y="209"/>
                    <a:pt x="1277" y="178"/>
                  </a:cubicBezTo>
                  <a:cubicBezTo>
                    <a:pt x="1307" y="178"/>
                    <a:pt x="1368" y="87"/>
                    <a:pt x="1307" y="57"/>
                  </a:cubicBezTo>
                  <a:cubicBezTo>
                    <a:pt x="1307" y="36"/>
                    <a:pt x="1278" y="0"/>
                    <a:pt x="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77;p80">
              <a:extLst>
                <a:ext uri="{FF2B5EF4-FFF2-40B4-BE49-F238E27FC236}">
                  <a16:creationId xmlns:a16="http://schemas.microsoft.com/office/drawing/2014/main" id="{1A36390C-AB88-FDCB-7732-899B4C82C471}"/>
                </a:ext>
              </a:extLst>
            </p:cNvPr>
            <p:cNvSpPr/>
            <p:nvPr/>
          </p:nvSpPr>
          <p:spPr>
            <a:xfrm>
              <a:off x="1631307" y="3709030"/>
              <a:ext cx="24962" cy="50472"/>
            </a:xfrm>
            <a:custGeom>
              <a:avLst/>
              <a:gdLst/>
              <a:ahLst/>
              <a:cxnLst/>
              <a:rect l="l" t="t" r="r" b="b"/>
              <a:pathLst>
                <a:path w="1186" h="2398" extrusionOk="0">
                  <a:moveTo>
                    <a:pt x="1075" y="0"/>
                  </a:moveTo>
                  <a:cubicBezTo>
                    <a:pt x="1059" y="0"/>
                    <a:pt x="1043" y="8"/>
                    <a:pt x="1034" y="26"/>
                  </a:cubicBezTo>
                  <a:cubicBezTo>
                    <a:pt x="1003" y="57"/>
                    <a:pt x="0" y="665"/>
                    <a:pt x="0" y="2336"/>
                  </a:cubicBezTo>
                  <a:cubicBezTo>
                    <a:pt x="0" y="2367"/>
                    <a:pt x="61" y="2397"/>
                    <a:pt x="92" y="2397"/>
                  </a:cubicBezTo>
                  <a:cubicBezTo>
                    <a:pt x="122" y="2397"/>
                    <a:pt x="152" y="2367"/>
                    <a:pt x="152" y="2336"/>
                  </a:cubicBezTo>
                  <a:cubicBezTo>
                    <a:pt x="152" y="786"/>
                    <a:pt x="1125" y="178"/>
                    <a:pt x="1125" y="178"/>
                  </a:cubicBezTo>
                  <a:cubicBezTo>
                    <a:pt x="1155" y="178"/>
                    <a:pt x="1186" y="87"/>
                    <a:pt x="1155" y="57"/>
                  </a:cubicBezTo>
                  <a:cubicBezTo>
                    <a:pt x="1155" y="36"/>
                    <a:pt x="111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78;p80">
              <a:extLst>
                <a:ext uri="{FF2B5EF4-FFF2-40B4-BE49-F238E27FC236}">
                  <a16:creationId xmlns:a16="http://schemas.microsoft.com/office/drawing/2014/main" id="{5A817044-092E-4E4E-3602-16E4D1883003}"/>
                </a:ext>
              </a:extLst>
            </p:cNvPr>
            <p:cNvSpPr/>
            <p:nvPr/>
          </p:nvSpPr>
          <p:spPr>
            <a:xfrm>
              <a:off x="1630023" y="3679498"/>
              <a:ext cx="26899" cy="43526"/>
            </a:xfrm>
            <a:custGeom>
              <a:avLst/>
              <a:gdLst/>
              <a:ahLst/>
              <a:cxnLst/>
              <a:rect l="l" t="t" r="r" b="b"/>
              <a:pathLst>
                <a:path w="1278" h="2068" extrusionOk="0">
                  <a:moveTo>
                    <a:pt x="609" y="153"/>
                  </a:moveTo>
                  <a:cubicBezTo>
                    <a:pt x="730" y="153"/>
                    <a:pt x="791" y="214"/>
                    <a:pt x="791" y="244"/>
                  </a:cubicBezTo>
                  <a:cubicBezTo>
                    <a:pt x="973" y="548"/>
                    <a:pt x="760" y="1277"/>
                    <a:pt x="609" y="1733"/>
                  </a:cubicBezTo>
                  <a:cubicBezTo>
                    <a:pt x="457" y="1277"/>
                    <a:pt x="213" y="518"/>
                    <a:pt x="426" y="244"/>
                  </a:cubicBezTo>
                  <a:cubicBezTo>
                    <a:pt x="457" y="214"/>
                    <a:pt x="487" y="153"/>
                    <a:pt x="609" y="153"/>
                  </a:cubicBezTo>
                  <a:close/>
                  <a:moveTo>
                    <a:pt x="639" y="1"/>
                  </a:moveTo>
                  <a:cubicBezTo>
                    <a:pt x="457" y="1"/>
                    <a:pt x="335" y="92"/>
                    <a:pt x="305" y="153"/>
                  </a:cubicBezTo>
                  <a:cubicBezTo>
                    <a:pt x="1" y="609"/>
                    <a:pt x="487" y="1885"/>
                    <a:pt x="578" y="2037"/>
                  </a:cubicBezTo>
                  <a:cubicBezTo>
                    <a:pt x="578" y="2037"/>
                    <a:pt x="609" y="2068"/>
                    <a:pt x="639" y="2068"/>
                  </a:cubicBezTo>
                  <a:lnTo>
                    <a:pt x="730" y="2068"/>
                  </a:lnTo>
                  <a:cubicBezTo>
                    <a:pt x="760" y="1916"/>
                    <a:pt x="1277" y="700"/>
                    <a:pt x="973" y="214"/>
                  </a:cubicBezTo>
                  <a:cubicBezTo>
                    <a:pt x="912" y="92"/>
                    <a:pt x="791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79;p80">
              <a:extLst>
                <a:ext uri="{FF2B5EF4-FFF2-40B4-BE49-F238E27FC236}">
                  <a16:creationId xmlns:a16="http://schemas.microsoft.com/office/drawing/2014/main" id="{7C973DDB-DBEE-331E-F861-3F4EAC4B6D8D}"/>
                </a:ext>
              </a:extLst>
            </p:cNvPr>
            <p:cNvSpPr/>
            <p:nvPr/>
          </p:nvSpPr>
          <p:spPr>
            <a:xfrm>
              <a:off x="1604428" y="3698043"/>
              <a:ext cx="41611" cy="25636"/>
            </a:xfrm>
            <a:custGeom>
              <a:avLst/>
              <a:gdLst/>
              <a:ahLst/>
              <a:cxnLst/>
              <a:rect l="l" t="t" r="r" b="b"/>
              <a:pathLst>
                <a:path w="1977" h="1218" extrusionOk="0">
                  <a:moveTo>
                    <a:pt x="426" y="153"/>
                  </a:moveTo>
                  <a:cubicBezTo>
                    <a:pt x="761" y="153"/>
                    <a:pt x="1338" y="700"/>
                    <a:pt x="1642" y="1035"/>
                  </a:cubicBezTo>
                  <a:cubicBezTo>
                    <a:pt x="1125" y="944"/>
                    <a:pt x="335" y="852"/>
                    <a:pt x="183" y="548"/>
                  </a:cubicBezTo>
                  <a:cubicBezTo>
                    <a:pt x="153" y="488"/>
                    <a:pt x="122" y="427"/>
                    <a:pt x="183" y="305"/>
                  </a:cubicBezTo>
                  <a:cubicBezTo>
                    <a:pt x="214" y="184"/>
                    <a:pt x="305" y="153"/>
                    <a:pt x="426" y="153"/>
                  </a:cubicBezTo>
                  <a:close/>
                  <a:moveTo>
                    <a:pt x="452" y="1"/>
                  </a:moveTo>
                  <a:cubicBezTo>
                    <a:pt x="443" y="1"/>
                    <a:pt x="435" y="1"/>
                    <a:pt x="426" y="1"/>
                  </a:cubicBezTo>
                  <a:cubicBezTo>
                    <a:pt x="274" y="1"/>
                    <a:pt x="153" y="92"/>
                    <a:pt x="62" y="214"/>
                  </a:cubicBezTo>
                  <a:cubicBezTo>
                    <a:pt x="1" y="366"/>
                    <a:pt x="31" y="548"/>
                    <a:pt x="62" y="609"/>
                  </a:cubicBezTo>
                  <a:cubicBezTo>
                    <a:pt x="335" y="1095"/>
                    <a:pt x="1703" y="1217"/>
                    <a:pt x="1855" y="1217"/>
                  </a:cubicBezTo>
                  <a:cubicBezTo>
                    <a:pt x="1855" y="1217"/>
                    <a:pt x="1885" y="1187"/>
                    <a:pt x="1946" y="1187"/>
                  </a:cubicBezTo>
                  <a:cubicBezTo>
                    <a:pt x="1976" y="1126"/>
                    <a:pt x="1976" y="1095"/>
                    <a:pt x="1946" y="1065"/>
                  </a:cubicBezTo>
                  <a:cubicBezTo>
                    <a:pt x="1856" y="945"/>
                    <a:pt x="1000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80;p80">
              <a:extLst>
                <a:ext uri="{FF2B5EF4-FFF2-40B4-BE49-F238E27FC236}">
                  <a16:creationId xmlns:a16="http://schemas.microsoft.com/office/drawing/2014/main" id="{FAB9322A-1A1A-402B-8E1E-B55AC3B56FA1}"/>
                </a:ext>
              </a:extLst>
            </p:cNvPr>
            <p:cNvSpPr/>
            <p:nvPr/>
          </p:nvSpPr>
          <p:spPr>
            <a:xfrm>
              <a:off x="1037573" y="2107501"/>
              <a:ext cx="649357" cy="757605"/>
            </a:xfrm>
            <a:custGeom>
              <a:avLst/>
              <a:gdLst/>
              <a:ahLst/>
              <a:cxnLst/>
              <a:rect l="l" t="t" r="r" b="b"/>
              <a:pathLst>
                <a:path w="30852" h="35995" extrusionOk="0">
                  <a:moveTo>
                    <a:pt x="23131" y="1"/>
                  </a:moveTo>
                  <a:lnTo>
                    <a:pt x="23101" y="122"/>
                  </a:lnTo>
                  <a:lnTo>
                    <a:pt x="16171" y="335"/>
                  </a:lnTo>
                  <a:lnTo>
                    <a:pt x="11338" y="578"/>
                  </a:lnTo>
                  <a:lnTo>
                    <a:pt x="6535" y="1277"/>
                  </a:lnTo>
                  <a:cubicBezTo>
                    <a:pt x="6535" y="1277"/>
                    <a:pt x="2523" y="1885"/>
                    <a:pt x="2189" y="3861"/>
                  </a:cubicBezTo>
                  <a:cubicBezTo>
                    <a:pt x="1398" y="8694"/>
                    <a:pt x="0" y="18299"/>
                    <a:pt x="2736" y="33254"/>
                  </a:cubicBezTo>
                  <a:cubicBezTo>
                    <a:pt x="3105" y="35281"/>
                    <a:pt x="5702" y="35994"/>
                    <a:pt x="9174" y="35994"/>
                  </a:cubicBezTo>
                  <a:cubicBezTo>
                    <a:pt x="17413" y="35994"/>
                    <a:pt x="30578" y="31977"/>
                    <a:pt x="30578" y="31977"/>
                  </a:cubicBezTo>
                  <a:cubicBezTo>
                    <a:pt x="30578" y="31977"/>
                    <a:pt x="30092" y="23101"/>
                    <a:pt x="28299" y="14317"/>
                  </a:cubicBezTo>
                  <a:cubicBezTo>
                    <a:pt x="29210" y="13861"/>
                    <a:pt x="30031" y="13284"/>
                    <a:pt x="30852" y="12585"/>
                  </a:cubicBezTo>
                  <a:cubicBezTo>
                    <a:pt x="30852" y="12585"/>
                    <a:pt x="29543" y="134"/>
                    <a:pt x="23652" y="134"/>
                  </a:cubicBezTo>
                  <a:cubicBezTo>
                    <a:pt x="23521" y="134"/>
                    <a:pt x="23388" y="140"/>
                    <a:pt x="23253" y="153"/>
                  </a:cubicBezTo>
                  <a:cubicBezTo>
                    <a:pt x="23192" y="122"/>
                    <a:pt x="23162" y="31"/>
                    <a:pt x="2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81;p80">
              <a:extLst>
                <a:ext uri="{FF2B5EF4-FFF2-40B4-BE49-F238E27FC236}">
                  <a16:creationId xmlns:a16="http://schemas.microsoft.com/office/drawing/2014/main" id="{A603D787-D06F-CD2F-3FF6-9CBA46D14DFA}"/>
                </a:ext>
              </a:extLst>
            </p:cNvPr>
            <p:cNvSpPr/>
            <p:nvPr/>
          </p:nvSpPr>
          <p:spPr>
            <a:xfrm>
              <a:off x="1517410" y="1755116"/>
              <a:ext cx="138829" cy="152426"/>
            </a:xfrm>
            <a:custGeom>
              <a:avLst/>
              <a:gdLst/>
              <a:ahLst/>
              <a:cxnLst/>
              <a:rect l="l" t="t" r="r" b="b"/>
              <a:pathLst>
                <a:path w="6596" h="7242" extrusionOk="0">
                  <a:moveTo>
                    <a:pt x="2654" y="1"/>
                  </a:moveTo>
                  <a:cubicBezTo>
                    <a:pt x="1265" y="1"/>
                    <a:pt x="1" y="967"/>
                    <a:pt x="1" y="967"/>
                  </a:cubicBezTo>
                  <a:lnTo>
                    <a:pt x="92" y="6164"/>
                  </a:lnTo>
                  <a:cubicBezTo>
                    <a:pt x="823" y="6895"/>
                    <a:pt x="1767" y="7242"/>
                    <a:pt x="2678" y="7242"/>
                  </a:cubicBezTo>
                  <a:cubicBezTo>
                    <a:pt x="4722" y="7242"/>
                    <a:pt x="6596" y="5495"/>
                    <a:pt x="5503" y="2426"/>
                  </a:cubicBezTo>
                  <a:cubicBezTo>
                    <a:pt x="4801" y="540"/>
                    <a:pt x="3693" y="1"/>
                    <a:pt x="2654" y="1"/>
                  </a:cubicBezTo>
                  <a:close/>
                </a:path>
              </a:pathLst>
            </a:custGeom>
            <a:solidFill>
              <a:srgbClr val="C76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82;p80">
              <a:extLst>
                <a:ext uri="{FF2B5EF4-FFF2-40B4-BE49-F238E27FC236}">
                  <a16:creationId xmlns:a16="http://schemas.microsoft.com/office/drawing/2014/main" id="{A23E34CB-8243-AD57-BA5A-58708EB0255D}"/>
                </a:ext>
              </a:extLst>
            </p:cNvPr>
            <p:cNvSpPr/>
            <p:nvPr/>
          </p:nvSpPr>
          <p:spPr>
            <a:xfrm>
              <a:off x="1514211" y="1784879"/>
              <a:ext cx="99828" cy="95514"/>
            </a:xfrm>
            <a:custGeom>
              <a:avLst/>
              <a:gdLst/>
              <a:ahLst/>
              <a:cxnLst/>
              <a:rect l="l" t="t" r="r" b="b"/>
              <a:pathLst>
                <a:path w="4743" h="4538" extrusionOk="0">
                  <a:moveTo>
                    <a:pt x="3015" y="0"/>
                  </a:moveTo>
                  <a:cubicBezTo>
                    <a:pt x="2953" y="0"/>
                    <a:pt x="2891" y="3"/>
                    <a:pt x="2828" y="8"/>
                  </a:cubicBezTo>
                  <a:cubicBezTo>
                    <a:pt x="2281" y="39"/>
                    <a:pt x="1734" y="404"/>
                    <a:pt x="1278" y="920"/>
                  </a:cubicBezTo>
                  <a:cubicBezTo>
                    <a:pt x="1" y="2531"/>
                    <a:pt x="1734" y="4507"/>
                    <a:pt x="1734" y="4507"/>
                  </a:cubicBezTo>
                  <a:cubicBezTo>
                    <a:pt x="1764" y="4537"/>
                    <a:pt x="1825" y="4537"/>
                    <a:pt x="1855" y="4537"/>
                  </a:cubicBezTo>
                  <a:cubicBezTo>
                    <a:pt x="1916" y="4507"/>
                    <a:pt x="1916" y="4416"/>
                    <a:pt x="1886" y="4385"/>
                  </a:cubicBezTo>
                  <a:cubicBezTo>
                    <a:pt x="1886" y="4385"/>
                    <a:pt x="244" y="2531"/>
                    <a:pt x="1430" y="1042"/>
                  </a:cubicBezTo>
                  <a:cubicBezTo>
                    <a:pt x="1855" y="495"/>
                    <a:pt x="2341" y="252"/>
                    <a:pt x="2889" y="191"/>
                  </a:cubicBezTo>
                  <a:cubicBezTo>
                    <a:pt x="2930" y="188"/>
                    <a:pt x="2971" y="187"/>
                    <a:pt x="3012" y="187"/>
                  </a:cubicBezTo>
                  <a:cubicBezTo>
                    <a:pt x="3871" y="187"/>
                    <a:pt x="4591" y="768"/>
                    <a:pt x="4591" y="768"/>
                  </a:cubicBezTo>
                  <a:cubicBezTo>
                    <a:pt x="4606" y="784"/>
                    <a:pt x="4636" y="791"/>
                    <a:pt x="4663" y="791"/>
                  </a:cubicBezTo>
                  <a:cubicBezTo>
                    <a:pt x="4690" y="791"/>
                    <a:pt x="4712" y="784"/>
                    <a:pt x="4712" y="768"/>
                  </a:cubicBezTo>
                  <a:cubicBezTo>
                    <a:pt x="4743" y="738"/>
                    <a:pt x="4743" y="647"/>
                    <a:pt x="4712" y="647"/>
                  </a:cubicBezTo>
                  <a:cubicBezTo>
                    <a:pt x="4655" y="618"/>
                    <a:pt x="3955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83;p80">
              <a:extLst>
                <a:ext uri="{FF2B5EF4-FFF2-40B4-BE49-F238E27FC236}">
                  <a16:creationId xmlns:a16="http://schemas.microsoft.com/office/drawing/2014/main" id="{D6A68A5F-324F-0C93-EB1B-346C133F0B31}"/>
                </a:ext>
              </a:extLst>
            </p:cNvPr>
            <p:cNvSpPr/>
            <p:nvPr/>
          </p:nvSpPr>
          <p:spPr>
            <a:xfrm>
              <a:off x="1532145" y="1822199"/>
              <a:ext cx="57586" cy="23279"/>
            </a:xfrm>
            <a:custGeom>
              <a:avLst/>
              <a:gdLst/>
              <a:ahLst/>
              <a:cxnLst/>
              <a:rect l="l" t="t" r="r" b="b"/>
              <a:pathLst>
                <a:path w="2736" h="1106" extrusionOk="0">
                  <a:moveTo>
                    <a:pt x="1742" y="1"/>
                  </a:moveTo>
                  <a:cubicBezTo>
                    <a:pt x="1165" y="1"/>
                    <a:pt x="461" y="186"/>
                    <a:pt x="61" y="971"/>
                  </a:cubicBezTo>
                  <a:cubicBezTo>
                    <a:pt x="0" y="1001"/>
                    <a:pt x="61" y="1093"/>
                    <a:pt x="91" y="1093"/>
                  </a:cubicBezTo>
                  <a:cubicBezTo>
                    <a:pt x="100" y="1102"/>
                    <a:pt x="114" y="1105"/>
                    <a:pt x="130" y="1105"/>
                  </a:cubicBezTo>
                  <a:cubicBezTo>
                    <a:pt x="167" y="1105"/>
                    <a:pt x="213" y="1084"/>
                    <a:pt x="213" y="1062"/>
                  </a:cubicBezTo>
                  <a:cubicBezTo>
                    <a:pt x="572" y="345"/>
                    <a:pt x="1228" y="178"/>
                    <a:pt x="1759" y="178"/>
                  </a:cubicBezTo>
                  <a:cubicBezTo>
                    <a:pt x="2218" y="178"/>
                    <a:pt x="2584" y="302"/>
                    <a:pt x="2584" y="302"/>
                  </a:cubicBezTo>
                  <a:cubicBezTo>
                    <a:pt x="2644" y="333"/>
                    <a:pt x="2644" y="333"/>
                    <a:pt x="2675" y="333"/>
                  </a:cubicBezTo>
                  <a:cubicBezTo>
                    <a:pt x="2705" y="333"/>
                    <a:pt x="2705" y="302"/>
                    <a:pt x="2736" y="242"/>
                  </a:cubicBezTo>
                  <a:cubicBezTo>
                    <a:pt x="2736" y="211"/>
                    <a:pt x="2736" y="150"/>
                    <a:pt x="2675" y="150"/>
                  </a:cubicBezTo>
                  <a:cubicBezTo>
                    <a:pt x="2675" y="150"/>
                    <a:pt x="2260" y="1"/>
                    <a:pt x="1742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84;p80">
              <a:extLst>
                <a:ext uri="{FF2B5EF4-FFF2-40B4-BE49-F238E27FC236}">
                  <a16:creationId xmlns:a16="http://schemas.microsoft.com/office/drawing/2014/main" id="{3CCA80A8-200A-04A9-D9EF-1418187D845E}"/>
                </a:ext>
              </a:extLst>
            </p:cNvPr>
            <p:cNvSpPr/>
            <p:nvPr/>
          </p:nvSpPr>
          <p:spPr>
            <a:xfrm>
              <a:off x="989055" y="1819758"/>
              <a:ext cx="133610" cy="152363"/>
            </a:xfrm>
            <a:custGeom>
              <a:avLst/>
              <a:gdLst/>
              <a:ahLst/>
              <a:cxnLst/>
              <a:rect l="l" t="t" r="r" b="b"/>
              <a:pathLst>
                <a:path w="6348" h="7239" extrusionOk="0">
                  <a:moveTo>
                    <a:pt x="3162" y="1"/>
                  </a:moveTo>
                  <a:cubicBezTo>
                    <a:pt x="1832" y="1"/>
                    <a:pt x="177" y="569"/>
                    <a:pt x="86" y="3367"/>
                  </a:cubicBezTo>
                  <a:cubicBezTo>
                    <a:pt x="0" y="6032"/>
                    <a:pt x="1549" y="7238"/>
                    <a:pt x="3174" y="7238"/>
                  </a:cubicBezTo>
                  <a:cubicBezTo>
                    <a:pt x="4421" y="7238"/>
                    <a:pt x="5714" y="6528"/>
                    <a:pt x="6348" y="5221"/>
                  </a:cubicBezTo>
                  <a:lnTo>
                    <a:pt x="4828" y="266"/>
                  </a:lnTo>
                  <a:cubicBezTo>
                    <a:pt x="4828" y="266"/>
                    <a:pt x="4071" y="1"/>
                    <a:pt x="3162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85;p80">
              <a:extLst>
                <a:ext uri="{FF2B5EF4-FFF2-40B4-BE49-F238E27FC236}">
                  <a16:creationId xmlns:a16="http://schemas.microsoft.com/office/drawing/2014/main" id="{1E098987-0420-F2C9-A1C6-5C7C0672B3CA}"/>
                </a:ext>
              </a:extLst>
            </p:cNvPr>
            <p:cNvSpPr/>
            <p:nvPr/>
          </p:nvSpPr>
          <p:spPr>
            <a:xfrm>
              <a:off x="1266609" y="2033934"/>
              <a:ext cx="178525" cy="94167"/>
            </a:xfrm>
            <a:custGeom>
              <a:avLst/>
              <a:gdLst/>
              <a:ahLst/>
              <a:cxnLst/>
              <a:rect l="l" t="t" r="r" b="b"/>
              <a:pathLst>
                <a:path w="8482" h="4474" extrusionOk="0">
                  <a:moveTo>
                    <a:pt x="8420" y="0"/>
                  </a:moveTo>
                  <a:lnTo>
                    <a:pt x="1" y="639"/>
                  </a:lnTo>
                  <a:lnTo>
                    <a:pt x="1" y="3952"/>
                  </a:lnTo>
                  <a:cubicBezTo>
                    <a:pt x="1158" y="4289"/>
                    <a:pt x="2358" y="4474"/>
                    <a:pt x="3529" y="4474"/>
                  </a:cubicBezTo>
                  <a:cubicBezTo>
                    <a:pt x="4572" y="4474"/>
                    <a:pt x="5591" y="4328"/>
                    <a:pt x="6536" y="4013"/>
                  </a:cubicBezTo>
                  <a:cubicBezTo>
                    <a:pt x="7174" y="3830"/>
                    <a:pt x="7843" y="3617"/>
                    <a:pt x="8481" y="3313"/>
                  </a:cubicBezTo>
                  <a:lnTo>
                    <a:pt x="8420" y="0"/>
                  </a:lnTo>
                  <a:close/>
                </a:path>
              </a:pathLst>
            </a:custGeom>
            <a:solidFill>
              <a:srgbClr val="C76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86;p80">
              <a:extLst>
                <a:ext uri="{FF2B5EF4-FFF2-40B4-BE49-F238E27FC236}">
                  <a16:creationId xmlns:a16="http://schemas.microsoft.com/office/drawing/2014/main" id="{1C3B3CB9-761F-297A-9D34-0FAB0D663772}"/>
                </a:ext>
              </a:extLst>
            </p:cNvPr>
            <p:cNvSpPr/>
            <p:nvPr/>
          </p:nvSpPr>
          <p:spPr>
            <a:xfrm>
              <a:off x="1266609" y="2103670"/>
              <a:ext cx="178525" cy="86758"/>
            </a:xfrm>
            <a:custGeom>
              <a:avLst/>
              <a:gdLst/>
              <a:ahLst/>
              <a:cxnLst/>
              <a:rect l="l" t="t" r="r" b="b"/>
              <a:pathLst>
                <a:path w="8482" h="4122" extrusionOk="0">
                  <a:moveTo>
                    <a:pt x="8451" y="0"/>
                  </a:moveTo>
                  <a:cubicBezTo>
                    <a:pt x="7873" y="244"/>
                    <a:pt x="7235" y="517"/>
                    <a:pt x="6536" y="700"/>
                  </a:cubicBezTo>
                  <a:cubicBezTo>
                    <a:pt x="5569" y="1007"/>
                    <a:pt x="4525" y="1152"/>
                    <a:pt x="3458" y="1152"/>
                  </a:cubicBezTo>
                  <a:cubicBezTo>
                    <a:pt x="2310" y="1152"/>
                    <a:pt x="1135" y="984"/>
                    <a:pt x="1" y="669"/>
                  </a:cubicBezTo>
                  <a:lnTo>
                    <a:pt x="1" y="2736"/>
                  </a:lnTo>
                  <a:cubicBezTo>
                    <a:pt x="1305" y="3693"/>
                    <a:pt x="2732" y="4121"/>
                    <a:pt x="4056" y="4121"/>
                  </a:cubicBezTo>
                  <a:cubicBezTo>
                    <a:pt x="5971" y="4121"/>
                    <a:pt x="7673" y="3225"/>
                    <a:pt x="8481" y="1733"/>
                  </a:cubicBezTo>
                  <a:lnTo>
                    <a:pt x="8451" y="0"/>
                  </a:ln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87;p80">
              <a:extLst>
                <a:ext uri="{FF2B5EF4-FFF2-40B4-BE49-F238E27FC236}">
                  <a16:creationId xmlns:a16="http://schemas.microsoft.com/office/drawing/2014/main" id="{E3B00A0B-0DCA-837D-2664-EB12038B31B5}"/>
                </a:ext>
              </a:extLst>
            </p:cNvPr>
            <p:cNvSpPr/>
            <p:nvPr/>
          </p:nvSpPr>
          <p:spPr>
            <a:xfrm>
              <a:off x="1019660" y="1459500"/>
              <a:ext cx="573229" cy="614082"/>
            </a:xfrm>
            <a:custGeom>
              <a:avLst/>
              <a:gdLst/>
              <a:ahLst/>
              <a:cxnLst/>
              <a:rect l="l" t="t" r="r" b="b"/>
              <a:pathLst>
                <a:path w="27235" h="29176" extrusionOk="0">
                  <a:moveTo>
                    <a:pt x="16794" y="1"/>
                  </a:moveTo>
                  <a:cubicBezTo>
                    <a:pt x="14331" y="1"/>
                    <a:pt x="11634" y="451"/>
                    <a:pt x="8936" y="1181"/>
                  </a:cubicBezTo>
                  <a:cubicBezTo>
                    <a:pt x="1216" y="3247"/>
                    <a:pt x="0" y="10269"/>
                    <a:pt x="2067" y="18780"/>
                  </a:cubicBezTo>
                  <a:cubicBezTo>
                    <a:pt x="3935" y="26586"/>
                    <a:pt x="9485" y="29175"/>
                    <a:pt x="15082" y="29175"/>
                  </a:cubicBezTo>
                  <a:cubicBezTo>
                    <a:pt x="15587" y="29175"/>
                    <a:pt x="16093" y="29154"/>
                    <a:pt x="16596" y="29114"/>
                  </a:cubicBezTo>
                  <a:cubicBezTo>
                    <a:pt x="23070" y="28567"/>
                    <a:pt x="27235" y="23309"/>
                    <a:pt x="27143" y="17989"/>
                  </a:cubicBezTo>
                  <a:cubicBezTo>
                    <a:pt x="26991" y="11393"/>
                    <a:pt x="26627" y="5861"/>
                    <a:pt x="26627" y="5861"/>
                  </a:cubicBezTo>
                  <a:cubicBezTo>
                    <a:pt x="25200" y="1581"/>
                    <a:pt x="21408" y="1"/>
                    <a:pt x="16794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88;p80">
              <a:extLst>
                <a:ext uri="{FF2B5EF4-FFF2-40B4-BE49-F238E27FC236}">
                  <a16:creationId xmlns:a16="http://schemas.microsoft.com/office/drawing/2014/main" id="{83008908-EEE2-4555-7699-1F8988677318}"/>
                </a:ext>
              </a:extLst>
            </p:cNvPr>
            <p:cNvSpPr/>
            <p:nvPr/>
          </p:nvSpPr>
          <p:spPr>
            <a:xfrm>
              <a:off x="992781" y="1431189"/>
              <a:ext cx="672404" cy="392241"/>
            </a:xfrm>
            <a:custGeom>
              <a:avLst/>
              <a:gdLst/>
              <a:ahLst/>
              <a:cxnLst/>
              <a:rect l="l" t="t" r="r" b="b"/>
              <a:pathLst>
                <a:path w="31947" h="18636" extrusionOk="0">
                  <a:moveTo>
                    <a:pt x="15736" y="0"/>
                  </a:moveTo>
                  <a:cubicBezTo>
                    <a:pt x="10521" y="0"/>
                    <a:pt x="5137" y="799"/>
                    <a:pt x="3222" y="2495"/>
                  </a:cubicBezTo>
                  <a:cubicBezTo>
                    <a:pt x="0" y="5292"/>
                    <a:pt x="2615" y="18635"/>
                    <a:pt x="2615" y="18635"/>
                  </a:cubicBezTo>
                  <a:cubicBezTo>
                    <a:pt x="5411" y="17967"/>
                    <a:pt x="6779" y="16204"/>
                    <a:pt x="8663" y="14076"/>
                  </a:cubicBezTo>
                  <a:cubicBezTo>
                    <a:pt x="10517" y="11948"/>
                    <a:pt x="11612" y="9213"/>
                    <a:pt x="11794" y="6447"/>
                  </a:cubicBezTo>
                  <a:cubicBezTo>
                    <a:pt x="12372" y="7814"/>
                    <a:pt x="13770" y="8757"/>
                    <a:pt x="15229" y="9243"/>
                  </a:cubicBezTo>
                  <a:cubicBezTo>
                    <a:pt x="16657" y="9760"/>
                    <a:pt x="18268" y="9912"/>
                    <a:pt x="19788" y="10094"/>
                  </a:cubicBezTo>
                  <a:cubicBezTo>
                    <a:pt x="21308" y="10276"/>
                    <a:pt x="22888" y="10580"/>
                    <a:pt x="24226" y="11340"/>
                  </a:cubicBezTo>
                  <a:cubicBezTo>
                    <a:pt x="25320" y="11979"/>
                    <a:pt x="26901" y="14045"/>
                    <a:pt x="27873" y="14836"/>
                  </a:cubicBezTo>
                  <a:cubicBezTo>
                    <a:pt x="28311" y="15181"/>
                    <a:pt x="28651" y="15283"/>
                    <a:pt x="29000" y="15283"/>
                  </a:cubicBezTo>
                  <a:cubicBezTo>
                    <a:pt x="29452" y="15283"/>
                    <a:pt x="29920" y="15113"/>
                    <a:pt x="30639" y="15079"/>
                  </a:cubicBezTo>
                  <a:cubicBezTo>
                    <a:pt x="31946" y="14988"/>
                    <a:pt x="30579" y="11583"/>
                    <a:pt x="30396" y="10368"/>
                  </a:cubicBezTo>
                  <a:cubicBezTo>
                    <a:pt x="30396" y="10368"/>
                    <a:pt x="27721" y="1918"/>
                    <a:pt x="24864" y="1036"/>
                  </a:cubicBezTo>
                  <a:cubicBezTo>
                    <a:pt x="22615" y="355"/>
                    <a:pt x="19213" y="0"/>
                    <a:pt x="15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89;p80">
              <a:extLst>
                <a:ext uri="{FF2B5EF4-FFF2-40B4-BE49-F238E27FC236}">
                  <a16:creationId xmlns:a16="http://schemas.microsoft.com/office/drawing/2014/main" id="{3B4744F7-59D3-6D2A-1FAB-9FCCBF9AD615}"/>
                </a:ext>
              </a:extLst>
            </p:cNvPr>
            <p:cNvSpPr/>
            <p:nvPr/>
          </p:nvSpPr>
          <p:spPr>
            <a:xfrm>
              <a:off x="1388821" y="1547044"/>
              <a:ext cx="1305" cy="130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0"/>
                  </a:moveTo>
                  <a:cubicBezTo>
                    <a:pt x="0" y="0"/>
                    <a:pt x="0" y="31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90;p80">
              <a:extLst>
                <a:ext uri="{FF2B5EF4-FFF2-40B4-BE49-F238E27FC236}">
                  <a16:creationId xmlns:a16="http://schemas.microsoft.com/office/drawing/2014/main" id="{6A98ABD7-3732-2A7D-3B45-E40692DAB900}"/>
                </a:ext>
              </a:extLst>
            </p:cNvPr>
            <p:cNvSpPr/>
            <p:nvPr/>
          </p:nvSpPr>
          <p:spPr>
            <a:xfrm>
              <a:off x="1181529" y="1694241"/>
              <a:ext cx="122202" cy="86800"/>
            </a:xfrm>
            <a:custGeom>
              <a:avLst/>
              <a:gdLst/>
              <a:ahLst/>
              <a:cxnLst/>
              <a:rect l="l" t="t" r="r" b="b"/>
              <a:pathLst>
                <a:path w="5806" h="4124" extrusionOk="0">
                  <a:moveTo>
                    <a:pt x="4561" y="0"/>
                  </a:moveTo>
                  <a:cubicBezTo>
                    <a:pt x="4045" y="0"/>
                    <a:pt x="3290" y="296"/>
                    <a:pt x="2158" y="1093"/>
                  </a:cubicBezTo>
                  <a:cubicBezTo>
                    <a:pt x="0" y="2612"/>
                    <a:pt x="1064" y="3798"/>
                    <a:pt x="1064" y="3798"/>
                  </a:cubicBezTo>
                  <a:cubicBezTo>
                    <a:pt x="1254" y="4019"/>
                    <a:pt x="1499" y="4124"/>
                    <a:pt x="1798" y="4124"/>
                  </a:cubicBezTo>
                  <a:cubicBezTo>
                    <a:pt x="2362" y="4124"/>
                    <a:pt x="3120" y="3754"/>
                    <a:pt x="4073" y="3099"/>
                  </a:cubicBezTo>
                  <a:cubicBezTo>
                    <a:pt x="5319" y="2308"/>
                    <a:pt x="5806" y="1275"/>
                    <a:pt x="5471" y="576"/>
                  </a:cubicBezTo>
                  <a:cubicBezTo>
                    <a:pt x="5298" y="243"/>
                    <a:pt x="5028" y="0"/>
                    <a:pt x="4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91;p80">
              <a:extLst>
                <a:ext uri="{FF2B5EF4-FFF2-40B4-BE49-F238E27FC236}">
                  <a16:creationId xmlns:a16="http://schemas.microsoft.com/office/drawing/2014/main" id="{8C4BD9A4-DA32-F3A7-8AC6-A8C63C70DD8D}"/>
                </a:ext>
              </a:extLst>
            </p:cNvPr>
            <p:cNvSpPr/>
            <p:nvPr/>
          </p:nvSpPr>
          <p:spPr>
            <a:xfrm>
              <a:off x="1431046" y="1684727"/>
              <a:ext cx="126053" cy="73456"/>
            </a:xfrm>
            <a:custGeom>
              <a:avLst/>
              <a:gdLst/>
              <a:ahLst/>
              <a:cxnLst/>
              <a:rect l="l" t="t" r="r" b="b"/>
              <a:pathLst>
                <a:path w="5989" h="3490" extrusionOk="0">
                  <a:moveTo>
                    <a:pt x="1357" y="1"/>
                  </a:moveTo>
                  <a:cubicBezTo>
                    <a:pt x="593" y="1"/>
                    <a:pt x="293" y="367"/>
                    <a:pt x="183" y="845"/>
                  </a:cubicBezTo>
                  <a:cubicBezTo>
                    <a:pt x="1" y="1575"/>
                    <a:pt x="700" y="2487"/>
                    <a:pt x="2128" y="2973"/>
                  </a:cubicBezTo>
                  <a:cubicBezTo>
                    <a:pt x="2964" y="3307"/>
                    <a:pt x="3633" y="3490"/>
                    <a:pt x="4146" y="3490"/>
                  </a:cubicBezTo>
                  <a:cubicBezTo>
                    <a:pt x="4659" y="3490"/>
                    <a:pt x="5016" y="3307"/>
                    <a:pt x="5229" y="2912"/>
                  </a:cubicBezTo>
                  <a:cubicBezTo>
                    <a:pt x="5229" y="2912"/>
                    <a:pt x="5988" y="1545"/>
                    <a:pt x="3526" y="542"/>
                  </a:cubicBezTo>
                  <a:cubicBezTo>
                    <a:pt x="2554" y="157"/>
                    <a:pt x="1856" y="1"/>
                    <a:pt x="1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92;p80">
              <a:extLst>
                <a:ext uri="{FF2B5EF4-FFF2-40B4-BE49-F238E27FC236}">
                  <a16:creationId xmlns:a16="http://schemas.microsoft.com/office/drawing/2014/main" id="{2D0E49FB-FFAC-01A4-6AF1-27A5F62F6126}"/>
                </a:ext>
              </a:extLst>
            </p:cNvPr>
            <p:cNvSpPr/>
            <p:nvPr/>
          </p:nvSpPr>
          <p:spPr>
            <a:xfrm>
              <a:off x="1006210" y="1850363"/>
              <a:ext cx="107511" cy="84422"/>
            </a:xfrm>
            <a:custGeom>
              <a:avLst/>
              <a:gdLst/>
              <a:ahLst/>
              <a:cxnLst/>
              <a:rect l="l" t="t" r="r" b="b"/>
              <a:pathLst>
                <a:path w="5108" h="4011" extrusionOk="0">
                  <a:moveTo>
                    <a:pt x="2038" y="0"/>
                  </a:moveTo>
                  <a:cubicBezTo>
                    <a:pt x="1884" y="0"/>
                    <a:pt x="1732" y="19"/>
                    <a:pt x="1581" y="59"/>
                  </a:cubicBezTo>
                  <a:cubicBezTo>
                    <a:pt x="609" y="271"/>
                    <a:pt x="62" y="1183"/>
                    <a:pt x="31" y="1214"/>
                  </a:cubicBezTo>
                  <a:cubicBezTo>
                    <a:pt x="1" y="1274"/>
                    <a:pt x="31" y="1305"/>
                    <a:pt x="62" y="1335"/>
                  </a:cubicBezTo>
                  <a:cubicBezTo>
                    <a:pt x="71" y="1354"/>
                    <a:pt x="83" y="1361"/>
                    <a:pt x="97" y="1361"/>
                  </a:cubicBezTo>
                  <a:cubicBezTo>
                    <a:pt x="127" y="1361"/>
                    <a:pt x="162" y="1326"/>
                    <a:pt x="183" y="1305"/>
                  </a:cubicBezTo>
                  <a:cubicBezTo>
                    <a:pt x="183" y="1305"/>
                    <a:pt x="700" y="423"/>
                    <a:pt x="1612" y="211"/>
                  </a:cubicBezTo>
                  <a:cubicBezTo>
                    <a:pt x="1756" y="170"/>
                    <a:pt x="1898" y="152"/>
                    <a:pt x="2040" y="152"/>
                  </a:cubicBezTo>
                  <a:cubicBezTo>
                    <a:pt x="2436" y="152"/>
                    <a:pt x="2828" y="299"/>
                    <a:pt x="3253" y="545"/>
                  </a:cubicBezTo>
                  <a:cubicBezTo>
                    <a:pt x="4864" y="1548"/>
                    <a:pt x="3861" y="3828"/>
                    <a:pt x="3861" y="3858"/>
                  </a:cubicBezTo>
                  <a:cubicBezTo>
                    <a:pt x="3831" y="3888"/>
                    <a:pt x="3861" y="3919"/>
                    <a:pt x="3922" y="3980"/>
                  </a:cubicBezTo>
                  <a:lnTo>
                    <a:pt x="3952" y="3980"/>
                  </a:lnTo>
                  <a:cubicBezTo>
                    <a:pt x="3970" y="3980"/>
                    <a:pt x="3987" y="3960"/>
                    <a:pt x="4004" y="3960"/>
                  </a:cubicBezTo>
                  <a:cubicBezTo>
                    <a:pt x="4017" y="3960"/>
                    <a:pt x="4030" y="3971"/>
                    <a:pt x="4043" y="4010"/>
                  </a:cubicBezTo>
                  <a:cubicBezTo>
                    <a:pt x="4104" y="3980"/>
                    <a:pt x="5107" y="1548"/>
                    <a:pt x="3375" y="423"/>
                  </a:cubicBezTo>
                  <a:cubicBezTo>
                    <a:pt x="2925" y="154"/>
                    <a:pt x="2475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93;p80">
              <a:extLst>
                <a:ext uri="{FF2B5EF4-FFF2-40B4-BE49-F238E27FC236}">
                  <a16:creationId xmlns:a16="http://schemas.microsoft.com/office/drawing/2014/main" id="{661CCB9E-9456-7E8B-FA53-ADBB51A78945}"/>
                </a:ext>
              </a:extLst>
            </p:cNvPr>
            <p:cNvSpPr/>
            <p:nvPr/>
          </p:nvSpPr>
          <p:spPr>
            <a:xfrm>
              <a:off x="1037573" y="1881053"/>
              <a:ext cx="59501" cy="14691"/>
            </a:xfrm>
            <a:custGeom>
              <a:avLst/>
              <a:gdLst/>
              <a:ahLst/>
              <a:cxnLst/>
              <a:rect l="l" t="t" r="r" b="b"/>
              <a:pathLst>
                <a:path w="2827" h="698" extrusionOk="0">
                  <a:moveTo>
                    <a:pt x="1582" y="1"/>
                  </a:moveTo>
                  <a:cubicBezTo>
                    <a:pt x="744" y="1"/>
                    <a:pt x="31" y="546"/>
                    <a:pt x="31" y="546"/>
                  </a:cubicBezTo>
                  <a:cubicBezTo>
                    <a:pt x="0" y="546"/>
                    <a:pt x="0" y="607"/>
                    <a:pt x="31" y="637"/>
                  </a:cubicBezTo>
                  <a:cubicBezTo>
                    <a:pt x="31" y="698"/>
                    <a:pt x="61" y="698"/>
                    <a:pt x="91" y="698"/>
                  </a:cubicBezTo>
                  <a:lnTo>
                    <a:pt x="152" y="698"/>
                  </a:lnTo>
                  <a:cubicBezTo>
                    <a:pt x="152" y="698"/>
                    <a:pt x="812" y="207"/>
                    <a:pt x="1569" y="207"/>
                  </a:cubicBezTo>
                  <a:cubicBezTo>
                    <a:pt x="1925" y="207"/>
                    <a:pt x="2304" y="316"/>
                    <a:pt x="2645" y="637"/>
                  </a:cubicBezTo>
                  <a:cubicBezTo>
                    <a:pt x="2660" y="668"/>
                    <a:pt x="2690" y="683"/>
                    <a:pt x="2721" y="683"/>
                  </a:cubicBezTo>
                  <a:cubicBezTo>
                    <a:pt x="2751" y="683"/>
                    <a:pt x="2781" y="668"/>
                    <a:pt x="2797" y="637"/>
                  </a:cubicBezTo>
                  <a:cubicBezTo>
                    <a:pt x="2827" y="607"/>
                    <a:pt x="2827" y="546"/>
                    <a:pt x="2797" y="485"/>
                  </a:cubicBezTo>
                  <a:cubicBezTo>
                    <a:pt x="2405" y="123"/>
                    <a:pt x="1980" y="1"/>
                    <a:pt x="1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94;p80">
              <a:extLst>
                <a:ext uri="{FF2B5EF4-FFF2-40B4-BE49-F238E27FC236}">
                  <a16:creationId xmlns:a16="http://schemas.microsoft.com/office/drawing/2014/main" id="{6C74BEF8-84AD-E09B-C6B8-BE208EFCC073}"/>
                </a:ext>
              </a:extLst>
            </p:cNvPr>
            <p:cNvSpPr/>
            <p:nvPr/>
          </p:nvSpPr>
          <p:spPr>
            <a:xfrm>
              <a:off x="1361310" y="1670519"/>
              <a:ext cx="82548" cy="204098"/>
            </a:xfrm>
            <a:custGeom>
              <a:avLst/>
              <a:gdLst/>
              <a:ahLst/>
              <a:cxnLst/>
              <a:rect l="l" t="t" r="r" b="b"/>
              <a:pathLst>
                <a:path w="3922" h="9697" extrusionOk="0">
                  <a:moveTo>
                    <a:pt x="426" y="1"/>
                  </a:moveTo>
                  <a:cubicBezTo>
                    <a:pt x="335" y="1"/>
                    <a:pt x="304" y="31"/>
                    <a:pt x="304" y="92"/>
                  </a:cubicBezTo>
                  <a:cubicBezTo>
                    <a:pt x="274" y="700"/>
                    <a:pt x="0" y="6080"/>
                    <a:pt x="456" y="6779"/>
                  </a:cubicBezTo>
                  <a:cubicBezTo>
                    <a:pt x="573" y="6979"/>
                    <a:pt x="790" y="7151"/>
                    <a:pt x="1148" y="7151"/>
                  </a:cubicBezTo>
                  <a:cubicBezTo>
                    <a:pt x="1442" y="7151"/>
                    <a:pt x="1833" y="7034"/>
                    <a:pt x="2341" y="6718"/>
                  </a:cubicBezTo>
                  <a:cubicBezTo>
                    <a:pt x="2341" y="6688"/>
                    <a:pt x="2402" y="6688"/>
                    <a:pt x="2402" y="6688"/>
                  </a:cubicBezTo>
                  <a:cubicBezTo>
                    <a:pt x="2555" y="6604"/>
                    <a:pt x="2696" y="6565"/>
                    <a:pt x="2823" y="6565"/>
                  </a:cubicBezTo>
                  <a:cubicBezTo>
                    <a:pt x="2974" y="6565"/>
                    <a:pt x="3107" y="6619"/>
                    <a:pt x="3222" y="6718"/>
                  </a:cubicBezTo>
                  <a:cubicBezTo>
                    <a:pt x="3557" y="7083"/>
                    <a:pt x="3678" y="7873"/>
                    <a:pt x="3405" y="8390"/>
                  </a:cubicBezTo>
                  <a:cubicBezTo>
                    <a:pt x="3101" y="9089"/>
                    <a:pt x="2341" y="9484"/>
                    <a:pt x="2341" y="9484"/>
                  </a:cubicBezTo>
                  <a:cubicBezTo>
                    <a:pt x="2310" y="9484"/>
                    <a:pt x="2280" y="9545"/>
                    <a:pt x="2310" y="9575"/>
                  </a:cubicBezTo>
                  <a:cubicBezTo>
                    <a:pt x="2310" y="9575"/>
                    <a:pt x="2341" y="9636"/>
                    <a:pt x="2402" y="9636"/>
                  </a:cubicBezTo>
                  <a:cubicBezTo>
                    <a:pt x="2432" y="9636"/>
                    <a:pt x="2432" y="9636"/>
                    <a:pt x="2432" y="9697"/>
                  </a:cubicBezTo>
                  <a:cubicBezTo>
                    <a:pt x="2462" y="9666"/>
                    <a:pt x="3253" y="9332"/>
                    <a:pt x="3617" y="8572"/>
                  </a:cubicBezTo>
                  <a:cubicBezTo>
                    <a:pt x="3921" y="7904"/>
                    <a:pt x="3800" y="7052"/>
                    <a:pt x="3374" y="6657"/>
                  </a:cubicBezTo>
                  <a:cubicBezTo>
                    <a:pt x="3209" y="6508"/>
                    <a:pt x="3035" y="6432"/>
                    <a:pt x="2841" y="6432"/>
                  </a:cubicBezTo>
                  <a:cubicBezTo>
                    <a:pt x="2680" y="6432"/>
                    <a:pt x="2505" y="6486"/>
                    <a:pt x="2310" y="6597"/>
                  </a:cubicBezTo>
                  <a:cubicBezTo>
                    <a:pt x="2310" y="6597"/>
                    <a:pt x="2310" y="6627"/>
                    <a:pt x="2280" y="6627"/>
                  </a:cubicBezTo>
                  <a:cubicBezTo>
                    <a:pt x="1840" y="6878"/>
                    <a:pt x="1482" y="7000"/>
                    <a:pt x="1200" y="7000"/>
                  </a:cubicBezTo>
                  <a:cubicBezTo>
                    <a:pt x="937" y="7000"/>
                    <a:pt x="741" y="6893"/>
                    <a:pt x="608" y="6688"/>
                  </a:cubicBezTo>
                  <a:cubicBezTo>
                    <a:pt x="274" y="6171"/>
                    <a:pt x="426" y="1764"/>
                    <a:pt x="487" y="122"/>
                  </a:cubicBezTo>
                  <a:cubicBezTo>
                    <a:pt x="487" y="31"/>
                    <a:pt x="45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95;p80">
              <a:extLst>
                <a:ext uri="{FF2B5EF4-FFF2-40B4-BE49-F238E27FC236}">
                  <a16:creationId xmlns:a16="http://schemas.microsoft.com/office/drawing/2014/main" id="{C799008B-51F7-F4C5-A71F-4A85AFD6E61A}"/>
                </a:ext>
              </a:extLst>
            </p:cNvPr>
            <p:cNvSpPr/>
            <p:nvPr/>
          </p:nvSpPr>
          <p:spPr>
            <a:xfrm>
              <a:off x="1342744" y="1893156"/>
              <a:ext cx="94714" cy="32666"/>
            </a:xfrm>
            <a:custGeom>
              <a:avLst/>
              <a:gdLst/>
              <a:ahLst/>
              <a:cxnLst/>
              <a:rect l="l" t="t" r="r" b="b"/>
              <a:pathLst>
                <a:path w="4500" h="1552" extrusionOk="0">
                  <a:moveTo>
                    <a:pt x="170" y="0"/>
                  </a:moveTo>
                  <a:cubicBezTo>
                    <a:pt x="80" y="0"/>
                    <a:pt x="31" y="1"/>
                    <a:pt x="31" y="1"/>
                  </a:cubicBezTo>
                  <a:cubicBezTo>
                    <a:pt x="31" y="1"/>
                    <a:pt x="1" y="457"/>
                    <a:pt x="123" y="1004"/>
                  </a:cubicBezTo>
                  <a:cubicBezTo>
                    <a:pt x="333" y="991"/>
                    <a:pt x="569" y="982"/>
                    <a:pt x="826" y="982"/>
                  </a:cubicBezTo>
                  <a:cubicBezTo>
                    <a:pt x="1758" y="982"/>
                    <a:pt x="2970" y="1099"/>
                    <a:pt x="4256" y="1552"/>
                  </a:cubicBezTo>
                  <a:cubicBezTo>
                    <a:pt x="4439" y="1096"/>
                    <a:pt x="4499" y="670"/>
                    <a:pt x="4499" y="670"/>
                  </a:cubicBezTo>
                  <a:cubicBezTo>
                    <a:pt x="2728" y="45"/>
                    <a:pt x="7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96;p80">
              <a:extLst>
                <a:ext uri="{FF2B5EF4-FFF2-40B4-BE49-F238E27FC236}">
                  <a16:creationId xmlns:a16="http://schemas.microsoft.com/office/drawing/2014/main" id="{4BC887CF-8E65-B97F-F29B-B4001D8F40CB}"/>
                </a:ext>
              </a:extLst>
            </p:cNvPr>
            <p:cNvSpPr/>
            <p:nvPr/>
          </p:nvSpPr>
          <p:spPr>
            <a:xfrm>
              <a:off x="1345312" y="1913490"/>
              <a:ext cx="86379" cy="38496"/>
            </a:xfrm>
            <a:custGeom>
              <a:avLst/>
              <a:gdLst/>
              <a:ahLst/>
              <a:cxnLst/>
              <a:rect l="l" t="t" r="r" b="b"/>
              <a:pathLst>
                <a:path w="4104" h="1829" extrusionOk="0">
                  <a:moveTo>
                    <a:pt x="489" y="0"/>
                  </a:moveTo>
                  <a:cubicBezTo>
                    <a:pt x="314" y="0"/>
                    <a:pt x="151" y="3"/>
                    <a:pt x="1" y="8"/>
                  </a:cubicBezTo>
                  <a:cubicBezTo>
                    <a:pt x="152" y="737"/>
                    <a:pt x="578" y="1649"/>
                    <a:pt x="1733" y="1801"/>
                  </a:cubicBezTo>
                  <a:cubicBezTo>
                    <a:pt x="1883" y="1820"/>
                    <a:pt x="2024" y="1829"/>
                    <a:pt x="2157" y="1829"/>
                  </a:cubicBezTo>
                  <a:cubicBezTo>
                    <a:pt x="3319" y="1829"/>
                    <a:pt x="3858" y="1158"/>
                    <a:pt x="4104" y="586"/>
                  </a:cubicBezTo>
                  <a:cubicBezTo>
                    <a:pt x="2742" y="97"/>
                    <a:pt x="1445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97;p80">
              <a:extLst>
                <a:ext uri="{FF2B5EF4-FFF2-40B4-BE49-F238E27FC236}">
                  <a16:creationId xmlns:a16="http://schemas.microsoft.com/office/drawing/2014/main" id="{EA71670E-480C-3B7C-D93B-34C64B94663C}"/>
                </a:ext>
              </a:extLst>
            </p:cNvPr>
            <p:cNvSpPr/>
            <p:nvPr/>
          </p:nvSpPr>
          <p:spPr>
            <a:xfrm>
              <a:off x="1170015" y="1864971"/>
              <a:ext cx="134999" cy="71772"/>
            </a:xfrm>
            <a:custGeom>
              <a:avLst/>
              <a:gdLst/>
              <a:ahLst/>
              <a:cxnLst/>
              <a:rect l="l" t="t" r="r" b="b"/>
              <a:pathLst>
                <a:path w="6414" h="3410" extrusionOk="0">
                  <a:moveTo>
                    <a:pt x="2510" y="0"/>
                  </a:moveTo>
                  <a:cubicBezTo>
                    <a:pt x="1279" y="0"/>
                    <a:pt x="303" y="436"/>
                    <a:pt x="182" y="1158"/>
                  </a:cubicBezTo>
                  <a:cubicBezTo>
                    <a:pt x="0" y="2070"/>
                    <a:pt x="1246" y="3012"/>
                    <a:pt x="2918" y="3316"/>
                  </a:cubicBezTo>
                  <a:cubicBezTo>
                    <a:pt x="3267" y="3379"/>
                    <a:pt x="3609" y="3410"/>
                    <a:pt x="3934" y="3410"/>
                  </a:cubicBezTo>
                  <a:cubicBezTo>
                    <a:pt x="5165" y="3410"/>
                    <a:pt x="6141" y="2974"/>
                    <a:pt x="6262" y="2252"/>
                  </a:cubicBezTo>
                  <a:cubicBezTo>
                    <a:pt x="6414" y="1340"/>
                    <a:pt x="5198" y="398"/>
                    <a:pt x="3526" y="94"/>
                  </a:cubicBezTo>
                  <a:cubicBezTo>
                    <a:pt x="3177" y="31"/>
                    <a:pt x="2835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98;p80">
              <a:extLst>
                <a:ext uri="{FF2B5EF4-FFF2-40B4-BE49-F238E27FC236}">
                  <a16:creationId xmlns:a16="http://schemas.microsoft.com/office/drawing/2014/main" id="{E8B2B5A3-F276-66B4-EAEE-19858E7037E5}"/>
                </a:ext>
              </a:extLst>
            </p:cNvPr>
            <p:cNvSpPr/>
            <p:nvPr/>
          </p:nvSpPr>
          <p:spPr>
            <a:xfrm>
              <a:off x="1443843" y="1853836"/>
              <a:ext cx="135651" cy="75371"/>
            </a:xfrm>
            <a:custGeom>
              <a:avLst/>
              <a:gdLst/>
              <a:ahLst/>
              <a:cxnLst/>
              <a:rect l="l" t="t" r="r" b="b"/>
              <a:pathLst>
                <a:path w="6445" h="3581" extrusionOk="0">
                  <a:moveTo>
                    <a:pt x="4202" y="1"/>
                  </a:moveTo>
                  <a:cubicBezTo>
                    <a:pt x="3766" y="1"/>
                    <a:pt x="3288" y="64"/>
                    <a:pt x="2797" y="198"/>
                  </a:cubicBezTo>
                  <a:cubicBezTo>
                    <a:pt x="1155" y="623"/>
                    <a:pt x="0" y="1717"/>
                    <a:pt x="213" y="2599"/>
                  </a:cubicBezTo>
                  <a:cubicBezTo>
                    <a:pt x="387" y="3206"/>
                    <a:pt x="1209" y="3581"/>
                    <a:pt x="2273" y="3581"/>
                  </a:cubicBezTo>
                  <a:cubicBezTo>
                    <a:pt x="2701" y="3581"/>
                    <a:pt x="3168" y="3520"/>
                    <a:pt x="3648" y="3389"/>
                  </a:cubicBezTo>
                  <a:cubicBezTo>
                    <a:pt x="5259" y="2933"/>
                    <a:pt x="6444" y="1869"/>
                    <a:pt x="6232" y="988"/>
                  </a:cubicBezTo>
                  <a:cubicBezTo>
                    <a:pt x="6060" y="365"/>
                    <a:pt x="5251" y="1"/>
                    <a:pt x="4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99;p80">
              <a:extLst>
                <a:ext uri="{FF2B5EF4-FFF2-40B4-BE49-F238E27FC236}">
                  <a16:creationId xmlns:a16="http://schemas.microsoft.com/office/drawing/2014/main" id="{295A0797-212B-CC57-11E8-1B0B03E07987}"/>
                </a:ext>
              </a:extLst>
            </p:cNvPr>
            <p:cNvSpPr/>
            <p:nvPr/>
          </p:nvSpPr>
          <p:spPr>
            <a:xfrm>
              <a:off x="1456641" y="1796456"/>
              <a:ext cx="35844" cy="41737"/>
            </a:xfrm>
            <a:custGeom>
              <a:avLst/>
              <a:gdLst/>
              <a:ahLst/>
              <a:cxnLst/>
              <a:rect l="l" t="t" r="r" b="b"/>
              <a:pathLst>
                <a:path w="1703" h="1983" extrusionOk="0">
                  <a:moveTo>
                    <a:pt x="872" y="0"/>
                  </a:moveTo>
                  <a:cubicBezTo>
                    <a:pt x="845" y="0"/>
                    <a:pt x="818" y="2"/>
                    <a:pt x="791" y="6"/>
                  </a:cubicBezTo>
                  <a:cubicBezTo>
                    <a:pt x="335" y="6"/>
                    <a:pt x="0" y="492"/>
                    <a:pt x="31" y="1009"/>
                  </a:cubicBezTo>
                  <a:cubicBezTo>
                    <a:pt x="60" y="1538"/>
                    <a:pt x="432" y="1983"/>
                    <a:pt x="869" y="1983"/>
                  </a:cubicBezTo>
                  <a:cubicBezTo>
                    <a:pt x="883" y="1983"/>
                    <a:pt x="898" y="1982"/>
                    <a:pt x="912" y="1981"/>
                  </a:cubicBezTo>
                  <a:cubicBezTo>
                    <a:pt x="1368" y="1921"/>
                    <a:pt x="1703" y="1465"/>
                    <a:pt x="1672" y="948"/>
                  </a:cubicBezTo>
                  <a:cubicBezTo>
                    <a:pt x="1615" y="434"/>
                    <a:pt x="1289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400;p80">
              <a:extLst>
                <a:ext uri="{FF2B5EF4-FFF2-40B4-BE49-F238E27FC236}">
                  <a16:creationId xmlns:a16="http://schemas.microsoft.com/office/drawing/2014/main" id="{D3277740-B47A-5E61-7796-7106FC656827}"/>
                </a:ext>
              </a:extLst>
            </p:cNvPr>
            <p:cNvSpPr/>
            <p:nvPr/>
          </p:nvSpPr>
          <p:spPr>
            <a:xfrm>
              <a:off x="1257663" y="1807402"/>
              <a:ext cx="35844" cy="41674"/>
            </a:xfrm>
            <a:custGeom>
              <a:avLst/>
              <a:gdLst/>
              <a:ahLst/>
              <a:cxnLst/>
              <a:rect l="l" t="t" r="r" b="b"/>
              <a:pathLst>
                <a:path w="1703" h="1980" extrusionOk="0">
                  <a:moveTo>
                    <a:pt x="803" y="1"/>
                  </a:moveTo>
                  <a:cubicBezTo>
                    <a:pt x="789" y="1"/>
                    <a:pt x="775" y="1"/>
                    <a:pt x="760" y="2"/>
                  </a:cubicBezTo>
                  <a:cubicBezTo>
                    <a:pt x="365" y="33"/>
                    <a:pt x="0" y="489"/>
                    <a:pt x="0" y="1036"/>
                  </a:cubicBezTo>
                  <a:cubicBezTo>
                    <a:pt x="59" y="1536"/>
                    <a:pt x="403" y="1979"/>
                    <a:pt x="839" y="1979"/>
                  </a:cubicBezTo>
                  <a:cubicBezTo>
                    <a:pt x="853" y="1979"/>
                    <a:pt x="867" y="1979"/>
                    <a:pt x="882" y="1978"/>
                  </a:cubicBezTo>
                  <a:cubicBezTo>
                    <a:pt x="1338" y="1948"/>
                    <a:pt x="1702" y="1492"/>
                    <a:pt x="1642" y="945"/>
                  </a:cubicBezTo>
                  <a:cubicBezTo>
                    <a:pt x="1612" y="444"/>
                    <a:pt x="1241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401;p80">
              <a:extLst>
                <a:ext uri="{FF2B5EF4-FFF2-40B4-BE49-F238E27FC236}">
                  <a16:creationId xmlns:a16="http://schemas.microsoft.com/office/drawing/2014/main" id="{682AD73B-152B-1587-9FA0-D248A8365234}"/>
                </a:ext>
              </a:extLst>
            </p:cNvPr>
            <p:cNvSpPr/>
            <p:nvPr/>
          </p:nvSpPr>
          <p:spPr>
            <a:xfrm>
              <a:off x="715100" y="1423801"/>
              <a:ext cx="406911" cy="881364"/>
            </a:xfrm>
            <a:custGeom>
              <a:avLst/>
              <a:gdLst/>
              <a:ahLst/>
              <a:cxnLst/>
              <a:rect l="l" t="t" r="r" b="b"/>
              <a:pathLst>
                <a:path w="19333" h="41875" extrusionOk="0">
                  <a:moveTo>
                    <a:pt x="4131" y="0"/>
                  </a:moveTo>
                  <a:cubicBezTo>
                    <a:pt x="4093" y="0"/>
                    <a:pt x="4054" y="7"/>
                    <a:pt x="4013" y="19"/>
                  </a:cubicBezTo>
                  <a:cubicBezTo>
                    <a:pt x="3344" y="293"/>
                    <a:pt x="3861" y="4518"/>
                    <a:pt x="3861" y="4518"/>
                  </a:cubicBezTo>
                  <a:cubicBezTo>
                    <a:pt x="3861" y="4518"/>
                    <a:pt x="3086" y="556"/>
                    <a:pt x="2373" y="556"/>
                  </a:cubicBezTo>
                  <a:cubicBezTo>
                    <a:pt x="2352" y="556"/>
                    <a:pt x="2331" y="560"/>
                    <a:pt x="2311" y="566"/>
                  </a:cubicBezTo>
                  <a:cubicBezTo>
                    <a:pt x="1551" y="779"/>
                    <a:pt x="2524" y="4791"/>
                    <a:pt x="2524" y="4791"/>
                  </a:cubicBezTo>
                  <a:cubicBezTo>
                    <a:pt x="2524" y="4791"/>
                    <a:pt x="1545" y="1827"/>
                    <a:pt x="848" y="1827"/>
                  </a:cubicBezTo>
                  <a:cubicBezTo>
                    <a:pt x="818" y="1827"/>
                    <a:pt x="789" y="1832"/>
                    <a:pt x="761" y="1843"/>
                  </a:cubicBezTo>
                  <a:cubicBezTo>
                    <a:pt x="1" y="2147"/>
                    <a:pt x="1065" y="7588"/>
                    <a:pt x="1733" y="9260"/>
                  </a:cubicBezTo>
                  <a:cubicBezTo>
                    <a:pt x="1733" y="9260"/>
                    <a:pt x="3405" y="37649"/>
                    <a:pt x="19332" y="41874"/>
                  </a:cubicBezTo>
                  <a:lnTo>
                    <a:pt x="19241" y="30992"/>
                  </a:lnTo>
                  <a:cubicBezTo>
                    <a:pt x="15685" y="29290"/>
                    <a:pt x="14591" y="27223"/>
                    <a:pt x="11582" y="21418"/>
                  </a:cubicBezTo>
                  <a:cubicBezTo>
                    <a:pt x="9059" y="16524"/>
                    <a:pt x="7205" y="8986"/>
                    <a:pt x="7205" y="8986"/>
                  </a:cubicBezTo>
                  <a:cubicBezTo>
                    <a:pt x="7205" y="8986"/>
                    <a:pt x="9028" y="5399"/>
                    <a:pt x="8420" y="4518"/>
                  </a:cubicBezTo>
                  <a:cubicBezTo>
                    <a:pt x="8311" y="4367"/>
                    <a:pt x="8192" y="4304"/>
                    <a:pt x="8071" y="4304"/>
                  </a:cubicBezTo>
                  <a:cubicBezTo>
                    <a:pt x="7486" y="4304"/>
                    <a:pt x="6840" y="5764"/>
                    <a:pt x="6840" y="5764"/>
                  </a:cubicBezTo>
                  <a:cubicBezTo>
                    <a:pt x="6840" y="5764"/>
                    <a:pt x="7444" y="597"/>
                    <a:pt x="6574" y="597"/>
                  </a:cubicBezTo>
                  <a:cubicBezTo>
                    <a:pt x="6571" y="597"/>
                    <a:pt x="6569" y="597"/>
                    <a:pt x="6566" y="597"/>
                  </a:cubicBezTo>
                  <a:cubicBezTo>
                    <a:pt x="5654" y="597"/>
                    <a:pt x="5259" y="4640"/>
                    <a:pt x="5259" y="4640"/>
                  </a:cubicBezTo>
                  <a:cubicBezTo>
                    <a:pt x="5259" y="4640"/>
                    <a:pt x="5174" y="0"/>
                    <a:pt x="4131" y="0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02;p80">
              <a:extLst>
                <a:ext uri="{FF2B5EF4-FFF2-40B4-BE49-F238E27FC236}">
                  <a16:creationId xmlns:a16="http://schemas.microsoft.com/office/drawing/2014/main" id="{7FCB16D8-AA60-795D-2C3B-414DCE59297D}"/>
                </a:ext>
              </a:extLst>
            </p:cNvPr>
            <p:cNvSpPr/>
            <p:nvPr/>
          </p:nvSpPr>
          <p:spPr>
            <a:xfrm>
              <a:off x="898080" y="2031366"/>
              <a:ext cx="357008" cy="350946"/>
            </a:xfrm>
            <a:custGeom>
              <a:avLst/>
              <a:gdLst/>
              <a:ahLst/>
              <a:cxnLst/>
              <a:rect l="l" t="t" r="r" b="b"/>
              <a:pathLst>
                <a:path w="16962" h="16674" extrusionOk="0">
                  <a:moveTo>
                    <a:pt x="9606" y="1"/>
                  </a:moveTo>
                  <a:cubicBezTo>
                    <a:pt x="9606" y="1"/>
                    <a:pt x="3223" y="1612"/>
                    <a:pt x="1" y="7083"/>
                  </a:cubicBezTo>
                  <a:cubicBezTo>
                    <a:pt x="28" y="7083"/>
                    <a:pt x="4176" y="16674"/>
                    <a:pt x="9226" y="16674"/>
                  </a:cubicBezTo>
                  <a:cubicBezTo>
                    <a:pt x="9847" y="16674"/>
                    <a:pt x="10483" y="16528"/>
                    <a:pt x="11126" y="16202"/>
                  </a:cubicBezTo>
                  <a:cubicBezTo>
                    <a:pt x="11126" y="16202"/>
                    <a:pt x="16962" y="12767"/>
                    <a:pt x="13101" y="5594"/>
                  </a:cubicBezTo>
                  <a:cubicBezTo>
                    <a:pt x="10609" y="791"/>
                    <a:pt x="9606" y="1"/>
                    <a:pt x="9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03;p80">
              <a:extLst>
                <a:ext uri="{FF2B5EF4-FFF2-40B4-BE49-F238E27FC236}">
                  <a16:creationId xmlns:a16="http://schemas.microsoft.com/office/drawing/2014/main" id="{1503A7F8-98C6-5201-73D0-9E89F8174728}"/>
                </a:ext>
              </a:extLst>
            </p:cNvPr>
            <p:cNvSpPr/>
            <p:nvPr/>
          </p:nvSpPr>
          <p:spPr>
            <a:xfrm>
              <a:off x="1089207" y="1710133"/>
              <a:ext cx="105764" cy="79139"/>
            </a:xfrm>
            <a:custGeom>
              <a:avLst/>
              <a:gdLst/>
              <a:ahLst/>
              <a:cxnLst/>
              <a:rect l="l" t="t" r="r" b="b"/>
              <a:pathLst>
                <a:path w="5025" h="3760" extrusionOk="0">
                  <a:moveTo>
                    <a:pt x="1284" y="726"/>
                  </a:moveTo>
                  <a:cubicBezTo>
                    <a:pt x="1435" y="726"/>
                    <a:pt x="1616" y="786"/>
                    <a:pt x="1742" y="854"/>
                  </a:cubicBezTo>
                  <a:cubicBezTo>
                    <a:pt x="1742" y="854"/>
                    <a:pt x="3869" y="1888"/>
                    <a:pt x="3322" y="2769"/>
                  </a:cubicBezTo>
                  <a:cubicBezTo>
                    <a:pt x="3215" y="2924"/>
                    <a:pt x="3079" y="2989"/>
                    <a:pt x="2928" y="2989"/>
                  </a:cubicBezTo>
                  <a:cubicBezTo>
                    <a:pt x="2310" y="2989"/>
                    <a:pt x="1433" y="1902"/>
                    <a:pt x="1164" y="1462"/>
                  </a:cubicBezTo>
                  <a:cubicBezTo>
                    <a:pt x="860" y="892"/>
                    <a:pt x="1031" y="726"/>
                    <a:pt x="1284" y="726"/>
                  </a:cubicBezTo>
                  <a:close/>
                  <a:moveTo>
                    <a:pt x="723" y="1"/>
                  </a:moveTo>
                  <a:cubicBezTo>
                    <a:pt x="298" y="1"/>
                    <a:pt x="0" y="276"/>
                    <a:pt x="526" y="1249"/>
                  </a:cubicBezTo>
                  <a:cubicBezTo>
                    <a:pt x="941" y="1908"/>
                    <a:pt x="2412" y="3760"/>
                    <a:pt x="3432" y="3760"/>
                  </a:cubicBezTo>
                  <a:cubicBezTo>
                    <a:pt x="3684" y="3760"/>
                    <a:pt x="3908" y="3647"/>
                    <a:pt x="4082" y="3377"/>
                  </a:cubicBezTo>
                  <a:cubicBezTo>
                    <a:pt x="5025" y="1857"/>
                    <a:pt x="1438" y="186"/>
                    <a:pt x="1438" y="186"/>
                  </a:cubicBezTo>
                  <a:cubicBezTo>
                    <a:pt x="1241" y="87"/>
                    <a:pt x="962" y="1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04;p80">
              <a:extLst>
                <a:ext uri="{FF2B5EF4-FFF2-40B4-BE49-F238E27FC236}">
                  <a16:creationId xmlns:a16="http://schemas.microsoft.com/office/drawing/2014/main" id="{0F1E96E8-F220-12EB-2209-6B062BC8725F}"/>
                </a:ext>
              </a:extLst>
            </p:cNvPr>
            <p:cNvSpPr/>
            <p:nvPr/>
          </p:nvSpPr>
          <p:spPr>
            <a:xfrm>
              <a:off x="1042478" y="1738697"/>
              <a:ext cx="91704" cy="93177"/>
            </a:xfrm>
            <a:custGeom>
              <a:avLst/>
              <a:gdLst/>
              <a:ahLst/>
              <a:cxnLst/>
              <a:rect l="l" t="t" r="r" b="b"/>
              <a:pathLst>
                <a:path w="4357" h="4427" extrusionOk="0">
                  <a:moveTo>
                    <a:pt x="976" y="920"/>
                  </a:moveTo>
                  <a:cubicBezTo>
                    <a:pt x="1143" y="920"/>
                    <a:pt x="1358" y="1039"/>
                    <a:pt x="1500" y="1139"/>
                  </a:cubicBezTo>
                  <a:cubicBezTo>
                    <a:pt x="1500" y="1139"/>
                    <a:pt x="3263" y="2689"/>
                    <a:pt x="2442" y="3418"/>
                  </a:cubicBezTo>
                  <a:cubicBezTo>
                    <a:pt x="2343" y="3509"/>
                    <a:pt x="2241" y="3549"/>
                    <a:pt x="2140" y="3549"/>
                  </a:cubicBezTo>
                  <a:cubicBezTo>
                    <a:pt x="1524" y="3549"/>
                    <a:pt x="901" y="2090"/>
                    <a:pt x="770" y="1595"/>
                  </a:cubicBezTo>
                  <a:cubicBezTo>
                    <a:pt x="657" y="1076"/>
                    <a:pt x="785" y="920"/>
                    <a:pt x="976" y="920"/>
                  </a:cubicBezTo>
                  <a:close/>
                  <a:moveTo>
                    <a:pt x="523" y="1"/>
                  </a:moveTo>
                  <a:cubicBezTo>
                    <a:pt x="213" y="1"/>
                    <a:pt x="1" y="273"/>
                    <a:pt x="193" y="1169"/>
                  </a:cubicBezTo>
                  <a:cubicBezTo>
                    <a:pt x="401" y="2003"/>
                    <a:pt x="1460" y="4426"/>
                    <a:pt x="2505" y="4426"/>
                  </a:cubicBezTo>
                  <a:cubicBezTo>
                    <a:pt x="2678" y="4426"/>
                    <a:pt x="2851" y="4360"/>
                    <a:pt x="3020" y="4209"/>
                  </a:cubicBezTo>
                  <a:cubicBezTo>
                    <a:pt x="4357" y="3054"/>
                    <a:pt x="1378" y="409"/>
                    <a:pt x="1378" y="409"/>
                  </a:cubicBezTo>
                  <a:cubicBezTo>
                    <a:pt x="1162" y="222"/>
                    <a:pt x="803" y="1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05;p80">
              <a:extLst>
                <a:ext uri="{FF2B5EF4-FFF2-40B4-BE49-F238E27FC236}">
                  <a16:creationId xmlns:a16="http://schemas.microsoft.com/office/drawing/2014/main" id="{5A2A61AE-4B42-48E5-7121-1640C6936437}"/>
                </a:ext>
              </a:extLst>
            </p:cNvPr>
            <p:cNvSpPr/>
            <p:nvPr/>
          </p:nvSpPr>
          <p:spPr>
            <a:xfrm>
              <a:off x="1479669" y="2126066"/>
              <a:ext cx="134367" cy="248234"/>
            </a:xfrm>
            <a:custGeom>
              <a:avLst/>
              <a:gdLst/>
              <a:ahLst/>
              <a:cxnLst/>
              <a:rect l="l" t="t" r="r" b="b"/>
              <a:pathLst>
                <a:path w="6384" h="11794" fill="none" extrusionOk="0">
                  <a:moveTo>
                    <a:pt x="1" y="0"/>
                  </a:moveTo>
                  <a:cubicBezTo>
                    <a:pt x="3010" y="3374"/>
                    <a:pt x="5198" y="7447"/>
                    <a:pt x="6384" y="11794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06;p80">
              <a:extLst>
                <a:ext uri="{FF2B5EF4-FFF2-40B4-BE49-F238E27FC236}">
                  <a16:creationId xmlns:a16="http://schemas.microsoft.com/office/drawing/2014/main" id="{EC593447-F36B-23E0-C56F-7919AE490FB1}"/>
                </a:ext>
              </a:extLst>
            </p:cNvPr>
            <p:cNvSpPr/>
            <p:nvPr/>
          </p:nvSpPr>
          <p:spPr>
            <a:xfrm>
              <a:off x="1087481" y="2191971"/>
              <a:ext cx="74866" cy="175936"/>
            </a:xfrm>
            <a:custGeom>
              <a:avLst/>
              <a:gdLst/>
              <a:ahLst/>
              <a:cxnLst/>
              <a:rect l="l" t="t" r="r" b="b"/>
              <a:pathLst>
                <a:path w="3557" h="8359" fill="none" extrusionOk="0">
                  <a:moveTo>
                    <a:pt x="0" y="8359"/>
                  </a:moveTo>
                  <a:cubicBezTo>
                    <a:pt x="608" y="5380"/>
                    <a:pt x="1824" y="2523"/>
                    <a:pt x="3556" y="0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07;p80">
              <a:extLst>
                <a:ext uri="{FF2B5EF4-FFF2-40B4-BE49-F238E27FC236}">
                  <a16:creationId xmlns:a16="http://schemas.microsoft.com/office/drawing/2014/main" id="{3EA26152-5436-4D83-FFC0-1A909E2EA43C}"/>
                </a:ext>
              </a:extLst>
            </p:cNvPr>
            <p:cNvSpPr/>
            <p:nvPr/>
          </p:nvSpPr>
          <p:spPr>
            <a:xfrm>
              <a:off x="1230784" y="2136948"/>
              <a:ext cx="241857" cy="82548"/>
            </a:xfrm>
            <a:custGeom>
              <a:avLst/>
              <a:gdLst/>
              <a:ahLst/>
              <a:cxnLst/>
              <a:rect l="l" t="t" r="r" b="b"/>
              <a:pathLst>
                <a:path w="11491" h="3922" fill="none" extrusionOk="0">
                  <a:moveTo>
                    <a:pt x="1" y="1246"/>
                  </a:moveTo>
                  <a:cubicBezTo>
                    <a:pt x="1247" y="2158"/>
                    <a:pt x="2584" y="3009"/>
                    <a:pt x="4074" y="3435"/>
                  </a:cubicBezTo>
                  <a:cubicBezTo>
                    <a:pt x="5533" y="3830"/>
                    <a:pt x="7174" y="3921"/>
                    <a:pt x="8572" y="3344"/>
                  </a:cubicBezTo>
                  <a:cubicBezTo>
                    <a:pt x="10001" y="2766"/>
                    <a:pt x="11217" y="1520"/>
                    <a:pt x="11490" y="0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08;p80">
              <a:extLst>
                <a:ext uri="{FF2B5EF4-FFF2-40B4-BE49-F238E27FC236}">
                  <a16:creationId xmlns:a16="http://schemas.microsoft.com/office/drawing/2014/main" id="{8C97B8FC-924A-44AA-0E0D-D6EB3B8F4A00}"/>
                </a:ext>
              </a:extLst>
            </p:cNvPr>
            <p:cNvSpPr/>
            <p:nvPr/>
          </p:nvSpPr>
          <p:spPr>
            <a:xfrm>
              <a:off x="1630023" y="2334643"/>
              <a:ext cx="46725" cy="49272"/>
            </a:xfrm>
            <a:custGeom>
              <a:avLst/>
              <a:gdLst/>
              <a:ahLst/>
              <a:cxnLst/>
              <a:rect l="l" t="t" r="r" b="b"/>
              <a:pathLst>
                <a:path w="2220" h="2341" fill="none" extrusionOk="0">
                  <a:moveTo>
                    <a:pt x="1" y="2341"/>
                  </a:moveTo>
                  <a:cubicBezTo>
                    <a:pt x="1034" y="1885"/>
                    <a:pt x="1824" y="1064"/>
                    <a:pt x="2219" y="0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09;p80">
              <a:extLst>
                <a:ext uri="{FF2B5EF4-FFF2-40B4-BE49-F238E27FC236}">
                  <a16:creationId xmlns:a16="http://schemas.microsoft.com/office/drawing/2014/main" id="{711A3D26-B272-E014-3FBD-808B72C1A3F4}"/>
                </a:ext>
              </a:extLst>
            </p:cNvPr>
            <p:cNvSpPr/>
            <p:nvPr/>
          </p:nvSpPr>
          <p:spPr>
            <a:xfrm>
              <a:off x="915993" y="2060161"/>
              <a:ext cx="180440" cy="129884"/>
            </a:xfrm>
            <a:custGeom>
              <a:avLst/>
              <a:gdLst/>
              <a:ahLst/>
              <a:cxnLst/>
              <a:rect l="l" t="t" r="r" b="b"/>
              <a:pathLst>
                <a:path w="8573" h="6171" fill="none" extrusionOk="0">
                  <a:moveTo>
                    <a:pt x="1" y="6171"/>
                  </a:moveTo>
                  <a:cubicBezTo>
                    <a:pt x="2189" y="3344"/>
                    <a:pt x="5199" y="1186"/>
                    <a:pt x="8573" y="1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10;p80">
              <a:extLst>
                <a:ext uri="{FF2B5EF4-FFF2-40B4-BE49-F238E27FC236}">
                  <a16:creationId xmlns:a16="http://schemas.microsoft.com/office/drawing/2014/main" id="{38927722-9D29-41C4-ADD7-2ECA7DE8F605}"/>
                </a:ext>
              </a:extLst>
            </p:cNvPr>
            <p:cNvSpPr/>
            <p:nvPr/>
          </p:nvSpPr>
          <p:spPr>
            <a:xfrm>
              <a:off x="1071483" y="2091819"/>
              <a:ext cx="212411" cy="140913"/>
            </a:xfrm>
            <a:custGeom>
              <a:avLst/>
              <a:gdLst/>
              <a:ahLst/>
              <a:cxnLst/>
              <a:rect l="l" t="t" r="r" b="b"/>
              <a:pathLst>
                <a:path w="10092" h="6695" extrusionOk="0">
                  <a:moveTo>
                    <a:pt x="4911" y="0"/>
                  </a:moveTo>
                  <a:cubicBezTo>
                    <a:pt x="3040" y="0"/>
                    <a:pt x="627" y="524"/>
                    <a:pt x="395" y="1627"/>
                  </a:cubicBezTo>
                  <a:cubicBezTo>
                    <a:pt x="0" y="3329"/>
                    <a:pt x="61" y="4880"/>
                    <a:pt x="486" y="5032"/>
                  </a:cubicBezTo>
                  <a:cubicBezTo>
                    <a:pt x="530" y="5046"/>
                    <a:pt x="574" y="5052"/>
                    <a:pt x="618" y="5052"/>
                  </a:cubicBezTo>
                  <a:cubicBezTo>
                    <a:pt x="1432" y="5052"/>
                    <a:pt x="2280" y="2783"/>
                    <a:pt x="2280" y="2782"/>
                  </a:cubicBezTo>
                  <a:lnTo>
                    <a:pt x="2280" y="2782"/>
                  </a:lnTo>
                  <a:cubicBezTo>
                    <a:pt x="2280" y="2783"/>
                    <a:pt x="1459" y="6065"/>
                    <a:pt x="2280" y="6247"/>
                  </a:cubicBezTo>
                  <a:cubicBezTo>
                    <a:pt x="2301" y="6252"/>
                    <a:pt x="2323" y="6254"/>
                    <a:pt x="2344" y="6254"/>
                  </a:cubicBezTo>
                  <a:cubicBezTo>
                    <a:pt x="3163" y="6254"/>
                    <a:pt x="3769" y="2935"/>
                    <a:pt x="3769" y="2934"/>
                  </a:cubicBezTo>
                  <a:lnTo>
                    <a:pt x="3769" y="2934"/>
                  </a:lnTo>
                  <a:cubicBezTo>
                    <a:pt x="3769" y="2935"/>
                    <a:pt x="3435" y="6430"/>
                    <a:pt x="4195" y="6673"/>
                  </a:cubicBezTo>
                  <a:cubicBezTo>
                    <a:pt x="4252" y="6688"/>
                    <a:pt x="4306" y="6695"/>
                    <a:pt x="4358" y="6695"/>
                  </a:cubicBezTo>
                  <a:cubicBezTo>
                    <a:pt x="5486" y="6695"/>
                    <a:pt x="5319" y="3360"/>
                    <a:pt x="5319" y="3360"/>
                  </a:cubicBezTo>
                  <a:lnTo>
                    <a:pt x="5319" y="3360"/>
                  </a:lnTo>
                  <a:cubicBezTo>
                    <a:pt x="5320" y="3360"/>
                    <a:pt x="5950" y="5913"/>
                    <a:pt x="6943" y="5913"/>
                  </a:cubicBezTo>
                  <a:cubicBezTo>
                    <a:pt x="6949" y="5913"/>
                    <a:pt x="6955" y="5913"/>
                    <a:pt x="6961" y="5913"/>
                  </a:cubicBezTo>
                  <a:cubicBezTo>
                    <a:pt x="7569" y="5913"/>
                    <a:pt x="7721" y="4272"/>
                    <a:pt x="7569" y="2752"/>
                  </a:cubicBezTo>
                  <a:lnTo>
                    <a:pt x="7569" y="2752"/>
                  </a:lnTo>
                  <a:cubicBezTo>
                    <a:pt x="8100" y="3027"/>
                    <a:pt x="8687" y="3258"/>
                    <a:pt x="9116" y="3258"/>
                  </a:cubicBezTo>
                  <a:cubicBezTo>
                    <a:pt x="9398" y="3258"/>
                    <a:pt x="9612" y="3157"/>
                    <a:pt x="9696" y="2904"/>
                  </a:cubicBezTo>
                  <a:cubicBezTo>
                    <a:pt x="10092" y="1992"/>
                    <a:pt x="7964" y="898"/>
                    <a:pt x="7082" y="503"/>
                  </a:cubicBezTo>
                  <a:cubicBezTo>
                    <a:pt x="6872" y="171"/>
                    <a:pt x="5980" y="0"/>
                    <a:pt x="4911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11;p80">
              <a:extLst>
                <a:ext uri="{FF2B5EF4-FFF2-40B4-BE49-F238E27FC236}">
                  <a16:creationId xmlns:a16="http://schemas.microsoft.com/office/drawing/2014/main" id="{C3219BC7-C9F3-8DEC-34C9-A25E4257016F}"/>
                </a:ext>
              </a:extLst>
            </p:cNvPr>
            <p:cNvSpPr/>
            <p:nvPr/>
          </p:nvSpPr>
          <p:spPr>
            <a:xfrm>
              <a:off x="4029925" y="1534099"/>
              <a:ext cx="580280" cy="635487"/>
            </a:xfrm>
            <a:custGeom>
              <a:avLst/>
              <a:gdLst/>
              <a:ahLst/>
              <a:cxnLst/>
              <a:rect l="l" t="t" r="r" b="b"/>
              <a:pathLst>
                <a:path w="27570" h="30193" extrusionOk="0">
                  <a:moveTo>
                    <a:pt x="9784" y="1"/>
                  </a:moveTo>
                  <a:cubicBezTo>
                    <a:pt x="6039" y="1"/>
                    <a:pt x="2371" y="2077"/>
                    <a:pt x="1" y="5053"/>
                  </a:cubicBezTo>
                  <a:lnTo>
                    <a:pt x="3922" y="6117"/>
                  </a:lnTo>
                  <a:cubicBezTo>
                    <a:pt x="3861" y="11983"/>
                    <a:pt x="5746" y="17728"/>
                    <a:pt x="7569" y="23321"/>
                  </a:cubicBezTo>
                  <a:cubicBezTo>
                    <a:pt x="8056" y="24810"/>
                    <a:pt x="8542" y="26330"/>
                    <a:pt x="9454" y="27607"/>
                  </a:cubicBezTo>
                  <a:cubicBezTo>
                    <a:pt x="10366" y="28914"/>
                    <a:pt x="11764" y="29947"/>
                    <a:pt x="13345" y="30008"/>
                  </a:cubicBezTo>
                  <a:cubicBezTo>
                    <a:pt x="13403" y="30011"/>
                    <a:pt x="13462" y="30013"/>
                    <a:pt x="13522" y="30013"/>
                  </a:cubicBezTo>
                  <a:cubicBezTo>
                    <a:pt x="15016" y="30013"/>
                    <a:pt x="16566" y="28921"/>
                    <a:pt x="16748" y="27435"/>
                  </a:cubicBezTo>
                  <a:lnTo>
                    <a:pt x="16748" y="27435"/>
                  </a:lnTo>
                  <a:cubicBezTo>
                    <a:pt x="16577" y="28887"/>
                    <a:pt x="17995" y="30192"/>
                    <a:pt x="19419" y="30192"/>
                  </a:cubicBezTo>
                  <a:cubicBezTo>
                    <a:pt x="19451" y="30192"/>
                    <a:pt x="19483" y="30192"/>
                    <a:pt x="19515" y="30190"/>
                  </a:cubicBezTo>
                  <a:cubicBezTo>
                    <a:pt x="21004" y="30160"/>
                    <a:pt x="22311" y="28974"/>
                    <a:pt x="22798" y="27576"/>
                  </a:cubicBezTo>
                  <a:cubicBezTo>
                    <a:pt x="23284" y="26178"/>
                    <a:pt x="23102" y="24567"/>
                    <a:pt x="22524" y="23199"/>
                  </a:cubicBezTo>
                  <a:lnTo>
                    <a:pt x="22524" y="23199"/>
                  </a:lnTo>
                  <a:cubicBezTo>
                    <a:pt x="23077" y="23581"/>
                    <a:pt x="23750" y="23783"/>
                    <a:pt x="24414" y="23783"/>
                  </a:cubicBezTo>
                  <a:cubicBezTo>
                    <a:pt x="24809" y="23783"/>
                    <a:pt x="25201" y="23711"/>
                    <a:pt x="25564" y="23564"/>
                  </a:cubicBezTo>
                  <a:cubicBezTo>
                    <a:pt x="26506" y="23138"/>
                    <a:pt x="27235" y="22135"/>
                    <a:pt x="27357" y="21072"/>
                  </a:cubicBezTo>
                  <a:cubicBezTo>
                    <a:pt x="27570" y="18883"/>
                    <a:pt x="25442" y="17211"/>
                    <a:pt x="23527" y="16147"/>
                  </a:cubicBezTo>
                  <a:cubicBezTo>
                    <a:pt x="21582" y="15084"/>
                    <a:pt x="19302" y="13929"/>
                    <a:pt x="18816" y="11771"/>
                  </a:cubicBezTo>
                  <a:cubicBezTo>
                    <a:pt x="18542" y="10676"/>
                    <a:pt x="18846" y="9521"/>
                    <a:pt x="18846" y="8397"/>
                  </a:cubicBezTo>
                  <a:cubicBezTo>
                    <a:pt x="18877" y="4172"/>
                    <a:pt x="15077" y="555"/>
                    <a:pt x="10943" y="68"/>
                  </a:cubicBezTo>
                  <a:cubicBezTo>
                    <a:pt x="10557" y="23"/>
                    <a:pt x="10170" y="1"/>
                    <a:pt x="9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12;p80">
              <a:extLst>
                <a:ext uri="{FF2B5EF4-FFF2-40B4-BE49-F238E27FC236}">
                  <a16:creationId xmlns:a16="http://schemas.microsoft.com/office/drawing/2014/main" id="{08EF5101-516B-7454-D7A8-25275EA81540}"/>
                </a:ext>
              </a:extLst>
            </p:cNvPr>
            <p:cNvSpPr/>
            <p:nvPr/>
          </p:nvSpPr>
          <p:spPr>
            <a:xfrm>
              <a:off x="4059373" y="1532962"/>
              <a:ext cx="325647" cy="523009"/>
            </a:xfrm>
            <a:custGeom>
              <a:avLst/>
              <a:gdLst/>
              <a:ahLst/>
              <a:cxnLst/>
              <a:rect l="l" t="t" r="r" b="b"/>
              <a:pathLst>
                <a:path w="15472" h="24849" extrusionOk="0">
                  <a:moveTo>
                    <a:pt x="3435" y="1"/>
                  </a:moveTo>
                  <a:lnTo>
                    <a:pt x="0" y="24712"/>
                  </a:lnTo>
                  <a:cubicBezTo>
                    <a:pt x="0" y="24712"/>
                    <a:pt x="436" y="24849"/>
                    <a:pt x="1156" y="24849"/>
                  </a:cubicBezTo>
                  <a:cubicBezTo>
                    <a:pt x="3176" y="24849"/>
                    <a:pt x="7432" y="23774"/>
                    <a:pt x="10547" y="15594"/>
                  </a:cubicBezTo>
                  <a:cubicBezTo>
                    <a:pt x="15471" y="2584"/>
                    <a:pt x="3435" y="1"/>
                    <a:pt x="3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413;p80">
              <a:extLst>
                <a:ext uri="{FF2B5EF4-FFF2-40B4-BE49-F238E27FC236}">
                  <a16:creationId xmlns:a16="http://schemas.microsoft.com/office/drawing/2014/main" id="{AC05A352-EBC1-9BD2-EA7E-C09CDEB3E49D}"/>
                </a:ext>
              </a:extLst>
            </p:cNvPr>
            <p:cNvSpPr/>
            <p:nvPr/>
          </p:nvSpPr>
          <p:spPr>
            <a:xfrm>
              <a:off x="3632622" y="1551528"/>
              <a:ext cx="701829" cy="581542"/>
            </a:xfrm>
            <a:custGeom>
              <a:avLst/>
              <a:gdLst/>
              <a:ahLst/>
              <a:cxnLst/>
              <a:rect l="l" t="t" r="r" b="b"/>
              <a:pathLst>
                <a:path w="33345" h="27630" extrusionOk="0">
                  <a:moveTo>
                    <a:pt x="25229" y="0"/>
                  </a:moveTo>
                  <a:cubicBezTo>
                    <a:pt x="25229" y="0"/>
                    <a:pt x="547" y="8055"/>
                    <a:pt x="274" y="12189"/>
                  </a:cubicBezTo>
                  <a:cubicBezTo>
                    <a:pt x="0" y="16353"/>
                    <a:pt x="1793" y="20183"/>
                    <a:pt x="4894" y="24772"/>
                  </a:cubicBezTo>
                  <a:cubicBezTo>
                    <a:pt x="6096" y="26535"/>
                    <a:pt x="9615" y="27630"/>
                    <a:pt x="13679" y="27630"/>
                  </a:cubicBezTo>
                  <a:cubicBezTo>
                    <a:pt x="20198" y="27630"/>
                    <a:pt x="28119" y="24813"/>
                    <a:pt x="30122" y="17417"/>
                  </a:cubicBezTo>
                  <a:cubicBezTo>
                    <a:pt x="33344" y="5411"/>
                    <a:pt x="25229" y="0"/>
                    <a:pt x="25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414;p80">
              <a:extLst>
                <a:ext uri="{FF2B5EF4-FFF2-40B4-BE49-F238E27FC236}">
                  <a16:creationId xmlns:a16="http://schemas.microsoft.com/office/drawing/2014/main" id="{96D313C6-C9B3-607C-CD75-B58D90A377F3}"/>
                </a:ext>
              </a:extLst>
            </p:cNvPr>
            <p:cNvSpPr/>
            <p:nvPr/>
          </p:nvSpPr>
          <p:spPr>
            <a:xfrm>
              <a:off x="3999867" y="1437230"/>
              <a:ext cx="83390" cy="98313"/>
            </a:xfrm>
            <a:custGeom>
              <a:avLst/>
              <a:gdLst/>
              <a:ahLst/>
              <a:cxnLst/>
              <a:rect l="l" t="t" r="r" b="b"/>
              <a:pathLst>
                <a:path w="3962" h="4671" extrusionOk="0">
                  <a:moveTo>
                    <a:pt x="1729" y="0"/>
                  </a:moveTo>
                  <a:cubicBezTo>
                    <a:pt x="1599" y="0"/>
                    <a:pt x="1470" y="38"/>
                    <a:pt x="1368" y="111"/>
                  </a:cubicBezTo>
                  <a:cubicBezTo>
                    <a:pt x="1125" y="263"/>
                    <a:pt x="973" y="506"/>
                    <a:pt x="821" y="719"/>
                  </a:cubicBezTo>
                  <a:cubicBezTo>
                    <a:pt x="243" y="1752"/>
                    <a:pt x="0" y="2968"/>
                    <a:pt x="91" y="4093"/>
                  </a:cubicBezTo>
                  <a:lnTo>
                    <a:pt x="1885" y="4670"/>
                  </a:lnTo>
                  <a:cubicBezTo>
                    <a:pt x="2797" y="4093"/>
                    <a:pt x="3526" y="3242"/>
                    <a:pt x="3861" y="2208"/>
                  </a:cubicBezTo>
                  <a:cubicBezTo>
                    <a:pt x="3962" y="1955"/>
                    <a:pt x="3768" y="1723"/>
                    <a:pt x="3542" y="1723"/>
                  </a:cubicBezTo>
                  <a:cubicBezTo>
                    <a:pt x="3497" y="1723"/>
                    <a:pt x="3450" y="1732"/>
                    <a:pt x="3405" y="1752"/>
                  </a:cubicBezTo>
                  <a:cubicBezTo>
                    <a:pt x="2645" y="2087"/>
                    <a:pt x="2037" y="2725"/>
                    <a:pt x="1733" y="3485"/>
                  </a:cubicBezTo>
                  <a:cubicBezTo>
                    <a:pt x="1885" y="2694"/>
                    <a:pt x="2067" y="1904"/>
                    <a:pt x="2219" y="1114"/>
                  </a:cubicBezTo>
                  <a:cubicBezTo>
                    <a:pt x="2310" y="749"/>
                    <a:pt x="2341" y="384"/>
                    <a:pt x="2128" y="141"/>
                  </a:cubicBezTo>
                  <a:cubicBezTo>
                    <a:pt x="2017" y="46"/>
                    <a:pt x="1872" y="0"/>
                    <a:pt x="1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415;p80">
              <a:extLst>
                <a:ext uri="{FF2B5EF4-FFF2-40B4-BE49-F238E27FC236}">
                  <a16:creationId xmlns:a16="http://schemas.microsoft.com/office/drawing/2014/main" id="{F22F93BA-D5BD-8064-FAFE-D55F7548BEEA}"/>
                </a:ext>
              </a:extLst>
            </p:cNvPr>
            <p:cNvSpPr/>
            <p:nvPr/>
          </p:nvSpPr>
          <p:spPr>
            <a:xfrm>
              <a:off x="3543036" y="3200923"/>
              <a:ext cx="326341" cy="623111"/>
            </a:xfrm>
            <a:custGeom>
              <a:avLst/>
              <a:gdLst/>
              <a:ahLst/>
              <a:cxnLst/>
              <a:rect l="l" t="t" r="r" b="b"/>
              <a:pathLst>
                <a:path w="15505" h="29605" extrusionOk="0">
                  <a:moveTo>
                    <a:pt x="761" y="1"/>
                  </a:moveTo>
                  <a:cubicBezTo>
                    <a:pt x="365" y="3496"/>
                    <a:pt x="1" y="7357"/>
                    <a:pt x="153" y="9059"/>
                  </a:cubicBezTo>
                  <a:cubicBezTo>
                    <a:pt x="153" y="9211"/>
                    <a:pt x="183" y="9363"/>
                    <a:pt x="214" y="9484"/>
                  </a:cubicBezTo>
                  <a:cubicBezTo>
                    <a:pt x="1581" y="15533"/>
                    <a:pt x="6536" y="22889"/>
                    <a:pt x="6809" y="24257"/>
                  </a:cubicBezTo>
                  <a:cubicBezTo>
                    <a:pt x="6809" y="24257"/>
                    <a:pt x="609" y="27144"/>
                    <a:pt x="730" y="28816"/>
                  </a:cubicBezTo>
                  <a:cubicBezTo>
                    <a:pt x="764" y="29415"/>
                    <a:pt x="1974" y="29605"/>
                    <a:pt x="3499" y="29605"/>
                  </a:cubicBezTo>
                  <a:cubicBezTo>
                    <a:pt x="6153" y="29605"/>
                    <a:pt x="9758" y="29029"/>
                    <a:pt x="9758" y="29029"/>
                  </a:cubicBezTo>
                  <a:cubicBezTo>
                    <a:pt x="9758" y="29029"/>
                    <a:pt x="10430" y="29162"/>
                    <a:pt x="11268" y="29162"/>
                  </a:cubicBezTo>
                  <a:cubicBezTo>
                    <a:pt x="13024" y="29162"/>
                    <a:pt x="15504" y="28577"/>
                    <a:pt x="14044" y="24956"/>
                  </a:cubicBezTo>
                  <a:cubicBezTo>
                    <a:pt x="14044" y="24956"/>
                    <a:pt x="11642" y="13922"/>
                    <a:pt x="10335" y="11126"/>
                  </a:cubicBezTo>
                  <a:lnTo>
                    <a:pt x="11673" y="2433"/>
                  </a:lnTo>
                  <a:cubicBezTo>
                    <a:pt x="7934" y="1977"/>
                    <a:pt x="4256" y="1217"/>
                    <a:pt x="761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416;p80">
              <a:extLst>
                <a:ext uri="{FF2B5EF4-FFF2-40B4-BE49-F238E27FC236}">
                  <a16:creationId xmlns:a16="http://schemas.microsoft.com/office/drawing/2014/main" id="{023C8CDD-C439-E115-8462-60041C45B7F8}"/>
                </a:ext>
              </a:extLst>
            </p:cNvPr>
            <p:cNvSpPr/>
            <p:nvPr/>
          </p:nvSpPr>
          <p:spPr>
            <a:xfrm>
              <a:off x="3559686" y="3060167"/>
              <a:ext cx="248866" cy="190669"/>
            </a:xfrm>
            <a:custGeom>
              <a:avLst/>
              <a:gdLst/>
              <a:ahLst/>
              <a:cxnLst/>
              <a:rect l="l" t="t" r="r" b="b"/>
              <a:pathLst>
                <a:path w="11824" h="9059" extrusionOk="0">
                  <a:moveTo>
                    <a:pt x="851" y="1"/>
                  </a:moveTo>
                  <a:cubicBezTo>
                    <a:pt x="851" y="1"/>
                    <a:pt x="426" y="3101"/>
                    <a:pt x="0" y="6627"/>
                  </a:cubicBezTo>
                  <a:cubicBezTo>
                    <a:pt x="3496" y="7843"/>
                    <a:pt x="7143" y="8603"/>
                    <a:pt x="10912" y="9059"/>
                  </a:cubicBezTo>
                  <a:lnTo>
                    <a:pt x="11824" y="3253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17;p80">
              <a:extLst>
                <a:ext uri="{FF2B5EF4-FFF2-40B4-BE49-F238E27FC236}">
                  <a16:creationId xmlns:a16="http://schemas.microsoft.com/office/drawing/2014/main" id="{99B85CBC-B7D9-BA01-2B4D-24FA2FCA5267}"/>
                </a:ext>
              </a:extLst>
            </p:cNvPr>
            <p:cNvSpPr/>
            <p:nvPr/>
          </p:nvSpPr>
          <p:spPr>
            <a:xfrm>
              <a:off x="3539837" y="3742836"/>
              <a:ext cx="84464" cy="67836"/>
            </a:xfrm>
            <a:custGeom>
              <a:avLst/>
              <a:gdLst/>
              <a:ahLst/>
              <a:cxnLst/>
              <a:rect l="l" t="t" r="r" b="b"/>
              <a:pathLst>
                <a:path w="4013" h="3223" extrusionOk="0">
                  <a:moveTo>
                    <a:pt x="3435" y="1"/>
                  </a:moveTo>
                  <a:cubicBezTo>
                    <a:pt x="821" y="1247"/>
                    <a:pt x="1" y="2433"/>
                    <a:pt x="1" y="2433"/>
                  </a:cubicBezTo>
                  <a:cubicBezTo>
                    <a:pt x="1" y="2433"/>
                    <a:pt x="92" y="2828"/>
                    <a:pt x="3800" y="3223"/>
                  </a:cubicBezTo>
                  <a:cubicBezTo>
                    <a:pt x="4013" y="2098"/>
                    <a:pt x="3922" y="943"/>
                    <a:pt x="3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8;p80">
              <a:extLst>
                <a:ext uri="{FF2B5EF4-FFF2-40B4-BE49-F238E27FC236}">
                  <a16:creationId xmlns:a16="http://schemas.microsoft.com/office/drawing/2014/main" id="{EF297AB8-569F-07A4-B239-29AD9D7E1E75}"/>
                </a:ext>
              </a:extLst>
            </p:cNvPr>
            <p:cNvSpPr/>
            <p:nvPr/>
          </p:nvSpPr>
          <p:spPr>
            <a:xfrm>
              <a:off x="3612141" y="3709578"/>
              <a:ext cx="241857" cy="110605"/>
            </a:xfrm>
            <a:custGeom>
              <a:avLst/>
              <a:gdLst/>
              <a:ahLst/>
              <a:cxnLst/>
              <a:rect l="l" t="t" r="r" b="b"/>
              <a:pathLst>
                <a:path w="11491" h="5255" extrusionOk="0">
                  <a:moveTo>
                    <a:pt x="3466" y="0"/>
                  </a:moveTo>
                  <a:cubicBezTo>
                    <a:pt x="2037" y="396"/>
                    <a:pt x="973" y="1125"/>
                    <a:pt x="0" y="1581"/>
                  </a:cubicBezTo>
                  <a:cubicBezTo>
                    <a:pt x="487" y="2523"/>
                    <a:pt x="578" y="3709"/>
                    <a:pt x="365" y="4803"/>
                  </a:cubicBezTo>
                  <a:cubicBezTo>
                    <a:pt x="1307" y="4924"/>
                    <a:pt x="2493" y="5046"/>
                    <a:pt x="3922" y="5168"/>
                  </a:cubicBezTo>
                  <a:cubicBezTo>
                    <a:pt x="4763" y="5228"/>
                    <a:pt x="5509" y="5255"/>
                    <a:pt x="6172" y="5255"/>
                  </a:cubicBezTo>
                  <a:cubicBezTo>
                    <a:pt x="11162" y="5255"/>
                    <a:pt x="11399" y="3739"/>
                    <a:pt x="11399" y="3739"/>
                  </a:cubicBezTo>
                  <a:cubicBezTo>
                    <a:pt x="11490" y="1855"/>
                    <a:pt x="11034" y="699"/>
                    <a:pt x="11034" y="639"/>
                  </a:cubicBezTo>
                  <a:cubicBezTo>
                    <a:pt x="10100" y="1151"/>
                    <a:pt x="9114" y="1338"/>
                    <a:pt x="8174" y="1338"/>
                  </a:cubicBezTo>
                  <a:cubicBezTo>
                    <a:pt x="5657" y="1338"/>
                    <a:pt x="3466" y="0"/>
                    <a:pt x="3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19;p80">
              <a:extLst>
                <a:ext uri="{FF2B5EF4-FFF2-40B4-BE49-F238E27FC236}">
                  <a16:creationId xmlns:a16="http://schemas.microsoft.com/office/drawing/2014/main" id="{ED2049CC-7F56-6962-ADE8-CE5A560402F3}"/>
                </a:ext>
              </a:extLst>
            </p:cNvPr>
            <p:cNvSpPr/>
            <p:nvPr/>
          </p:nvSpPr>
          <p:spPr>
            <a:xfrm>
              <a:off x="3536637" y="3788281"/>
              <a:ext cx="315418" cy="40306"/>
            </a:xfrm>
            <a:custGeom>
              <a:avLst/>
              <a:gdLst/>
              <a:ahLst/>
              <a:cxnLst/>
              <a:rect l="l" t="t" r="r" b="b"/>
              <a:pathLst>
                <a:path w="14986" h="1915" extrusionOk="0">
                  <a:moveTo>
                    <a:pt x="14986" y="0"/>
                  </a:moveTo>
                  <a:lnTo>
                    <a:pt x="14986" y="0"/>
                  </a:lnTo>
                  <a:cubicBezTo>
                    <a:pt x="13245" y="454"/>
                    <a:pt x="10515" y="967"/>
                    <a:pt x="7081" y="967"/>
                  </a:cubicBezTo>
                  <a:cubicBezTo>
                    <a:pt x="4999" y="967"/>
                    <a:pt x="2658" y="778"/>
                    <a:pt x="122" y="274"/>
                  </a:cubicBezTo>
                  <a:cubicBezTo>
                    <a:pt x="1" y="760"/>
                    <a:pt x="31" y="1064"/>
                    <a:pt x="31" y="1064"/>
                  </a:cubicBezTo>
                  <a:cubicBezTo>
                    <a:pt x="31" y="1064"/>
                    <a:pt x="821" y="1915"/>
                    <a:pt x="7144" y="1915"/>
                  </a:cubicBezTo>
                  <a:cubicBezTo>
                    <a:pt x="12797" y="1915"/>
                    <a:pt x="14864" y="1185"/>
                    <a:pt x="14864" y="1185"/>
                  </a:cubicBezTo>
                  <a:cubicBezTo>
                    <a:pt x="14925" y="760"/>
                    <a:pt x="14955" y="395"/>
                    <a:pt x="14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20;p80">
              <a:extLst>
                <a:ext uri="{FF2B5EF4-FFF2-40B4-BE49-F238E27FC236}">
                  <a16:creationId xmlns:a16="http://schemas.microsoft.com/office/drawing/2014/main" id="{74B1D4CA-D933-5531-C25C-CC0E5BCD2D74}"/>
                </a:ext>
              </a:extLst>
            </p:cNvPr>
            <p:cNvSpPr/>
            <p:nvPr/>
          </p:nvSpPr>
          <p:spPr>
            <a:xfrm>
              <a:off x="3642220" y="3727491"/>
              <a:ext cx="26246" cy="51209"/>
            </a:xfrm>
            <a:custGeom>
              <a:avLst/>
              <a:gdLst/>
              <a:ahLst/>
              <a:cxnLst/>
              <a:rect l="l" t="t" r="r" b="b"/>
              <a:pathLst>
                <a:path w="1247" h="2433" extrusionOk="0">
                  <a:moveTo>
                    <a:pt x="91" y="0"/>
                  </a:moveTo>
                  <a:cubicBezTo>
                    <a:pt x="61" y="0"/>
                    <a:pt x="30" y="0"/>
                    <a:pt x="0" y="61"/>
                  </a:cubicBezTo>
                  <a:cubicBezTo>
                    <a:pt x="0" y="92"/>
                    <a:pt x="0" y="122"/>
                    <a:pt x="30" y="152"/>
                  </a:cubicBezTo>
                  <a:cubicBezTo>
                    <a:pt x="91" y="213"/>
                    <a:pt x="1094" y="852"/>
                    <a:pt x="973" y="2341"/>
                  </a:cubicBezTo>
                  <a:cubicBezTo>
                    <a:pt x="973" y="2402"/>
                    <a:pt x="1003" y="2432"/>
                    <a:pt x="1064" y="2432"/>
                  </a:cubicBezTo>
                  <a:cubicBezTo>
                    <a:pt x="1094" y="2432"/>
                    <a:pt x="1125" y="2402"/>
                    <a:pt x="1125" y="2371"/>
                  </a:cubicBezTo>
                  <a:cubicBezTo>
                    <a:pt x="1246" y="760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21;p80">
              <a:extLst>
                <a:ext uri="{FF2B5EF4-FFF2-40B4-BE49-F238E27FC236}">
                  <a16:creationId xmlns:a16="http://schemas.microsoft.com/office/drawing/2014/main" id="{8F67D077-A269-E06B-7EE6-48367CFA6BE7}"/>
                </a:ext>
              </a:extLst>
            </p:cNvPr>
            <p:cNvSpPr/>
            <p:nvPr/>
          </p:nvSpPr>
          <p:spPr>
            <a:xfrm>
              <a:off x="3669079" y="3719176"/>
              <a:ext cx="23047" cy="49925"/>
            </a:xfrm>
            <a:custGeom>
              <a:avLst/>
              <a:gdLst/>
              <a:ahLst/>
              <a:cxnLst/>
              <a:rect l="l" t="t" r="r" b="b"/>
              <a:pathLst>
                <a:path w="1095" h="2372" extrusionOk="0">
                  <a:moveTo>
                    <a:pt x="122" y="0"/>
                  </a:moveTo>
                  <a:cubicBezTo>
                    <a:pt x="92" y="0"/>
                    <a:pt x="61" y="0"/>
                    <a:pt x="1" y="31"/>
                  </a:cubicBezTo>
                  <a:cubicBezTo>
                    <a:pt x="1" y="61"/>
                    <a:pt x="1" y="91"/>
                    <a:pt x="61" y="152"/>
                  </a:cubicBezTo>
                  <a:cubicBezTo>
                    <a:pt x="61" y="152"/>
                    <a:pt x="973" y="699"/>
                    <a:pt x="973" y="2310"/>
                  </a:cubicBezTo>
                  <a:cubicBezTo>
                    <a:pt x="973" y="2341"/>
                    <a:pt x="1004" y="2371"/>
                    <a:pt x="1034" y="2371"/>
                  </a:cubicBezTo>
                  <a:cubicBezTo>
                    <a:pt x="1065" y="2371"/>
                    <a:pt x="1095" y="2341"/>
                    <a:pt x="1095" y="2310"/>
                  </a:cubicBezTo>
                  <a:cubicBezTo>
                    <a:pt x="1095" y="639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22;p80">
              <a:extLst>
                <a:ext uri="{FF2B5EF4-FFF2-40B4-BE49-F238E27FC236}">
                  <a16:creationId xmlns:a16="http://schemas.microsoft.com/office/drawing/2014/main" id="{7FB83D11-D30E-3024-5913-181C6827E3E2}"/>
                </a:ext>
              </a:extLst>
            </p:cNvPr>
            <p:cNvSpPr/>
            <p:nvPr/>
          </p:nvSpPr>
          <p:spPr>
            <a:xfrm>
              <a:off x="3667795" y="3688465"/>
              <a:ext cx="26899" cy="44158"/>
            </a:xfrm>
            <a:custGeom>
              <a:avLst/>
              <a:gdLst/>
              <a:ahLst/>
              <a:cxnLst/>
              <a:rect l="l" t="t" r="r" b="b"/>
              <a:pathLst>
                <a:path w="1278" h="2098" extrusionOk="0">
                  <a:moveTo>
                    <a:pt x="639" y="183"/>
                  </a:moveTo>
                  <a:cubicBezTo>
                    <a:pt x="761" y="183"/>
                    <a:pt x="791" y="243"/>
                    <a:pt x="791" y="304"/>
                  </a:cubicBezTo>
                  <a:cubicBezTo>
                    <a:pt x="974" y="578"/>
                    <a:pt x="761" y="1338"/>
                    <a:pt x="609" y="1794"/>
                  </a:cubicBezTo>
                  <a:cubicBezTo>
                    <a:pt x="457" y="1338"/>
                    <a:pt x="214" y="608"/>
                    <a:pt x="396" y="304"/>
                  </a:cubicBezTo>
                  <a:cubicBezTo>
                    <a:pt x="457" y="243"/>
                    <a:pt x="518" y="183"/>
                    <a:pt x="639" y="183"/>
                  </a:cubicBezTo>
                  <a:close/>
                  <a:moveTo>
                    <a:pt x="639" y="0"/>
                  </a:moveTo>
                  <a:cubicBezTo>
                    <a:pt x="487" y="0"/>
                    <a:pt x="366" y="92"/>
                    <a:pt x="305" y="183"/>
                  </a:cubicBezTo>
                  <a:cubicBezTo>
                    <a:pt x="1" y="669"/>
                    <a:pt x="487" y="1915"/>
                    <a:pt x="548" y="2067"/>
                  </a:cubicBezTo>
                  <a:cubicBezTo>
                    <a:pt x="548" y="2067"/>
                    <a:pt x="609" y="2098"/>
                    <a:pt x="639" y="2098"/>
                  </a:cubicBezTo>
                  <a:cubicBezTo>
                    <a:pt x="639" y="2098"/>
                    <a:pt x="670" y="2098"/>
                    <a:pt x="700" y="2067"/>
                  </a:cubicBezTo>
                  <a:cubicBezTo>
                    <a:pt x="791" y="1915"/>
                    <a:pt x="1278" y="608"/>
                    <a:pt x="974" y="152"/>
                  </a:cubicBezTo>
                  <a:cubicBezTo>
                    <a:pt x="943" y="92"/>
                    <a:pt x="822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23;p80">
              <a:extLst>
                <a:ext uri="{FF2B5EF4-FFF2-40B4-BE49-F238E27FC236}">
                  <a16:creationId xmlns:a16="http://schemas.microsoft.com/office/drawing/2014/main" id="{3CD24A37-930A-EF50-A297-16039409D910}"/>
                </a:ext>
              </a:extLst>
            </p:cNvPr>
            <p:cNvSpPr/>
            <p:nvPr/>
          </p:nvSpPr>
          <p:spPr>
            <a:xfrm>
              <a:off x="3679330" y="3707599"/>
              <a:ext cx="39675" cy="25657"/>
            </a:xfrm>
            <a:custGeom>
              <a:avLst/>
              <a:gdLst/>
              <a:ahLst/>
              <a:cxnLst/>
              <a:rect l="l" t="t" r="r" b="b"/>
              <a:pathLst>
                <a:path w="1885" h="1219" extrusionOk="0">
                  <a:moveTo>
                    <a:pt x="1429" y="155"/>
                  </a:moveTo>
                  <a:cubicBezTo>
                    <a:pt x="1550" y="155"/>
                    <a:pt x="1611" y="246"/>
                    <a:pt x="1641" y="277"/>
                  </a:cubicBezTo>
                  <a:cubicBezTo>
                    <a:pt x="1702" y="398"/>
                    <a:pt x="1702" y="459"/>
                    <a:pt x="1641" y="490"/>
                  </a:cubicBezTo>
                  <a:cubicBezTo>
                    <a:pt x="1489" y="793"/>
                    <a:pt x="730" y="945"/>
                    <a:pt x="274" y="1006"/>
                  </a:cubicBezTo>
                  <a:cubicBezTo>
                    <a:pt x="578" y="641"/>
                    <a:pt x="1094" y="155"/>
                    <a:pt x="1429" y="155"/>
                  </a:cubicBezTo>
                  <a:close/>
                  <a:moveTo>
                    <a:pt x="1438" y="1"/>
                  </a:moveTo>
                  <a:cubicBezTo>
                    <a:pt x="864" y="1"/>
                    <a:pt x="89" y="949"/>
                    <a:pt x="0" y="1067"/>
                  </a:cubicBezTo>
                  <a:lnTo>
                    <a:pt x="0" y="1189"/>
                  </a:lnTo>
                  <a:cubicBezTo>
                    <a:pt x="0" y="1219"/>
                    <a:pt x="61" y="1219"/>
                    <a:pt x="91" y="1219"/>
                  </a:cubicBezTo>
                  <a:cubicBezTo>
                    <a:pt x="243" y="1189"/>
                    <a:pt x="1550" y="1097"/>
                    <a:pt x="1793" y="611"/>
                  </a:cubicBezTo>
                  <a:cubicBezTo>
                    <a:pt x="1824" y="550"/>
                    <a:pt x="1885" y="429"/>
                    <a:pt x="1793" y="246"/>
                  </a:cubicBezTo>
                  <a:cubicBezTo>
                    <a:pt x="1733" y="94"/>
                    <a:pt x="1641" y="3"/>
                    <a:pt x="1489" y="3"/>
                  </a:cubicBezTo>
                  <a:cubicBezTo>
                    <a:pt x="1472" y="1"/>
                    <a:pt x="1455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24;p80">
              <a:extLst>
                <a:ext uri="{FF2B5EF4-FFF2-40B4-BE49-F238E27FC236}">
                  <a16:creationId xmlns:a16="http://schemas.microsoft.com/office/drawing/2014/main" id="{0C03350C-CEC0-78F8-0B9B-374D98C8E8F8}"/>
                </a:ext>
              </a:extLst>
            </p:cNvPr>
            <p:cNvSpPr/>
            <p:nvPr/>
          </p:nvSpPr>
          <p:spPr>
            <a:xfrm>
              <a:off x="3958273" y="3209259"/>
              <a:ext cx="557885" cy="569672"/>
            </a:xfrm>
            <a:custGeom>
              <a:avLst/>
              <a:gdLst/>
              <a:ahLst/>
              <a:cxnLst/>
              <a:rect l="l" t="t" r="r" b="b"/>
              <a:pathLst>
                <a:path w="26506" h="27066" extrusionOk="0">
                  <a:moveTo>
                    <a:pt x="9727" y="0"/>
                  </a:moveTo>
                  <a:cubicBezTo>
                    <a:pt x="6566" y="1945"/>
                    <a:pt x="3314" y="3769"/>
                    <a:pt x="1" y="5319"/>
                  </a:cubicBezTo>
                  <a:cubicBezTo>
                    <a:pt x="821" y="7234"/>
                    <a:pt x="1612" y="8906"/>
                    <a:pt x="2189" y="9787"/>
                  </a:cubicBezTo>
                  <a:cubicBezTo>
                    <a:pt x="2280" y="9879"/>
                    <a:pt x="2341" y="10000"/>
                    <a:pt x="2463" y="10091"/>
                  </a:cubicBezTo>
                  <a:cubicBezTo>
                    <a:pt x="6566" y="14711"/>
                    <a:pt x="14439" y="18845"/>
                    <a:pt x="15290" y="19909"/>
                  </a:cubicBezTo>
                  <a:cubicBezTo>
                    <a:pt x="15290" y="19909"/>
                    <a:pt x="11277" y="25441"/>
                    <a:pt x="12159" y="26839"/>
                  </a:cubicBezTo>
                  <a:cubicBezTo>
                    <a:pt x="12261" y="26996"/>
                    <a:pt x="12442" y="27066"/>
                    <a:pt x="12682" y="27066"/>
                  </a:cubicBezTo>
                  <a:cubicBezTo>
                    <a:pt x="14584" y="27066"/>
                    <a:pt x="20214" y="22706"/>
                    <a:pt x="20214" y="22706"/>
                  </a:cubicBezTo>
                  <a:cubicBezTo>
                    <a:pt x="20214" y="22706"/>
                    <a:pt x="26506" y="20760"/>
                    <a:pt x="22037" y="17082"/>
                  </a:cubicBezTo>
                  <a:cubicBezTo>
                    <a:pt x="22037" y="17082"/>
                    <a:pt x="14651" y="8511"/>
                    <a:pt x="12159" y="6687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25;p80">
              <a:extLst>
                <a:ext uri="{FF2B5EF4-FFF2-40B4-BE49-F238E27FC236}">
                  <a16:creationId xmlns:a16="http://schemas.microsoft.com/office/drawing/2014/main" id="{1D7CA665-26FA-7E43-9D83-6CDF67BA4745}"/>
                </a:ext>
              </a:extLst>
            </p:cNvPr>
            <p:cNvSpPr/>
            <p:nvPr/>
          </p:nvSpPr>
          <p:spPr>
            <a:xfrm>
              <a:off x="3873172" y="3058252"/>
              <a:ext cx="290477" cy="262315"/>
            </a:xfrm>
            <a:custGeom>
              <a:avLst/>
              <a:gdLst/>
              <a:ahLst/>
              <a:cxnLst/>
              <a:rect l="l" t="t" r="r" b="b"/>
              <a:pathLst>
                <a:path w="13801" h="12463" extrusionOk="0">
                  <a:moveTo>
                    <a:pt x="11247" y="1"/>
                  </a:moveTo>
                  <a:lnTo>
                    <a:pt x="1" y="2341"/>
                  </a:lnTo>
                  <a:cubicBezTo>
                    <a:pt x="1" y="2341"/>
                    <a:pt x="2129" y="8056"/>
                    <a:pt x="4074" y="12463"/>
                  </a:cubicBezTo>
                  <a:cubicBezTo>
                    <a:pt x="7417" y="10882"/>
                    <a:pt x="10639" y="9059"/>
                    <a:pt x="13801" y="7144"/>
                  </a:cubicBezTo>
                  <a:lnTo>
                    <a:pt x="11247" y="1"/>
                  </a:ln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26;p80">
              <a:extLst>
                <a:ext uri="{FF2B5EF4-FFF2-40B4-BE49-F238E27FC236}">
                  <a16:creationId xmlns:a16="http://schemas.microsoft.com/office/drawing/2014/main" id="{A45FF270-68E6-C076-4CCF-CDA46C3264D1}"/>
                </a:ext>
              </a:extLst>
            </p:cNvPr>
            <p:cNvSpPr/>
            <p:nvPr/>
          </p:nvSpPr>
          <p:spPr>
            <a:xfrm>
              <a:off x="4198845" y="3696780"/>
              <a:ext cx="76781" cy="81643"/>
            </a:xfrm>
            <a:custGeom>
              <a:avLst/>
              <a:gdLst/>
              <a:ahLst/>
              <a:cxnLst/>
              <a:rect l="l" t="t" r="r" b="b"/>
              <a:pathLst>
                <a:path w="3648" h="3879" extrusionOk="0">
                  <a:moveTo>
                    <a:pt x="1642" y="0"/>
                  </a:moveTo>
                  <a:cubicBezTo>
                    <a:pt x="61" y="2432"/>
                    <a:pt x="0" y="3861"/>
                    <a:pt x="0" y="3861"/>
                  </a:cubicBezTo>
                  <a:cubicBezTo>
                    <a:pt x="0" y="3861"/>
                    <a:pt x="20" y="3878"/>
                    <a:pt x="104" y="3878"/>
                  </a:cubicBezTo>
                  <a:cubicBezTo>
                    <a:pt x="350" y="3878"/>
                    <a:pt x="1152" y="3726"/>
                    <a:pt x="3648" y="2523"/>
                  </a:cubicBezTo>
                  <a:cubicBezTo>
                    <a:pt x="3253" y="1459"/>
                    <a:pt x="2554" y="548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427;p80">
              <a:extLst>
                <a:ext uri="{FF2B5EF4-FFF2-40B4-BE49-F238E27FC236}">
                  <a16:creationId xmlns:a16="http://schemas.microsoft.com/office/drawing/2014/main" id="{C76B8AC5-8A7C-3276-E190-C958DFA98FF3}"/>
                </a:ext>
              </a:extLst>
            </p:cNvPr>
            <p:cNvSpPr/>
            <p:nvPr/>
          </p:nvSpPr>
          <p:spPr>
            <a:xfrm>
              <a:off x="4233386" y="3556655"/>
              <a:ext cx="243772" cy="195152"/>
            </a:xfrm>
            <a:custGeom>
              <a:avLst/>
              <a:gdLst/>
              <a:ahLst/>
              <a:cxnLst/>
              <a:rect l="l" t="t" r="r" b="b"/>
              <a:pathLst>
                <a:path w="11582" h="9272" extrusionOk="0">
                  <a:moveTo>
                    <a:pt x="8846" y="1"/>
                  </a:moveTo>
                  <a:cubicBezTo>
                    <a:pt x="6931" y="3466"/>
                    <a:pt x="2068" y="3496"/>
                    <a:pt x="2068" y="3496"/>
                  </a:cubicBezTo>
                  <a:cubicBezTo>
                    <a:pt x="1095" y="4591"/>
                    <a:pt x="548" y="5806"/>
                    <a:pt x="1" y="6688"/>
                  </a:cubicBezTo>
                  <a:cubicBezTo>
                    <a:pt x="913" y="7265"/>
                    <a:pt x="1612" y="8147"/>
                    <a:pt x="2007" y="9271"/>
                  </a:cubicBezTo>
                  <a:cubicBezTo>
                    <a:pt x="2888" y="8846"/>
                    <a:pt x="3891" y="8329"/>
                    <a:pt x="5229" y="7630"/>
                  </a:cubicBezTo>
                  <a:cubicBezTo>
                    <a:pt x="11581" y="4287"/>
                    <a:pt x="10822" y="2463"/>
                    <a:pt x="10822" y="2463"/>
                  </a:cubicBezTo>
                  <a:cubicBezTo>
                    <a:pt x="9879" y="791"/>
                    <a:pt x="8876" y="62"/>
                    <a:pt x="8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428;p80">
              <a:extLst>
                <a:ext uri="{FF2B5EF4-FFF2-40B4-BE49-F238E27FC236}">
                  <a16:creationId xmlns:a16="http://schemas.microsoft.com/office/drawing/2014/main" id="{D597F421-7854-1AC4-6E57-FA145957680C}"/>
                </a:ext>
              </a:extLst>
            </p:cNvPr>
            <p:cNvSpPr/>
            <p:nvPr/>
          </p:nvSpPr>
          <p:spPr>
            <a:xfrm>
              <a:off x="4198845" y="3607847"/>
              <a:ext cx="272544" cy="185702"/>
            </a:xfrm>
            <a:custGeom>
              <a:avLst/>
              <a:gdLst/>
              <a:ahLst/>
              <a:cxnLst/>
              <a:rect l="l" t="t" r="r" b="b"/>
              <a:pathLst>
                <a:path w="12949" h="8823" extrusionOk="0">
                  <a:moveTo>
                    <a:pt x="12463" y="0"/>
                  </a:moveTo>
                  <a:cubicBezTo>
                    <a:pt x="10456" y="2128"/>
                    <a:pt x="6383" y="5684"/>
                    <a:pt x="0" y="8086"/>
                  </a:cubicBezTo>
                  <a:cubicBezTo>
                    <a:pt x="152" y="8542"/>
                    <a:pt x="335" y="8815"/>
                    <a:pt x="335" y="8815"/>
                  </a:cubicBezTo>
                  <a:cubicBezTo>
                    <a:pt x="335" y="8815"/>
                    <a:pt x="361" y="8822"/>
                    <a:pt x="426" y="8822"/>
                  </a:cubicBezTo>
                  <a:cubicBezTo>
                    <a:pt x="780" y="8822"/>
                    <a:pt x="2278" y="8605"/>
                    <a:pt x="6779" y="5776"/>
                  </a:cubicBezTo>
                  <a:cubicBezTo>
                    <a:pt x="11581" y="2766"/>
                    <a:pt x="12949" y="1064"/>
                    <a:pt x="12949" y="1064"/>
                  </a:cubicBezTo>
                  <a:cubicBezTo>
                    <a:pt x="12797" y="669"/>
                    <a:pt x="12645" y="335"/>
                    <a:pt x="12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429;p80">
              <a:extLst>
                <a:ext uri="{FF2B5EF4-FFF2-40B4-BE49-F238E27FC236}">
                  <a16:creationId xmlns:a16="http://schemas.microsoft.com/office/drawing/2014/main" id="{B6C7C1AC-485F-4F4C-AB43-F73DE0DA3D84}"/>
                </a:ext>
              </a:extLst>
            </p:cNvPr>
            <p:cNvSpPr/>
            <p:nvPr/>
          </p:nvSpPr>
          <p:spPr>
            <a:xfrm>
              <a:off x="4251299" y="3666701"/>
              <a:ext cx="46094" cy="32560"/>
            </a:xfrm>
            <a:custGeom>
              <a:avLst/>
              <a:gdLst/>
              <a:ahLst/>
              <a:cxnLst/>
              <a:rect l="l" t="t" r="r" b="b"/>
              <a:pathLst>
                <a:path w="2190" h="1547" extrusionOk="0">
                  <a:moveTo>
                    <a:pt x="92" y="1"/>
                  </a:moveTo>
                  <a:cubicBezTo>
                    <a:pt x="62" y="1"/>
                    <a:pt x="1" y="62"/>
                    <a:pt x="1" y="92"/>
                  </a:cubicBezTo>
                  <a:cubicBezTo>
                    <a:pt x="1" y="122"/>
                    <a:pt x="62" y="153"/>
                    <a:pt x="92" y="153"/>
                  </a:cubicBezTo>
                  <a:cubicBezTo>
                    <a:pt x="122" y="153"/>
                    <a:pt x="1338" y="153"/>
                    <a:pt x="2037" y="1490"/>
                  </a:cubicBezTo>
                  <a:cubicBezTo>
                    <a:pt x="2037" y="1511"/>
                    <a:pt x="2066" y="1547"/>
                    <a:pt x="2094" y="1547"/>
                  </a:cubicBezTo>
                  <a:cubicBezTo>
                    <a:pt x="2107" y="1547"/>
                    <a:pt x="2119" y="1540"/>
                    <a:pt x="2128" y="1521"/>
                  </a:cubicBezTo>
                  <a:cubicBezTo>
                    <a:pt x="2189" y="1521"/>
                    <a:pt x="2189" y="1490"/>
                    <a:pt x="2189" y="1460"/>
                  </a:cubicBezTo>
                  <a:cubicBezTo>
                    <a:pt x="1460" y="1"/>
                    <a:pt x="92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430;p80">
              <a:extLst>
                <a:ext uri="{FF2B5EF4-FFF2-40B4-BE49-F238E27FC236}">
                  <a16:creationId xmlns:a16="http://schemas.microsoft.com/office/drawing/2014/main" id="{A3BA573A-D26A-EC63-D488-BD103BA63530}"/>
                </a:ext>
              </a:extLst>
            </p:cNvPr>
            <p:cNvSpPr/>
            <p:nvPr/>
          </p:nvSpPr>
          <p:spPr>
            <a:xfrm>
              <a:off x="4269212" y="3644325"/>
              <a:ext cx="45442" cy="33529"/>
            </a:xfrm>
            <a:custGeom>
              <a:avLst/>
              <a:gdLst/>
              <a:ahLst/>
              <a:cxnLst/>
              <a:rect l="l" t="t" r="r" b="b"/>
              <a:pathLst>
                <a:path w="2159" h="1593" extrusionOk="0">
                  <a:moveTo>
                    <a:pt x="62" y="0"/>
                  </a:moveTo>
                  <a:cubicBezTo>
                    <a:pt x="31" y="0"/>
                    <a:pt x="1" y="61"/>
                    <a:pt x="1" y="91"/>
                  </a:cubicBezTo>
                  <a:cubicBezTo>
                    <a:pt x="1" y="122"/>
                    <a:pt x="31" y="152"/>
                    <a:pt x="62" y="152"/>
                  </a:cubicBezTo>
                  <a:cubicBezTo>
                    <a:pt x="122" y="152"/>
                    <a:pt x="1186" y="213"/>
                    <a:pt x="2007" y="1520"/>
                  </a:cubicBezTo>
                  <a:cubicBezTo>
                    <a:pt x="2029" y="1564"/>
                    <a:pt x="2068" y="1593"/>
                    <a:pt x="2099" y="1593"/>
                  </a:cubicBezTo>
                  <a:cubicBezTo>
                    <a:pt x="2110" y="1593"/>
                    <a:pt x="2120" y="1589"/>
                    <a:pt x="2129" y="1581"/>
                  </a:cubicBezTo>
                  <a:cubicBezTo>
                    <a:pt x="2159" y="1581"/>
                    <a:pt x="2159" y="1489"/>
                    <a:pt x="2159" y="1459"/>
                  </a:cubicBezTo>
                  <a:cubicBezTo>
                    <a:pt x="1247" y="0"/>
                    <a:pt x="12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431;p80">
              <a:extLst>
                <a:ext uri="{FF2B5EF4-FFF2-40B4-BE49-F238E27FC236}">
                  <a16:creationId xmlns:a16="http://schemas.microsoft.com/office/drawing/2014/main" id="{7F71E73F-7D84-B0AC-617E-126903436179}"/>
                </a:ext>
              </a:extLst>
            </p:cNvPr>
            <p:cNvSpPr/>
            <p:nvPr/>
          </p:nvSpPr>
          <p:spPr>
            <a:xfrm>
              <a:off x="4257698" y="3612478"/>
              <a:ext cx="28814" cy="39527"/>
            </a:xfrm>
            <a:custGeom>
              <a:avLst/>
              <a:gdLst/>
              <a:ahLst/>
              <a:cxnLst/>
              <a:rect l="l" t="t" r="r" b="b"/>
              <a:pathLst>
                <a:path w="1369" h="1878" extrusionOk="0">
                  <a:moveTo>
                    <a:pt x="423" y="186"/>
                  </a:moveTo>
                  <a:cubicBezTo>
                    <a:pt x="464" y="186"/>
                    <a:pt x="496" y="206"/>
                    <a:pt x="548" y="206"/>
                  </a:cubicBezTo>
                  <a:cubicBezTo>
                    <a:pt x="821" y="297"/>
                    <a:pt x="1034" y="1118"/>
                    <a:pt x="1156" y="1574"/>
                  </a:cubicBezTo>
                  <a:cubicBezTo>
                    <a:pt x="761" y="1300"/>
                    <a:pt x="214" y="753"/>
                    <a:pt x="214" y="419"/>
                  </a:cubicBezTo>
                  <a:cubicBezTo>
                    <a:pt x="214" y="358"/>
                    <a:pt x="244" y="297"/>
                    <a:pt x="305" y="236"/>
                  </a:cubicBezTo>
                  <a:cubicBezTo>
                    <a:pt x="357" y="197"/>
                    <a:pt x="392" y="186"/>
                    <a:pt x="423" y="186"/>
                  </a:cubicBezTo>
                  <a:close/>
                  <a:moveTo>
                    <a:pt x="430" y="1"/>
                  </a:moveTo>
                  <a:cubicBezTo>
                    <a:pt x="366" y="1"/>
                    <a:pt x="290" y="24"/>
                    <a:pt x="214" y="84"/>
                  </a:cubicBezTo>
                  <a:cubicBezTo>
                    <a:pt x="92" y="145"/>
                    <a:pt x="1" y="267"/>
                    <a:pt x="1" y="419"/>
                  </a:cubicBezTo>
                  <a:cubicBezTo>
                    <a:pt x="1" y="996"/>
                    <a:pt x="1125" y="1787"/>
                    <a:pt x="1217" y="1878"/>
                  </a:cubicBezTo>
                  <a:lnTo>
                    <a:pt x="1338" y="1878"/>
                  </a:lnTo>
                  <a:cubicBezTo>
                    <a:pt x="1338" y="1817"/>
                    <a:pt x="1369" y="1787"/>
                    <a:pt x="1338" y="1787"/>
                  </a:cubicBezTo>
                  <a:cubicBezTo>
                    <a:pt x="1338" y="1635"/>
                    <a:pt x="1065" y="267"/>
                    <a:pt x="578" y="54"/>
                  </a:cubicBezTo>
                  <a:cubicBezTo>
                    <a:pt x="548" y="24"/>
                    <a:pt x="495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432;p80">
              <a:extLst>
                <a:ext uri="{FF2B5EF4-FFF2-40B4-BE49-F238E27FC236}">
                  <a16:creationId xmlns:a16="http://schemas.microsoft.com/office/drawing/2014/main" id="{5428F69E-C422-0D3C-32D9-99E793319500}"/>
                </a:ext>
              </a:extLst>
            </p:cNvPr>
            <p:cNvSpPr/>
            <p:nvPr/>
          </p:nvSpPr>
          <p:spPr>
            <a:xfrm>
              <a:off x="4283294" y="3613257"/>
              <a:ext cx="27530" cy="38748"/>
            </a:xfrm>
            <a:custGeom>
              <a:avLst/>
              <a:gdLst/>
              <a:ahLst/>
              <a:cxnLst/>
              <a:rect l="l" t="t" r="r" b="b"/>
              <a:pathLst>
                <a:path w="1308" h="1841" extrusionOk="0">
                  <a:moveTo>
                    <a:pt x="855" y="207"/>
                  </a:moveTo>
                  <a:cubicBezTo>
                    <a:pt x="897" y="207"/>
                    <a:pt x="943" y="215"/>
                    <a:pt x="1004" y="230"/>
                  </a:cubicBezTo>
                  <a:cubicBezTo>
                    <a:pt x="1064" y="321"/>
                    <a:pt x="1125" y="382"/>
                    <a:pt x="1125" y="412"/>
                  </a:cubicBezTo>
                  <a:cubicBezTo>
                    <a:pt x="1156" y="716"/>
                    <a:pt x="578" y="1263"/>
                    <a:pt x="213" y="1567"/>
                  </a:cubicBezTo>
                  <a:cubicBezTo>
                    <a:pt x="274" y="1111"/>
                    <a:pt x="457" y="412"/>
                    <a:pt x="730" y="230"/>
                  </a:cubicBezTo>
                  <a:cubicBezTo>
                    <a:pt x="776" y="215"/>
                    <a:pt x="814" y="207"/>
                    <a:pt x="855" y="207"/>
                  </a:cubicBezTo>
                  <a:close/>
                  <a:moveTo>
                    <a:pt x="828" y="1"/>
                  </a:moveTo>
                  <a:cubicBezTo>
                    <a:pt x="779" y="1"/>
                    <a:pt x="733" y="14"/>
                    <a:pt x="700" y="47"/>
                  </a:cubicBezTo>
                  <a:cubicBezTo>
                    <a:pt x="213" y="321"/>
                    <a:pt x="1" y="1598"/>
                    <a:pt x="1" y="1750"/>
                  </a:cubicBezTo>
                  <a:cubicBezTo>
                    <a:pt x="1" y="1780"/>
                    <a:pt x="1" y="1780"/>
                    <a:pt x="61" y="1841"/>
                  </a:cubicBezTo>
                  <a:lnTo>
                    <a:pt x="122" y="1841"/>
                  </a:lnTo>
                  <a:cubicBezTo>
                    <a:pt x="244" y="1750"/>
                    <a:pt x="1308" y="959"/>
                    <a:pt x="1308" y="412"/>
                  </a:cubicBezTo>
                  <a:cubicBezTo>
                    <a:pt x="1308" y="321"/>
                    <a:pt x="1216" y="199"/>
                    <a:pt x="1064" y="78"/>
                  </a:cubicBezTo>
                  <a:cubicBezTo>
                    <a:pt x="1007" y="39"/>
                    <a:pt x="913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433;p80">
              <a:extLst>
                <a:ext uri="{FF2B5EF4-FFF2-40B4-BE49-F238E27FC236}">
                  <a16:creationId xmlns:a16="http://schemas.microsoft.com/office/drawing/2014/main" id="{172B9710-9EB0-0E21-FCD7-98BB8FD0B3E7}"/>
                </a:ext>
              </a:extLst>
            </p:cNvPr>
            <p:cNvSpPr/>
            <p:nvPr/>
          </p:nvSpPr>
          <p:spPr>
            <a:xfrm>
              <a:off x="3814950" y="2094071"/>
              <a:ext cx="188754" cy="90441"/>
            </a:xfrm>
            <a:custGeom>
              <a:avLst/>
              <a:gdLst/>
              <a:ahLst/>
              <a:cxnLst/>
              <a:rect l="l" t="t" r="r" b="b"/>
              <a:pathLst>
                <a:path w="8968" h="4297" extrusionOk="0">
                  <a:moveTo>
                    <a:pt x="1" y="1"/>
                  </a:moveTo>
                  <a:lnTo>
                    <a:pt x="62" y="3952"/>
                  </a:lnTo>
                  <a:cubicBezTo>
                    <a:pt x="1226" y="4180"/>
                    <a:pt x="2421" y="4297"/>
                    <a:pt x="3633" y="4297"/>
                  </a:cubicBezTo>
                  <a:cubicBezTo>
                    <a:pt x="5332" y="4297"/>
                    <a:pt x="7064" y="4066"/>
                    <a:pt x="8785" y="3587"/>
                  </a:cubicBezTo>
                  <a:lnTo>
                    <a:pt x="8968" y="8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34;p80">
              <a:extLst>
                <a:ext uri="{FF2B5EF4-FFF2-40B4-BE49-F238E27FC236}">
                  <a16:creationId xmlns:a16="http://schemas.microsoft.com/office/drawing/2014/main" id="{5A38D9AB-0AEC-8ABB-BA28-9930F8EB7DD3}"/>
                </a:ext>
              </a:extLst>
            </p:cNvPr>
            <p:cNvSpPr/>
            <p:nvPr/>
          </p:nvSpPr>
          <p:spPr>
            <a:xfrm>
              <a:off x="4067035" y="2465464"/>
              <a:ext cx="213064" cy="244635"/>
            </a:xfrm>
            <a:custGeom>
              <a:avLst/>
              <a:gdLst/>
              <a:ahLst/>
              <a:cxnLst/>
              <a:rect l="l" t="t" r="r" b="b"/>
              <a:pathLst>
                <a:path w="10123" h="11623" extrusionOk="0">
                  <a:moveTo>
                    <a:pt x="7041" y="0"/>
                  </a:moveTo>
                  <a:cubicBezTo>
                    <a:pt x="4120" y="0"/>
                    <a:pt x="1" y="2478"/>
                    <a:pt x="1" y="2478"/>
                  </a:cubicBezTo>
                  <a:lnTo>
                    <a:pt x="305" y="7646"/>
                  </a:lnTo>
                  <a:cubicBezTo>
                    <a:pt x="3524" y="7698"/>
                    <a:pt x="4934" y="11623"/>
                    <a:pt x="7238" y="11623"/>
                  </a:cubicBezTo>
                  <a:cubicBezTo>
                    <a:pt x="7588" y="11623"/>
                    <a:pt x="7959" y="11532"/>
                    <a:pt x="8360" y="11324"/>
                  </a:cubicBezTo>
                  <a:cubicBezTo>
                    <a:pt x="9575" y="8831"/>
                    <a:pt x="10123" y="2326"/>
                    <a:pt x="9484" y="1202"/>
                  </a:cubicBezTo>
                  <a:cubicBezTo>
                    <a:pt x="8993" y="323"/>
                    <a:pt x="8095" y="0"/>
                    <a:pt x="7041" y="0"/>
                  </a:cubicBez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35;p80">
              <a:extLst>
                <a:ext uri="{FF2B5EF4-FFF2-40B4-BE49-F238E27FC236}">
                  <a16:creationId xmlns:a16="http://schemas.microsoft.com/office/drawing/2014/main" id="{A729C3E2-ABC7-4D70-6218-272C802692C2}"/>
                </a:ext>
              </a:extLst>
            </p:cNvPr>
            <p:cNvSpPr/>
            <p:nvPr/>
          </p:nvSpPr>
          <p:spPr>
            <a:xfrm>
              <a:off x="3533438" y="2188098"/>
              <a:ext cx="767729" cy="362712"/>
            </a:xfrm>
            <a:custGeom>
              <a:avLst/>
              <a:gdLst/>
              <a:ahLst/>
              <a:cxnLst/>
              <a:rect l="l" t="t" r="r" b="b"/>
              <a:pathLst>
                <a:path w="36476" h="17233" extrusionOk="0">
                  <a:moveTo>
                    <a:pt x="11639" y="1"/>
                  </a:moveTo>
                  <a:cubicBezTo>
                    <a:pt x="9320" y="1"/>
                    <a:pt x="6966" y="209"/>
                    <a:pt x="5837" y="914"/>
                  </a:cubicBezTo>
                  <a:cubicBezTo>
                    <a:pt x="4408" y="1795"/>
                    <a:pt x="1825" y="4348"/>
                    <a:pt x="1" y="6172"/>
                  </a:cubicBezTo>
                  <a:cubicBezTo>
                    <a:pt x="1338" y="8756"/>
                    <a:pt x="3010" y="11035"/>
                    <a:pt x="5594" y="12616"/>
                  </a:cubicBezTo>
                  <a:cubicBezTo>
                    <a:pt x="10331" y="15784"/>
                    <a:pt x="15691" y="17233"/>
                    <a:pt x="21091" y="17233"/>
                  </a:cubicBezTo>
                  <a:cubicBezTo>
                    <a:pt x="26362" y="17233"/>
                    <a:pt x="31671" y="15853"/>
                    <a:pt x="36476" y="13345"/>
                  </a:cubicBezTo>
                  <a:cubicBezTo>
                    <a:pt x="35533" y="11278"/>
                    <a:pt x="33862" y="8057"/>
                    <a:pt x="31582" y="5625"/>
                  </a:cubicBezTo>
                  <a:cubicBezTo>
                    <a:pt x="28026" y="1825"/>
                    <a:pt x="19089" y="640"/>
                    <a:pt x="17418" y="366"/>
                  </a:cubicBezTo>
                  <a:cubicBezTo>
                    <a:pt x="16568" y="241"/>
                    <a:pt x="14124" y="1"/>
                    <a:pt x="1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36;p80">
              <a:extLst>
                <a:ext uri="{FF2B5EF4-FFF2-40B4-BE49-F238E27FC236}">
                  <a16:creationId xmlns:a16="http://schemas.microsoft.com/office/drawing/2014/main" id="{1935ECEF-B7D0-0E36-BC28-65B616E3596A}"/>
                </a:ext>
              </a:extLst>
            </p:cNvPr>
            <p:cNvSpPr/>
            <p:nvPr/>
          </p:nvSpPr>
          <p:spPr>
            <a:xfrm>
              <a:off x="3489929" y="2316730"/>
              <a:ext cx="827230" cy="415393"/>
            </a:xfrm>
            <a:custGeom>
              <a:avLst/>
              <a:gdLst/>
              <a:ahLst/>
              <a:cxnLst/>
              <a:rect l="l" t="t" r="r" b="b"/>
              <a:pathLst>
                <a:path w="39303" h="19736" extrusionOk="0">
                  <a:moveTo>
                    <a:pt x="2007" y="0"/>
                  </a:moveTo>
                  <a:cubicBezTo>
                    <a:pt x="852" y="1186"/>
                    <a:pt x="1" y="2098"/>
                    <a:pt x="1" y="2098"/>
                  </a:cubicBezTo>
                  <a:cubicBezTo>
                    <a:pt x="1460" y="3921"/>
                    <a:pt x="4226" y="7234"/>
                    <a:pt x="5867" y="9119"/>
                  </a:cubicBezTo>
                  <a:cubicBezTo>
                    <a:pt x="6592" y="9960"/>
                    <a:pt x="7096" y="10552"/>
                    <a:pt x="7088" y="10552"/>
                  </a:cubicBezTo>
                  <a:cubicBezTo>
                    <a:pt x="7087" y="10552"/>
                    <a:pt x="7086" y="10550"/>
                    <a:pt x="7083" y="10547"/>
                  </a:cubicBezTo>
                  <a:cubicBezTo>
                    <a:pt x="6962" y="12402"/>
                    <a:pt x="6688" y="17174"/>
                    <a:pt x="6688" y="17174"/>
                  </a:cubicBezTo>
                  <a:cubicBezTo>
                    <a:pt x="6688" y="17174"/>
                    <a:pt x="29290" y="19736"/>
                    <a:pt x="30693" y="19736"/>
                  </a:cubicBezTo>
                  <a:cubicBezTo>
                    <a:pt x="30740" y="19736"/>
                    <a:pt x="30763" y="19733"/>
                    <a:pt x="30761" y="19727"/>
                  </a:cubicBezTo>
                  <a:cubicBezTo>
                    <a:pt x="30670" y="19545"/>
                    <a:pt x="28330" y="13192"/>
                    <a:pt x="28330" y="13192"/>
                  </a:cubicBezTo>
                  <a:cubicBezTo>
                    <a:pt x="32464" y="12523"/>
                    <a:pt x="39303" y="9058"/>
                    <a:pt x="39303" y="9058"/>
                  </a:cubicBezTo>
                  <a:cubicBezTo>
                    <a:pt x="39303" y="9058"/>
                    <a:pt x="39029" y="8298"/>
                    <a:pt x="38512" y="7143"/>
                  </a:cubicBezTo>
                  <a:cubicBezTo>
                    <a:pt x="33694" y="9688"/>
                    <a:pt x="28369" y="11084"/>
                    <a:pt x="23080" y="11084"/>
                  </a:cubicBezTo>
                  <a:cubicBezTo>
                    <a:pt x="17691" y="11084"/>
                    <a:pt x="12340" y="9634"/>
                    <a:pt x="7600" y="6474"/>
                  </a:cubicBezTo>
                  <a:cubicBezTo>
                    <a:pt x="5016" y="4924"/>
                    <a:pt x="3344" y="2584"/>
                    <a:pt x="2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37;p80">
              <a:extLst>
                <a:ext uri="{FF2B5EF4-FFF2-40B4-BE49-F238E27FC236}">
                  <a16:creationId xmlns:a16="http://schemas.microsoft.com/office/drawing/2014/main" id="{60DC340B-AE97-6C36-600C-B96FA891E793}"/>
                </a:ext>
              </a:extLst>
            </p:cNvPr>
            <p:cNvSpPr/>
            <p:nvPr/>
          </p:nvSpPr>
          <p:spPr>
            <a:xfrm>
              <a:off x="3771462" y="2193550"/>
              <a:ext cx="265514" cy="103259"/>
            </a:xfrm>
            <a:custGeom>
              <a:avLst/>
              <a:gdLst/>
              <a:ahLst/>
              <a:cxnLst/>
              <a:rect l="l" t="t" r="r" b="b"/>
              <a:pathLst>
                <a:path w="12615" h="4906" extrusionOk="0">
                  <a:moveTo>
                    <a:pt x="1778" y="0"/>
                  </a:moveTo>
                  <a:cubicBezTo>
                    <a:pt x="1153" y="0"/>
                    <a:pt x="762" y="60"/>
                    <a:pt x="730" y="199"/>
                  </a:cubicBezTo>
                  <a:cubicBezTo>
                    <a:pt x="578" y="959"/>
                    <a:pt x="0" y="3998"/>
                    <a:pt x="5441" y="4788"/>
                  </a:cubicBezTo>
                  <a:cubicBezTo>
                    <a:pt x="5974" y="4869"/>
                    <a:pt x="6475" y="4905"/>
                    <a:pt x="6945" y="4905"/>
                  </a:cubicBezTo>
                  <a:cubicBezTo>
                    <a:pt x="9661" y="4905"/>
                    <a:pt x="11334" y="3689"/>
                    <a:pt x="12189" y="2782"/>
                  </a:cubicBezTo>
                  <a:cubicBezTo>
                    <a:pt x="12614" y="2326"/>
                    <a:pt x="12401" y="1597"/>
                    <a:pt x="11824" y="1445"/>
                  </a:cubicBezTo>
                  <a:cubicBezTo>
                    <a:pt x="9325" y="778"/>
                    <a:pt x="4031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38;p80">
              <a:extLst>
                <a:ext uri="{FF2B5EF4-FFF2-40B4-BE49-F238E27FC236}">
                  <a16:creationId xmlns:a16="http://schemas.microsoft.com/office/drawing/2014/main" id="{CB4E23F2-324C-B10F-4DB3-B299B4835ABB}"/>
                </a:ext>
              </a:extLst>
            </p:cNvPr>
            <p:cNvSpPr/>
            <p:nvPr/>
          </p:nvSpPr>
          <p:spPr>
            <a:xfrm>
              <a:off x="3814950" y="2168922"/>
              <a:ext cx="183639" cy="99197"/>
            </a:xfrm>
            <a:custGeom>
              <a:avLst/>
              <a:gdLst/>
              <a:ahLst/>
              <a:cxnLst/>
              <a:rect l="l" t="t" r="r" b="b"/>
              <a:pathLst>
                <a:path w="8725" h="4713" extrusionOk="0">
                  <a:moveTo>
                    <a:pt x="8724" y="1"/>
                  </a:moveTo>
                  <a:cubicBezTo>
                    <a:pt x="7041" y="462"/>
                    <a:pt x="5305" y="695"/>
                    <a:pt x="3596" y="695"/>
                  </a:cubicBezTo>
                  <a:cubicBezTo>
                    <a:pt x="2374" y="695"/>
                    <a:pt x="1167" y="576"/>
                    <a:pt x="1" y="335"/>
                  </a:cubicBezTo>
                  <a:lnTo>
                    <a:pt x="1" y="335"/>
                  </a:lnTo>
                  <a:lnTo>
                    <a:pt x="62" y="2524"/>
                  </a:lnTo>
                  <a:cubicBezTo>
                    <a:pt x="62" y="2524"/>
                    <a:pt x="631" y="4712"/>
                    <a:pt x="4391" y="4712"/>
                  </a:cubicBezTo>
                  <a:cubicBezTo>
                    <a:pt x="4417" y="4712"/>
                    <a:pt x="4443" y="4712"/>
                    <a:pt x="4469" y="4712"/>
                  </a:cubicBezTo>
                  <a:cubicBezTo>
                    <a:pt x="7934" y="4682"/>
                    <a:pt x="8390" y="2432"/>
                    <a:pt x="8390" y="2432"/>
                  </a:cubicBezTo>
                  <a:lnTo>
                    <a:pt x="8724" y="1"/>
                  </a:ln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39;p80">
              <a:extLst>
                <a:ext uri="{FF2B5EF4-FFF2-40B4-BE49-F238E27FC236}">
                  <a16:creationId xmlns:a16="http://schemas.microsoft.com/office/drawing/2014/main" id="{CBA31EC9-55E8-4FB6-38C1-8EB0E7F174E8}"/>
                </a:ext>
              </a:extLst>
            </p:cNvPr>
            <p:cNvSpPr/>
            <p:nvPr/>
          </p:nvSpPr>
          <p:spPr>
            <a:xfrm>
              <a:off x="3658849" y="1543003"/>
              <a:ext cx="561716" cy="593224"/>
            </a:xfrm>
            <a:custGeom>
              <a:avLst/>
              <a:gdLst/>
              <a:ahLst/>
              <a:cxnLst/>
              <a:rect l="l" t="t" r="r" b="b"/>
              <a:pathLst>
                <a:path w="26688" h="28185" extrusionOk="0">
                  <a:moveTo>
                    <a:pt x="10205" y="0"/>
                  </a:moveTo>
                  <a:cubicBezTo>
                    <a:pt x="6052" y="0"/>
                    <a:pt x="2627" y="1432"/>
                    <a:pt x="1155" y="5299"/>
                  </a:cubicBezTo>
                  <a:cubicBezTo>
                    <a:pt x="1155" y="5299"/>
                    <a:pt x="608" y="10618"/>
                    <a:pt x="274" y="16971"/>
                  </a:cubicBezTo>
                  <a:cubicBezTo>
                    <a:pt x="0" y="22108"/>
                    <a:pt x="3800" y="27305"/>
                    <a:pt x="10031" y="28065"/>
                  </a:cubicBezTo>
                  <a:cubicBezTo>
                    <a:pt x="10713" y="28143"/>
                    <a:pt x="11399" y="28184"/>
                    <a:pt x="12084" y="28184"/>
                  </a:cubicBezTo>
                  <a:cubicBezTo>
                    <a:pt x="17292" y="28184"/>
                    <a:pt x="22393" y="25778"/>
                    <a:pt x="24408" y="18551"/>
                  </a:cubicBezTo>
                  <a:cubicBezTo>
                    <a:pt x="26688" y="10436"/>
                    <a:pt x="25715" y="3597"/>
                    <a:pt x="18359" y="1378"/>
                  </a:cubicBezTo>
                  <a:cubicBezTo>
                    <a:pt x="15556" y="536"/>
                    <a:pt x="12745" y="0"/>
                    <a:pt x="10205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40;p80">
              <a:extLst>
                <a:ext uri="{FF2B5EF4-FFF2-40B4-BE49-F238E27FC236}">
                  <a16:creationId xmlns:a16="http://schemas.microsoft.com/office/drawing/2014/main" id="{2DF2A9DD-C903-59B9-290A-2A6412722A22}"/>
                </a:ext>
              </a:extLst>
            </p:cNvPr>
            <p:cNvSpPr/>
            <p:nvPr/>
          </p:nvSpPr>
          <p:spPr>
            <a:xfrm>
              <a:off x="3971703" y="1946242"/>
              <a:ext cx="129253" cy="68910"/>
            </a:xfrm>
            <a:custGeom>
              <a:avLst/>
              <a:gdLst/>
              <a:ahLst/>
              <a:cxnLst/>
              <a:rect l="l" t="t" r="r" b="b"/>
              <a:pathLst>
                <a:path w="6141" h="3274" extrusionOk="0">
                  <a:moveTo>
                    <a:pt x="3677" y="1"/>
                  </a:moveTo>
                  <a:cubicBezTo>
                    <a:pt x="3413" y="1"/>
                    <a:pt x="3138" y="21"/>
                    <a:pt x="2858" y="63"/>
                  </a:cubicBezTo>
                  <a:cubicBezTo>
                    <a:pt x="1217" y="337"/>
                    <a:pt x="1" y="1188"/>
                    <a:pt x="122" y="2069"/>
                  </a:cubicBezTo>
                  <a:cubicBezTo>
                    <a:pt x="199" y="2812"/>
                    <a:pt x="1247" y="3274"/>
                    <a:pt x="2556" y="3274"/>
                  </a:cubicBezTo>
                  <a:cubicBezTo>
                    <a:pt x="2801" y="3274"/>
                    <a:pt x="3055" y="3258"/>
                    <a:pt x="3314" y="3224"/>
                  </a:cubicBezTo>
                  <a:cubicBezTo>
                    <a:pt x="4925" y="2981"/>
                    <a:pt x="6141" y="2069"/>
                    <a:pt x="6050" y="1188"/>
                  </a:cubicBezTo>
                  <a:cubicBezTo>
                    <a:pt x="5949" y="459"/>
                    <a:pt x="4935" y="1"/>
                    <a:pt x="3677" y="1"/>
                  </a:cubicBezTo>
                  <a:close/>
                </a:path>
              </a:pathLst>
            </a:custGeom>
            <a:solidFill>
              <a:srgbClr val="421D19">
                <a:alpha val="3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41;p80">
              <a:extLst>
                <a:ext uri="{FF2B5EF4-FFF2-40B4-BE49-F238E27FC236}">
                  <a16:creationId xmlns:a16="http://schemas.microsoft.com/office/drawing/2014/main" id="{4EF5129D-2DB0-AA77-6077-99022A15C42F}"/>
                </a:ext>
              </a:extLst>
            </p:cNvPr>
            <p:cNvSpPr/>
            <p:nvPr/>
          </p:nvSpPr>
          <p:spPr>
            <a:xfrm>
              <a:off x="3693391" y="1922394"/>
              <a:ext cx="131168" cy="74213"/>
            </a:xfrm>
            <a:custGeom>
              <a:avLst/>
              <a:gdLst/>
              <a:ahLst/>
              <a:cxnLst/>
              <a:rect l="l" t="t" r="r" b="b"/>
              <a:pathLst>
                <a:path w="6232" h="3526" extrusionOk="0">
                  <a:moveTo>
                    <a:pt x="2071" y="0"/>
                  </a:moveTo>
                  <a:cubicBezTo>
                    <a:pt x="1152" y="0"/>
                    <a:pt x="436" y="325"/>
                    <a:pt x="274" y="892"/>
                  </a:cubicBezTo>
                  <a:cubicBezTo>
                    <a:pt x="1" y="1713"/>
                    <a:pt x="1095" y="2777"/>
                    <a:pt x="2645" y="3293"/>
                  </a:cubicBezTo>
                  <a:cubicBezTo>
                    <a:pt x="3157" y="3451"/>
                    <a:pt x="3656" y="3525"/>
                    <a:pt x="4106" y="3525"/>
                  </a:cubicBezTo>
                  <a:cubicBezTo>
                    <a:pt x="5046" y="3525"/>
                    <a:pt x="5773" y="3200"/>
                    <a:pt x="5958" y="2625"/>
                  </a:cubicBezTo>
                  <a:cubicBezTo>
                    <a:pt x="6232" y="1804"/>
                    <a:pt x="5138" y="740"/>
                    <a:pt x="3557" y="254"/>
                  </a:cubicBezTo>
                  <a:cubicBezTo>
                    <a:pt x="3040" y="81"/>
                    <a:pt x="2530" y="0"/>
                    <a:pt x="2071" y="0"/>
                  </a:cubicBezTo>
                  <a:close/>
                </a:path>
              </a:pathLst>
            </a:custGeom>
            <a:solidFill>
              <a:srgbClr val="421D19">
                <a:alpha val="3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42;p80">
              <a:extLst>
                <a:ext uri="{FF2B5EF4-FFF2-40B4-BE49-F238E27FC236}">
                  <a16:creationId xmlns:a16="http://schemas.microsoft.com/office/drawing/2014/main" id="{C0F9A6FF-600E-80F3-2C37-5C0761DE0220}"/>
                </a:ext>
              </a:extLst>
            </p:cNvPr>
            <p:cNvSpPr/>
            <p:nvPr/>
          </p:nvSpPr>
          <p:spPr>
            <a:xfrm>
              <a:off x="3867425" y="1625726"/>
              <a:ext cx="1936" cy="1957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0" y="92"/>
                  </a:moveTo>
                  <a:lnTo>
                    <a:pt x="92" y="1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43;p80">
              <a:extLst>
                <a:ext uri="{FF2B5EF4-FFF2-40B4-BE49-F238E27FC236}">
                  <a16:creationId xmlns:a16="http://schemas.microsoft.com/office/drawing/2014/main" id="{126FF8AC-550E-7245-4D0A-EB7C0CD9B83E}"/>
                </a:ext>
              </a:extLst>
            </p:cNvPr>
            <p:cNvSpPr/>
            <p:nvPr/>
          </p:nvSpPr>
          <p:spPr>
            <a:xfrm>
              <a:off x="3991552" y="1760757"/>
              <a:ext cx="117719" cy="85095"/>
            </a:xfrm>
            <a:custGeom>
              <a:avLst/>
              <a:gdLst/>
              <a:ahLst/>
              <a:cxnLst/>
              <a:rect l="l" t="t" r="r" b="b"/>
              <a:pathLst>
                <a:path w="5593" h="4043" extrusionOk="0">
                  <a:moveTo>
                    <a:pt x="1224" y="0"/>
                  </a:moveTo>
                  <a:cubicBezTo>
                    <a:pt x="785" y="0"/>
                    <a:pt x="520" y="233"/>
                    <a:pt x="334" y="547"/>
                  </a:cubicBezTo>
                  <a:cubicBezTo>
                    <a:pt x="0" y="1185"/>
                    <a:pt x="426" y="2188"/>
                    <a:pt x="1611" y="3009"/>
                  </a:cubicBezTo>
                  <a:cubicBezTo>
                    <a:pt x="2535" y="3671"/>
                    <a:pt x="3260" y="4042"/>
                    <a:pt x="3812" y="4042"/>
                  </a:cubicBezTo>
                  <a:cubicBezTo>
                    <a:pt x="4095" y="4042"/>
                    <a:pt x="4333" y="3944"/>
                    <a:pt x="4529" y="3738"/>
                  </a:cubicBezTo>
                  <a:cubicBezTo>
                    <a:pt x="4529" y="3738"/>
                    <a:pt x="5593" y="2644"/>
                    <a:pt x="3526" y="1124"/>
                  </a:cubicBezTo>
                  <a:cubicBezTo>
                    <a:pt x="2444" y="300"/>
                    <a:pt x="1722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44;p80">
              <a:extLst>
                <a:ext uri="{FF2B5EF4-FFF2-40B4-BE49-F238E27FC236}">
                  <a16:creationId xmlns:a16="http://schemas.microsoft.com/office/drawing/2014/main" id="{C1B8D165-3E3A-54DB-BC2F-E02B0DDF6BDA}"/>
                </a:ext>
              </a:extLst>
            </p:cNvPr>
            <p:cNvSpPr/>
            <p:nvPr/>
          </p:nvSpPr>
          <p:spPr>
            <a:xfrm>
              <a:off x="3707472" y="1733582"/>
              <a:ext cx="120939" cy="69646"/>
            </a:xfrm>
            <a:custGeom>
              <a:avLst/>
              <a:gdLst/>
              <a:ahLst/>
              <a:cxnLst/>
              <a:rect l="l" t="t" r="r" b="b"/>
              <a:pathLst>
                <a:path w="5746" h="3309" extrusionOk="0">
                  <a:moveTo>
                    <a:pt x="4429" y="1"/>
                  </a:moveTo>
                  <a:cubicBezTo>
                    <a:pt x="3956" y="1"/>
                    <a:pt x="3303" y="139"/>
                    <a:pt x="2402" y="470"/>
                  </a:cubicBezTo>
                  <a:cubicBezTo>
                    <a:pt x="0" y="1351"/>
                    <a:pt x="700" y="2719"/>
                    <a:pt x="700" y="2719"/>
                  </a:cubicBezTo>
                  <a:cubicBezTo>
                    <a:pt x="888" y="3127"/>
                    <a:pt x="1247" y="3309"/>
                    <a:pt x="1768" y="3309"/>
                  </a:cubicBezTo>
                  <a:cubicBezTo>
                    <a:pt x="2255" y="3309"/>
                    <a:pt x="2884" y="3150"/>
                    <a:pt x="3648" y="2871"/>
                  </a:cubicBezTo>
                  <a:cubicBezTo>
                    <a:pt x="5016" y="2445"/>
                    <a:pt x="5745" y="1594"/>
                    <a:pt x="5593" y="895"/>
                  </a:cubicBezTo>
                  <a:cubicBezTo>
                    <a:pt x="5498" y="383"/>
                    <a:pt x="5214" y="1"/>
                    <a:pt x="4429" y="1"/>
                  </a:cubicBezTo>
                  <a:close/>
                </a:path>
              </a:pathLst>
            </a:custGeom>
            <a:solidFill>
              <a:srgbClr val="EF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45;p80">
              <a:extLst>
                <a:ext uri="{FF2B5EF4-FFF2-40B4-BE49-F238E27FC236}">
                  <a16:creationId xmlns:a16="http://schemas.microsoft.com/office/drawing/2014/main" id="{22E2E2C5-26C1-2A5D-4EB5-941AAAC31096}"/>
                </a:ext>
              </a:extLst>
            </p:cNvPr>
            <p:cNvSpPr/>
            <p:nvPr/>
          </p:nvSpPr>
          <p:spPr>
            <a:xfrm>
              <a:off x="3844397" y="1781848"/>
              <a:ext cx="79349" cy="149079"/>
            </a:xfrm>
            <a:custGeom>
              <a:avLst/>
              <a:gdLst/>
              <a:ahLst/>
              <a:cxnLst/>
              <a:rect l="l" t="t" r="r" b="b"/>
              <a:pathLst>
                <a:path w="3770" h="7083" extrusionOk="0">
                  <a:moveTo>
                    <a:pt x="3587" y="1"/>
                  </a:moveTo>
                  <a:cubicBezTo>
                    <a:pt x="3526" y="1824"/>
                    <a:pt x="3465" y="3982"/>
                    <a:pt x="3222" y="4347"/>
                  </a:cubicBezTo>
                  <a:cubicBezTo>
                    <a:pt x="3088" y="4521"/>
                    <a:pt x="2914" y="4606"/>
                    <a:pt x="2695" y="4606"/>
                  </a:cubicBezTo>
                  <a:cubicBezTo>
                    <a:pt x="2417" y="4606"/>
                    <a:pt x="2067" y="4468"/>
                    <a:pt x="1641" y="4195"/>
                  </a:cubicBezTo>
                  <a:cubicBezTo>
                    <a:pt x="1641" y="4134"/>
                    <a:pt x="1611" y="4134"/>
                    <a:pt x="1611" y="4134"/>
                  </a:cubicBezTo>
                  <a:cubicBezTo>
                    <a:pt x="1433" y="4039"/>
                    <a:pt x="1261" y="3992"/>
                    <a:pt x="1101" y="3992"/>
                  </a:cubicBezTo>
                  <a:cubicBezTo>
                    <a:pt x="906" y="3992"/>
                    <a:pt x="728" y="4061"/>
                    <a:pt x="578" y="4195"/>
                  </a:cubicBezTo>
                  <a:cubicBezTo>
                    <a:pt x="152" y="4560"/>
                    <a:pt x="0" y="5411"/>
                    <a:pt x="243" y="5928"/>
                  </a:cubicBezTo>
                  <a:cubicBezTo>
                    <a:pt x="578" y="6657"/>
                    <a:pt x="1277" y="7083"/>
                    <a:pt x="1338" y="7083"/>
                  </a:cubicBezTo>
                  <a:lnTo>
                    <a:pt x="1368" y="7083"/>
                  </a:lnTo>
                  <a:cubicBezTo>
                    <a:pt x="1398" y="7083"/>
                    <a:pt x="1459" y="7083"/>
                    <a:pt x="1459" y="7022"/>
                  </a:cubicBezTo>
                  <a:cubicBezTo>
                    <a:pt x="1490" y="6991"/>
                    <a:pt x="1459" y="6961"/>
                    <a:pt x="1398" y="6931"/>
                  </a:cubicBezTo>
                  <a:cubicBezTo>
                    <a:pt x="1398" y="6931"/>
                    <a:pt x="730" y="6566"/>
                    <a:pt x="426" y="5897"/>
                  </a:cubicBezTo>
                  <a:cubicBezTo>
                    <a:pt x="182" y="5350"/>
                    <a:pt x="334" y="4590"/>
                    <a:pt x="699" y="4286"/>
                  </a:cubicBezTo>
                  <a:cubicBezTo>
                    <a:pt x="806" y="4195"/>
                    <a:pt x="927" y="4150"/>
                    <a:pt x="1060" y="4150"/>
                  </a:cubicBezTo>
                  <a:cubicBezTo>
                    <a:pt x="1193" y="4150"/>
                    <a:pt x="1338" y="4195"/>
                    <a:pt x="1490" y="4286"/>
                  </a:cubicBezTo>
                  <a:cubicBezTo>
                    <a:pt x="1490" y="4286"/>
                    <a:pt x="1490" y="4347"/>
                    <a:pt x="1520" y="4347"/>
                  </a:cubicBezTo>
                  <a:cubicBezTo>
                    <a:pt x="2029" y="4672"/>
                    <a:pt x="2420" y="4794"/>
                    <a:pt x="2713" y="4794"/>
                  </a:cubicBezTo>
                  <a:cubicBezTo>
                    <a:pt x="3051" y="4794"/>
                    <a:pt x="3260" y="4633"/>
                    <a:pt x="3374" y="4438"/>
                  </a:cubicBezTo>
                  <a:cubicBezTo>
                    <a:pt x="3678" y="4043"/>
                    <a:pt x="3769" y="1824"/>
                    <a:pt x="3769" y="122"/>
                  </a:cubicBezTo>
                  <a:cubicBezTo>
                    <a:pt x="3678" y="61"/>
                    <a:pt x="3617" y="31"/>
                    <a:pt x="3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46;p80">
              <a:extLst>
                <a:ext uri="{FF2B5EF4-FFF2-40B4-BE49-F238E27FC236}">
                  <a16:creationId xmlns:a16="http://schemas.microsoft.com/office/drawing/2014/main" id="{D575C3AA-5CBB-C90D-B8EB-F7E37FD64D55}"/>
                </a:ext>
              </a:extLst>
            </p:cNvPr>
            <p:cNvSpPr/>
            <p:nvPr/>
          </p:nvSpPr>
          <p:spPr>
            <a:xfrm>
              <a:off x="3968503" y="1868213"/>
              <a:ext cx="70404" cy="48009"/>
            </a:xfrm>
            <a:custGeom>
              <a:avLst/>
              <a:gdLst/>
              <a:ahLst/>
              <a:cxnLst/>
              <a:rect l="l" t="t" r="r" b="b"/>
              <a:pathLst>
                <a:path w="3345" h="2281" fill="none" extrusionOk="0">
                  <a:moveTo>
                    <a:pt x="3344" y="2281"/>
                  </a:moveTo>
                  <a:cubicBezTo>
                    <a:pt x="3344" y="2281"/>
                    <a:pt x="3344" y="457"/>
                    <a:pt x="1885" y="244"/>
                  </a:cubicBezTo>
                  <a:cubicBezTo>
                    <a:pt x="426" y="1"/>
                    <a:pt x="1" y="1794"/>
                    <a:pt x="1" y="1794"/>
                  </a:cubicBez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47;p80">
              <a:extLst>
                <a:ext uri="{FF2B5EF4-FFF2-40B4-BE49-F238E27FC236}">
                  <a16:creationId xmlns:a16="http://schemas.microsoft.com/office/drawing/2014/main" id="{85A92E97-ADCD-37BE-BE15-ADFF4D248392}"/>
                </a:ext>
              </a:extLst>
            </p:cNvPr>
            <p:cNvSpPr/>
            <p:nvPr/>
          </p:nvSpPr>
          <p:spPr>
            <a:xfrm>
              <a:off x="4038892" y="1905323"/>
              <a:ext cx="19848" cy="6419"/>
            </a:xfrm>
            <a:custGeom>
              <a:avLst/>
              <a:gdLst/>
              <a:ahLst/>
              <a:cxnLst/>
              <a:rect l="l" t="t" r="r" b="b"/>
              <a:pathLst>
                <a:path w="943" h="305" fill="none" extrusionOk="0">
                  <a:moveTo>
                    <a:pt x="0" y="305"/>
                  </a:moveTo>
                  <a:lnTo>
                    <a:pt x="943" y="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48;p80">
              <a:extLst>
                <a:ext uri="{FF2B5EF4-FFF2-40B4-BE49-F238E27FC236}">
                  <a16:creationId xmlns:a16="http://schemas.microsoft.com/office/drawing/2014/main" id="{B0642C92-6278-EE0F-F09C-8A8566E5664C}"/>
                </a:ext>
              </a:extLst>
            </p:cNvPr>
            <p:cNvSpPr/>
            <p:nvPr/>
          </p:nvSpPr>
          <p:spPr>
            <a:xfrm>
              <a:off x="4038892" y="1897008"/>
              <a:ext cx="14102" cy="5136"/>
            </a:xfrm>
            <a:custGeom>
              <a:avLst/>
              <a:gdLst/>
              <a:ahLst/>
              <a:cxnLst/>
              <a:rect l="l" t="t" r="r" b="b"/>
              <a:pathLst>
                <a:path w="670" h="244" fill="none" extrusionOk="0">
                  <a:moveTo>
                    <a:pt x="0" y="244"/>
                  </a:moveTo>
                  <a:lnTo>
                    <a:pt x="669" y="1"/>
                  </a:lnTo>
                </a:path>
              </a:pathLst>
            </a:custGeom>
            <a:solidFill>
              <a:schemeClr val="dk1"/>
            </a:solidFill>
            <a:ln w="6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49;p80">
              <a:extLst>
                <a:ext uri="{FF2B5EF4-FFF2-40B4-BE49-F238E27FC236}">
                  <a16:creationId xmlns:a16="http://schemas.microsoft.com/office/drawing/2014/main" id="{9DEA1371-58BA-C2EE-86A6-5B95A907BD00}"/>
                </a:ext>
              </a:extLst>
            </p:cNvPr>
            <p:cNvSpPr/>
            <p:nvPr/>
          </p:nvSpPr>
          <p:spPr>
            <a:xfrm>
              <a:off x="3750981" y="1854784"/>
              <a:ext cx="72951" cy="46094"/>
            </a:xfrm>
            <a:custGeom>
              <a:avLst/>
              <a:gdLst/>
              <a:ahLst/>
              <a:cxnLst/>
              <a:rect l="l" t="t" r="r" b="b"/>
              <a:pathLst>
                <a:path w="3466" h="2190" fill="none" extrusionOk="0">
                  <a:moveTo>
                    <a:pt x="0" y="1733"/>
                  </a:moveTo>
                  <a:cubicBezTo>
                    <a:pt x="0" y="1733"/>
                    <a:pt x="487" y="1"/>
                    <a:pt x="1976" y="183"/>
                  </a:cubicBezTo>
                  <a:cubicBezTo>
                    <a:pt x="3465" y="426"/>
                    <a:pt x="3374" y="2189"/>
                    <a:pt x="3374" y="2189"/>
                  </a:cubicBez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50;p80">
              <a:extLst>
                <a:ext uri="{FF2B5EF4-FFF2-40B4-BE49-F238E27FC236}">
                  <a16:creationId xmlns:a16="http://schemas.microsoft.com/office/drawing/2014/main" id="{82D29CFD-23E6-2634-541C-4795EA0E8F5D}"/>
                </a:ext>
              </a:extLst>
            </p:cNvPr>
            <p:cNvSpPr/>
            <p:nvPr/>
          </p:nvSpPr>
          <p:spPr>
            <a:xfrm>
              <a:off x="3734984" y="1874612"/>
              <a:ext cx="17301" cy="12818"/>
            </a:xfrm>
            <a:custGeom>
              <a:avLst/>
              <a:gdLst/>
              <a:ahLst/>
              <a:cxnLst/>
              <a:rect l="l" t="t" r="r" b="b"/>
              <a:pathLst>
                <a:path w="822" h="609" fill="none" extrusionOk="0">
                  <a:moveTo>
                    <a:pt x="821" y="609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51;p80">
              <a:extLst>
                <a:ext uri="{FF2B5EF4-FFF2-40B4-BE49-F238E27FC236}">
                  <a16:creationId xmlns:a16="http://schemas.microsoft.com/office/drawing/2014/main" id="{65E9FB10-1AE9-B24C-2067-15639AAB5889}"/>
                </a:ext>
              </a:extLst>
            </p:cNvPr>
            <p:cNvSpPr/>
            <p:nvPr/>
          </p:nvSpPr>
          <p:spPr>
            <a:xfrm>
              <a:off x="3743930" y="1868866"/>
              <a:ext cx="10903" cy="8966"/>
            </a:xfrm>
            <a:custGeom>
              <a:avLst/>
              <a:gdLst/>
              <a:ahLst/>
              <a:cxnLst/>
              <a:rect l="l" t="t" r="r" b="b"/>
              <a:pathLst>
                <a:path w="518" h="426" fill="none" extrusionOk="0">
                  <a:moveTo>
                    <a:pt x="518" y="426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6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52;p80">
              <a:extLst>
                <a:ext uri="{FF2B5EF4-FFF2-40B4-BE49-F238E27FC236}">
                  <a16:creationId xmlns:a16="http://schemas.microsoft.com/office/drawing/2014/main" id="{52604786-7FC9-5DD6-4CBB-C207C2B361A5}"/>
                </a:ext>
              </a:extLst>
            </p:cNvPr>
            <p:cNvSpPr/>
            <p:nvPr/>
          </p:nvSpPr>
          <p:spPr>
            <a:xfrm>
              <a:off x="3561433" y="1852510"/>
              <a:ext cx="131968" cy="144260"/>
            </a:xfrm>
            <a:custGeom>
              <a:avLst/>
              <a:gdLst/>
              <a:ahLst/>
              <a:cxnLst/>
              <a:rect l="l" t="t" r="r" b="b"/>
              <a:pathLst>
                <a:path w="6270" h="6854" extrusionOk="0">
                  <a:moveTo>
                    <a:pt x="3570" y="0"/>
                  </a:moveTo>
                  <a:cubicBezTo>
                    <a:pt x="2747" y="0"/>
                    <a:pt x="1881" y="494"/>
                    <a:pt x="1224" y="2084"/>
                  </a:cubicBezTo>
                  <a:cubicBezTo>
                    <a:pt x="1" y="5068"/>
                    <a:pt x="1839" y="6854"/>
                    <a:pt x="3860" y="6854"/>
                  </a:cubicBezTo>
                  <a:cubicBezTo>
                    <a:pt x="4701" y="6854"/>
                    <a:pt x="5573" y="6545"/>
                    <a:pt x="6270" y="5884"/>
                  </a:cubicBezTo>
                  <a:lnTo>
                    <a:pt x="6148" y="1324"/>
                  </a:lnTo>
                  <a:cubicBezTo>
                    <a:pt x="6148" y="1324"/>
                    <a:pt x="4918" y="0"/>
                    <a:pt x="3570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53;p80">
              <a:extLst>
                <a:ext uri="{FF2B5EF4-FFF2-40B4-BE49-F238E27FC236}">
                  <a16:creationId xmlns:a16="http://schemas.microsoft.com/office/drawing/2014/main" id="{A074A094-622B-0B18-5DDD-1BB985D5AFA3}"/>
                </a:ext>
              </a:extLst>
            </p:cNvPr>
            <p:cNvSpPr/>
            <p:nvPr/>
          </p:nvSpPr>
          <p:spPr>
            <a:xfrm>
              <a:off x="3604458" y="1877959"/>
              <a:ext cx="94714" cy="93283"/>
            </a:xfrm>
            <a:custGeom>
              <a:avLst/>
              <a:gdLst/>
              <a:ahLst/>
              <a:cxnLst/>
              <a:rect l="l" t="t" r="r" b="b"/>
              <a:pathLst>
                <a:path w="4500" h="4432" extrusionOk="0">
                  <a:moveTo>
                    <a:pt x="1531" y="1"/>
                  </a:moveTo>
                  <a:cubicBezTo>
                    <a:pt x="723" y="1"/>
                    <a:pt x="85" y="517"/>
                    <a:pt x="31" y="571"/>
                  </a:cubicBezTo>
                  <a:cubicBezTo>
                    <a:pt x="1" y="571"/>
                    <a:pt x="1" y="632"/>
                    <a:pt x="31" y="663"/>
                  </a:cubicBezTo>
                  <a:cubicBezTo>
                    <a:pt x="31" y="693"/>
                    <a:pt x="54" y="708"/>
                    <a:pt x="81" y="708"/>
                  </a:cubicBezTo>
                  <a:cubicBezTo>
                    <a:pt x="107" y="708"/>
                    <a:pt x="138" y="693"/>
                    <a:pt x="153" y="663"/>
                  </a:cubicBezTo>
                  <a:cubicBezTo>
                    <a:pt x="153" y="663"/>
                    <a:pt x="806" y="160"/>
                    <a:pt x="1587" y="160"/>
                  </a:cubicBezTo>
                  <a:cubicBezTo>
                    <a:pt x="1665" y="160"/>
                    <a:pt x="1744" y="165"/>
                    <a:pt x="1824" y="176"/>
                  </a:cubicBezTo>
                  <a:cubicBezTo>
                    <a:pt x="2341" y="267"/>
                    <a:pt x="2797" y="571"/>
                    <a:pt x="3192" y="1058"/>
                  </a:cubicBezTo>
                  <a:cubicBezTo>
                    <a:pt x="4256" y="2517"/>
                    <a:pt x="2615" y="4249"/>
                    <a:pt x="2615" y="4249"/>
                  </a:cubicBezTo>
                  <a:cubicBezTo>
                    <a:pt x="2584" y="4280"/>
                    <a:pt x="2584" y="4371"/>
                    <a:pt x="2645" y="4401"/>
                  </a:cubicBezTo>
                  <a:cubicBezTo>
                    <a:pt x="2706" y="4432"/>
                    <a:pt x="2736" y="4432"/>
                    <a:pt x="2736" y="4432"/>
                  </a:cubicBezTo>
                  <a:cubicBezTo>
                    <a:pt x="2736" y="4401"/>
                    <a:pt x="4499" y="2577"/>
                    <a:pt x="3314" y="967"/>
                  </a:cubicBezTo>
                  <a:cubicBezTo>
                    <a:pt x="2888" y="419"/>
                    <a:pt x="2402" y="115"/>
                    <a:pt x="1824" y="24"/>
                  </a:cubicBezTo>
                  <a:cubicBezTo>
                    <a:pt x="1725" y="8"/>
                    <a:pt x="1627" y="1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54;p80">
              <a:extLst>
                <a:ext uri="{FF2B5EF4-FFF2-40B4-BE49-F238E27FC236}">
                  <a16:creationId xmlns:a16="http://schemas.microsoft.com/office/drawing/2014/main" id="{4DB92F96-02CC-760C-7A9C-7CB53FB6171C}"/>
                </a:ext>
              </a:extLst>
            </p:cNvPr>
            <p:cNvSpPr/>
            <p:nvPr/>
          </p:nvSpPr>
          <p:spPr>
            <a:xfrm>
              <a:off x="3627486" y="1914290"/>
              <a:ext cx="55692" cy="23952"/>
            </a:xfrm>
            <a:custGeom>
              <a:avLst/>
              <a:gdLst/>
              <a:ahLst/>
              <a:cxnLst/>
              <a:rect l="l" t="t" r="r" b="b"/>
              <a:pathLst>
                <a:path w="2646" h="1138" extrusionOk="0">
                  <a:moveTo>
                    <a:pt x="836" y="1"/>
                  </a:moveTo>
                  <a:cubicBezTo>
                    <a:pt x="413" y="1"/>
                    <a:pt x="92" y="92"/>
                    <a:pt x="92" y="92"/>
                  </a:cubicBezTo>
                  <a:cubicBezTo>
                    <a:pt x="1" y="92"/>
                    <a:pt x="1" y="183"/>
                    <a:pt x="1" y="213"/>
                  </a:cubicBezTo>
                  <a:cubicBezTo>
                    <a:pt x="1" y="244"/>
                    <a:pt x="1" y="274"/>
                    <a:pt x="31" y="274"/>
                  </a:cubicBezTo>
                  <a:lnTo>
                    <a:pt x="153" y="274"/>
                  </a:lnTo>
                  <a:cubicBezTo>
                    <a:pt x="153" y="274"/>
                    <a:pt x="457" y="185"/>
                    <a:pt x="853" y="185"/>
                  </a:cubicBezTo>
                  <a:cubicBezTo>
                    <a:pt x="1386" y="185"/>
                    <a:pt x="2084" y="345"/>
                    <a:pt x="2433" y="1095"/>
                  </a:cubicBezTo>
                  <a:cubicBezTo>
                    <a:pt x="2433" y="1116"/>
                    <a:pt x="2478" y="1138"/>
                    <a:pt x="2516" y="1138"/>
                  </a:cubicBezTo>
                  <a:cubicBezTo>
                    <a:pt x="2531" y="1138"/>
                    <a:pt x="2545" y="1134"/>
                    <a:pt x="2554" y="1125"/>
                  </a:cubicBezTo>
                  <a:cubicBezTo>
                    <a:pt x="2585" y="1125"/>
                    <a:pt x="2645" y="1034"/>
                    <a:pt x="2585" y="1003"/>
                  </a:cubicBezTo>
                  <a:cubicBezTo>
                    <a:pt x="2197" y="175"/>
                    <a:pt x="142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55;p80">
              <a:extLst>
                <a:ext uri="{FF2B5EF4-FFF2-40B4-BE49-F238E27FC236}">
                  <a16:creationId xmlns:a16="http://schemas.microsoft.com/office/drawing/2014/main" id="{9DF996BC-A96B-39B5-D3A8-798909E5D925}"/>
                </a:ext>
              </a:extLst>
            </p:cNvPr>
            <p:cNvSpPr/>
            <p:nvPr/>
          </p:nvSpPr>
          <p:spPr>
            <a:xfrm>
              <a:off x="4112459" y="1899976"/>
              <a:ext cx="128621" cy="147522"/>
            </a:xfrm>
            <a:custGeom>
              <a:avLst/>
              <a:gdLst/>
              <a:ahLst/>
              <a:cxnLst/>
              <a:rect l="l" t="t" r="r" b="b"/>
              <a:pathLst>
                <a:path w="6111" h="7009" extrusionOk="0">
                  <a:moveTo>
                    <a:pt x="3045" y="0"/>
                  </a:moveTo>
                  <a:cubicBezTo>
                    <a:pt x="2250" y="0"/>
                    <a:pt x="1612" y="194"/>
                    <a:pt x="1612" y="194"/>
                  </a:cubicBezTo>
                  <a:lnTo>
                    <a:pt x="1" y="4966"/>
                  </a:lnTo>
                  <a:cubicBezTo>
                    <a:pt x="597" y="6280"/>
                    <a:pt x="1876" y="7009"/>
                    <a:pt x="3110" y="7009"/>
                  </a:cubicBezTo>
                  <a:cubicBezTo>
                    <a:pt x="4644" y="7009"/>
                    <a:pt x="6110" y="5882"/>
                    <a:pt x="6110" y="3355"/>
                  </a:cubicBezTo>
                  <a:cubicBezTo>
                    <a:pt x="6110" y="532"/>
                    <a:pt x="4362" y="0"/>
                    <a:pt x="3045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56;p80">
              <a:extLst>
                <a:ext uri="{FF2B5EF4-FFF2-40B4-BE49-F238E27FC236}">
                  <a16:creationId xmlns:a16="http://schemas.microsoft.com/office/drawing/2014/main" id="{445F6DF4-75B8-511E-54B4-639B448129C9}"/>
                </a:ext>
              </a:extLst>
            </p:cNvPr>
            <p:cNvSpPr/>
            <p:nvPr/>
          </p:nvSpPr>
          <p:spPr>
            <a:xfrm>
              <a:off x="4124625" y="1928288"/>
              <a:ext cx="103028" cy="80696"/>
            </a:xfrm>
            <a:custGeom>
              <a:avLst/>
              <a:gdLst/>
              <a:ahLst/>
              <a:cxnLst/>
              <a:rect l="l" t="t" r="r" b="b"/>
              <a:pathLst>
                <a:path w="4895" h="3834" extrusionOk="0">
                  <a:moveTo>
                    <a:pt x="2940" y="0"/>
                  </a:moveTo>
                  <a:cubicBezTo>
                    <a:pt x="2542" y="0"/>
                    <a:pt x="2114" y="130"/>
                    <a:pt x="1703" y="369"/>
                  </a:cubicBezTo>
                  <a:cubicBezTo>
                    <a:pt x="0" y="1402"/>
                    <a:pt x="912" y="3773"/>
                    <a:pt x="912" y="3773"/>
                  </a:cubicBezTo>
                  <a:cubicBezTo>
                    <a:pt x="912" y="3804"/>
                    <a:pt x="943" y="3834"/>
                    <a:pt x="973" y="3834"/>
                  </a:cubicBezTo>
                  <a:cubicBezTo>
                    <a:pt x="1064" y="3804"/>
                    <a:pt x="1095" y="3773"/>
                    <a:pt x="1064" y="3712"/>
                  </a:cubicBezTo>
                  <a:cubicBezTo>
                    <a:pt x="1064" y="3682"/>
                    <a:pt x="183" y="1493"/>
                    <a:pt x="1763" y="521"/>
                  </a:cubicBezTo>
                  <a:cubicBezTo>
                    <a:pt x="2185" y="277"/>
                    <a:pt x="2590" y="179"/>
                    <a:pt x="2967" y="179"/>
                  </a:cubicBezTo>
                  <a:cubicBezTo>
                    <a:pt x="3107" y="179"/>
                    <a:pt x="3243" y="192"/>
                    <a:pt x="3374" y="217"/>
                  </a:cubicBezTo>
                  <a:cubicBezTo>
                    <a:pt x="4256" y="460"/>
                    <a:pt x="4712" y="1311"/>
                    <a:pt x="4712" y="1311"/>
                  </a:cubicBezTo>
                  <a:cubicBezTo>
                    <a:pt x="4734" y="1356"/>
                    <a:pt x="4756" y="1384"/>
                    <a:pt x="4779" y="1384"/>
                  </a:cubicBezTo>
                  <a:cubicBezTo>
                    <a:pt x="4787" y="1384"/>
                    <a:pt x="4795" y="1380"/>
                    <a:pt x="4803" y="1372"/>
                  </a:cubicBezTo>
                  <a:cubicBezTo>
                    <a:pt x="4864" y="1311"/>
                    <a:pt x="4894" y="1281"/>
                    <a:pt x="4864" y="1250"/>
                  </a:cubicBezTo>
                  <a:cubicBezTo>
                    <a:pt x="4803" y="1220"/>
                    <a:pt x="4317" y="308"/>
                    <a:pt x="3405" y="65"/>
                  </a:cubicBezTo>
                  <a:cubicBezTo>
                    <a:pt x="3257" y="21"/>
                    <a:pt x="3101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57;p80">
              <a:extLst>
                <a:ext uri="{FF2B5EF4-FFF2-40B4-BE49-F238E27FC236}">
                  <a16:creationId xmlns:a16="http://schemas.microsoft.com/office/drawing/2014/main" id="{26805266-B3FB-2B6B-7191-001835121E76}"/>
                </a:ext>
              </a:extLst>
            </p:cNvPr>
            <p:cNvSpPr/>
            <p:nvPr/>
          </p:nvSpPr>
          <p:spPr>
            <a:xfrm>
              <a:off x="4138707" y="1958851"/>
              <a:ext cx="57586" cy="15596"/>
            </a:xfrm>
            <a:custGeom>
              <a:avLst/>
              <a:gdLst/>
              <a:ahLst/>
              <a:cxnLst/>
              <a:rect l="l" t="t" r="r" b="b"/>
              <a:pathLst>
                <a:path w="2736" h="741" extrusionOk="0">
                  <a:moveTo>
                    <a:pt x="1147" y="0"/>
                  </a:moveTo>
                  <a:cubicBezTo>
                    <a:pt x="780" y="0"/>
                    <a:pt x="391" y="113"/>
                    <a:pt x="31" y="437"/>
                  </a:cubicBezTo>
                  <a:cubicBezTo>
                    <a:pt x="0" y="467"/>
                    <a:pt x="0" y="528"/>
                    <a:pt x="31" y="558"/>
                  </a:cubicBezTo>
                  <a:cubicBezTo>
                    <a:pt x="61" y="573"/>
                    <a:pt x="84" y="581"/>
                    <a:pt x="103" y="581"/>
                  </a:cubicBezTo>
                  <a:cubicBezTo>
                    <a:pt x="122" y="581"/>
                    <a:pt x="137" y="573"/>
                    <a:pt x="152" y="558"/>
                  </a:cubicBezTo>
                  <a:cubicBezTo>
                    <a:pt x="477" y="270"/>
                    <a:pt x="828" y="170"/>
                    <a:pt x="1159" y="170"/>
                  </a:cubicBezTo>
                  <a:cubicBezTo>
                    <a:pt x="1911" y="170"/>
                    <a:pt x="2563" y="689"/>
                    <a:pt x="2584" y="710"/>
                  </a:cubicBezTo>
                  <a:cubicBezTo>
                    <a:pt x="2584" y="710"/>
                    <a:pt x="2584" y="741"/>
                    <a:pt x="2614" y="741"/>
                  </a:cubicBezTo>
                  <a:cubicBezTo>
                    <a:pt x="2675" y="741"/>
                    <a:pt x="2675" y="741"/>
                    <a:pt x="2705" y="710"/>
                  </a:cubicBezTo>
                  <a:cubicBezTo>
                    <a:pt x="2736" y="680"/>
                    <a:pt x="2736" y="589"/>
                    <a:pt x="2705" y="589"/>
                  </a:cubicBezTo>
                  <a:cubicBezTo>
                    <a:pt x="2705" y="589"/>
                    <a:pt x="1985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58;p80">
              <a:extLst>
                <a:ext uri="{FF2B5EF4-FFF2-40B4-BE49-F238E27FC236}">
                  <a16:creationId xmlns:a16="http://schemas.microsoft.com/office/drawing/2014/main" id="{A7D46214-7DE3-6675-D5B2-F9C8596F4F62}"/>
                </a:ext>
              </a:extLst>
            </p:cNvPr>
            <p:cNvSpPr/>
            <p:nvPr/>
          </p:nvSpPr>
          <p:spPr>
            <a:xfrm>
              <a:off x="3845029" y="1961903"/>
              <a:ext cx="91515" cy="24710"/>
            </a:xfrm>
            <a:custGeom>
              <a:avLst/>
              <a:gdLst/>
              <a:ahLst/>
              <a:cxnLst/>
              <a:rect l="l" t="t" r="r" b="b"/>
              <a:pathLst>
                <a:path w="4348" h="1174" extrusionOk="0">
                  <a:moveTo>
                    <a:pt x="3298" y="0"/>
                  </a:moveTo>
                  <a:cubicBezTo>
                    <a:pt x="1333" y="0"/>
                    <a:pt x="1" y="565"/>
                    <a:pt x="1" y="565"/>
                  </a:cubicBezTo>
                  <a:cubicBezTo>
                    <a:pt x="1" y="565"/>
                    <a:pt x="61" y="839"/>
                    <a:pt x="244" y="1173"/>
                  </a:cubicBezTo>
                  <a:cubicBezTo>
                    <a:pt x="749" y="1042"/>
                    <a:pt x="1518" y="888"/>
                    <a:pt x="2396" y="888"/>
                  </a:cubicBezTo>
                  <a:cubicBezTo>
                    <a:pt x="2946" y="888"/>
                    <a:pt x="3538" y="949"/>
                    <a:pt x="4134" y="1112"/>
                  </a:cubicBezTo>
                  <a:cubicBezTo>
                    <a:pt x="4347" y="565"/>
                    <a:pt x="4286" y="48"/>
                    <a:pt x="4286" y="48"/>
                  </a:cubicBezTo>
                  <a:cubicBezTo>
                    <a:pt x="3943" y="15"/>
                    <a:pt x="3612" y="0"/>
                    <a:pt x="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59;p80">
              <a:extLst>
                <a:ext uri="{FF2B5EF4-FFF2-40B4-BE49-F238E27FC236}">
                  <a16:creationId xmlns:a16="http://schemas.microsoft.com/office/drawing/2014/main" id="{8C16E17E-A6EE-9454-9222-B3A4EEFC2194}"/>
                </a:ext>
              </a:extLst>
            </p:cNvPr>
            <p:cNvSpPr/>
            <p:nvPr/>
          </p:nvSpPr>
          <p:spPr>
            <a:xfrm>
              <a:off x="3850144" y="1980595"/>
              <a:ext cx="82548" cy="30393"/>
            </a:xfrm>
            <a:custGeom>
              <a:avLst/>
              <a:gdLst/>
              <a:ahLst/>
              <a:cxnLst/>
              <a:rect l="l" t="t" r="r" b="b"/>
              <a:pathLst>
                <a:path w="3922" h="1444" extrusionOk="0">
                  <a:moveTo>
                    <a:pt x="2160" y="0"/>
                  </a:moveTo>
                  <a:cubicBezTo>
                    <a:pt x="1275" y="0"/>
                    <a:pt x="506" y="154"/>
                    <a:pt x="1" y="285"/>
                  </a:cubicBezTo>
                  <a:cubicBezTo>
                    <a:pt x="292" y="809"/>
                    <a:pt x="861" y="1444"/>
                    <a:pt x="2002" y="1444"/>
                  </a:cubicBezTo>
                  <a:cubicBezTo>
                    <a:pt x="2053" y="1444"/>
                    <a:pt x="2106" y="1443"/>
                    <a:pt x="2159" y="1440"/>
                  </a:cubicBezTo>
                  <a:cubicBezTo>
                    <a:pt x="3223" y="1349"/>
                    <a:pt x="3709" y="771"/>
                    <a:pt x="3922" y="224"/>
                  </a:cubicBezTo>
                  <a:cubicBezTo>
                    <a:pt x="3313" y="61"/>
                    <a:pt x="2714" y="0"/>
                    <a:pt x="2160" y="0"/>
                  </a:cubicBezTo>
                  <a:close/>
                </a:path>
              </a:pathLst>
            </a:custGeom>
            <a:solidFill>
              <a:srgbClr val="E4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60;p80">
              <a:extLst>
                <a:ext uri="{FF2B5EF4-FFF2-40B4-BE49-F238E27FC236}">
                  <a16:creationId xmlns:a16="http://schemas.microsoft.com/office/drawing/2014/main" id="{33975F71-0664-0C37-491B-F0634D627853}"/>
                </a:ext>
              </a:extLst>
            </p:cNvPr>
            <p:cNvSpPr/>
            <p:nvPr/>
          </p:nvSpPr>
          <p:spPr>
            <a:xfrm>
              <a:off x="3553919" y="2184920"/>
              <a:ext cx="642328" cy="1014468"/>
            </a:xfrm>
            <a:custGeom>
              <a:avLst/>
              <a:gdLst/>
              <a:ahLst/>
              <a:cxnLst/>
              <a:rect l="l" t="t" r="r" b="b"/>
              <a:pathLst>
                <a:path w="30518" h="48199" extrusionOk="0">
                  <a:moveTo>
                    <a:pt x="11216" y="1"/>
                  </a:moveTo>
                  <a:lnTo>
                    <a:pt x="8937" y="122"/>
                  </a:lnTo>
                  <a:cubicBezTo>
                    <a:pt x="8937" y="122"/>
                    <a:pt x="6657" y="10791"/>
                    <a:pt x="6171" y="12433"/>
                  </a:cubicBezTo>
                  <a:cubicBezTo>
                    <a:pt x="5715" y="14074"/>
                    <a:pt x="3648" y="17144"/>
                    <a:pt x="3648" y="17144"/>
                  </a:cubicBezTo>
                  <a:cubicBezTo>
                    <a:pt x="3648" y="17144"/>
                    <a:pt x="3648" y="28238"/>
                    <a:pt x="2858" y="31187"/>
                  </a:cubicBezTo>
                  <a:cubicBezTo>
                    <a:pt x="2037" y="34165"/>
                    <a:pt x="0" y="42798"/>
                    <a:pt x="0" y="42798"/>
                  </a:cubicBezTo>
                  <a:cubicBezTo>
                    <a:pt x="4176" y="47001"/>
                    <a:pt x="10931" y="47239"/>
                    <a:pt x="12413" y="47239"/>
                  </a:cubicBezTo>
                  <a:cubicBezTo>
                    <a:pt x="12603" y="47239"/>
                    <a:pt x="12706" y="47235"/>
                    <a:pt x="12706" y="47235"/>
                  </a:cubicBezTo>
                  <a:lnTo>
                    <a:pt x="13739" y="42555"/>
                  </a:lnTo>
                  <a:lnTo>
                    <a:pt x="14803" y="42646"/>
                  </a:lnTo>
                  <a:lnTo>
                    <a:pt x="14438" y="47235"/>
                  </a:lnTo>
                  <a:cubicBezTo>
                    <a:pt x="16782" y="47935"/>
                    <a:pt x="18942" y="48199"/>
                    <a:pt x="20868" y="48199"/>
                  </a:cubicBezTo>
                  <a:cubicBezTo>
                    <a:pt x="26808" y="48199"/>
                    <a:pt x="30518" y="45685"/>
                    <a:pt x="30518" y="45685"/>
                  </a:cubicBezTo>
                  <a:cubicBezTo>
                    <a:pt x="30518" y="45685"/>
                    <a:pt x="30214" y="42858"/>
                    <a:pt x="29636" y="38086"/>
                  </a:cubicBezTo>
                  <a:cubicBezTo>
                    <a:pt x="29089" y="33284"/>
                    <a:pt x="27296" y="23041"/>
                    <a:pt x="27296" y="23041"/>
                  </a:cubicBezTo>
                  <a:cubicBezTo>
                    <a:pt x="27296" y="23041"/>
                    <a:pt x="25047" y="15806"/>
                    <a:pt x="24834" y="14074"/>
                  </a:cubicBezTo>
                  <a:cubicBezTo>
                    <a:pt x="24591" y="12311"/>
                    <a:pt x="26110" y="2767"/>
                    <a:pt x="26110" y="2767"/>
                  </a:cubicBezTo>
                  <a:lnTo>
                    <a:pt x="23922" y="1976"/>
                  </a:lnTo>
                  <a:lnTo>
                    <a:pt x="21551" y="13253"/>
                  </a:lnTo>
                  <a:lnTo>
                    <a:pt x="8754" y="11733"/>
                  </a:lnTo>
                  <a:lnTo>
                    <a:pt x="112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61;p80">
              <a:extLst>
                <a:ext uri="{FF2B5EF4-FFF2-40B4-BE49-F238E27FC236}">
                  <a16:creationId xmlns:a16="http://schemas.microsoft.com/office/drawing/2014/main" id="{10C660E9-0832-14E4-9546-8E2F281F3935}"/>
                </a:ext>
              </a:extLst>
            </p:cNvPr>
            <p:cNvSpPr/>
            <p:nvPr/>
          </p:nvSpPr>
          <p:spPr>
            <a:xfrm>
              <a:off x="3988984" y="2434437"/>
              <a:ext cx="107511" cy="50577"/>
            </a:xfrm>
            <a:custGeom>
              <a:avLst/>
              <a:gdLst/>
              <a:ahLst/>
              <a:cxnLst/>
              <a:rect l="l" t="t" r="r" b="b"/>
              <a:pathLst>
                <a:path w="5108" h="2403" fill="none" extrusionOk="0">
                  <a:moveTo>
                    <a:pt x="852" y="1794"/>
                  </a:moveTo>
                  <a:lnTo>
                    <a:pt x="4043" y="2311"/>
                  </a:lnTo>
                  <a:cubicBezTo>
                    <a:pt x="4530" y="2402"/>
                    <a:pt x="4955" y="2068"/>
                    <a:pt x="5016" y="1612"/>
                  </a:cubicBezTo>
                  <a:lnTo>
                    <a:pt x="5016" y="1612"/>
                  </a:lnTo>
                  <a:cubicBezTo>
                    <a:pt x="5107" y="1095"/>
                    <a:pt x="4773" y="700"/>
                    <a:pt x="4317" y="609"/>
                  </a:cubicBezTo>
                  <a:lnTo>
                    <a:pt x="1125" y="92"/>
                  </a:lnTo>
                  <a:cubicBezTo>
                    <a:pt x="608" y="1"/>
                    <a:pt x="213" y="335"/>
                    <a:pt x="122" y="791"/>
                  </a:cubicBezTo>
                  <a:lnTo>
                    <a:pt x="122" y="791"/>
                  </a:lnTo>
                  <a:cubicBezTo>
                    <a:pt x="1" y="1247"/>
                    <a:pt x="335" y="1703"/>
                    <a:pt x="852" y="1794"/>
                  </a:cubicBezTo>
                  <a:close/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62;p80">
              <a:extLst>
                <a:ext uri="{FF2B5EF4-FFF2-40B4-BE49-F238E27FC236}">
                  <a16:creationId xmlns:a16="http://schemas.microsoft.com/office/drawing/2014/main" id="{A2ECFDA2-E267-C755-4CA3-3B06EA1DE61D}"/>
                </a:ext>
              </a:extLst>
            </p:cNvPr>
            <p:cNvSpPr/>
            <p:nvPr/>
          </p:nvSpPr>
          <p:spPr>
            <a:xfrm>
              <a:off x="4016496" y="2476641"/>
              <a:ext cx="41611" cy="40390"/>
            </a:xfrm>
            <a:custGeom>
              <a:avLst/>
              <a:gdLst/>
              <a:ahLst/>
              <a:cxnLst/>
              <a:rect l="l" t="t" r="r" b="b"/>
              <a:pathLst>
                <a:path w="1977" h="1919" extrusionOk="0">
                  <a:moveTo>
                    <a:pt x="968" y="0"/>
                  </a:moveTo>
                  <a:cubicBezTo>
                    <a:pt x="950" y="0"/>
                    <a:pt x="931" y="1"/>
                    <a:pt x="912" y="2"/>
                  </a:cubicBezTo>
                  <a:cubicBezTo>
                    <a:pt x="365" y="63"/>
                    <a:pt x="1" y="519"/>
                    <a:pt x="31" y="1036"/>
                  </a:cubicBezTo>
                  <a:cubicBezTo>
                    <a:pt x="60" y="1561"/>
                    <a:pt x="482" y="1919"/>
                    <a:pt x="1001" y="1919"/>
                  </a:cubicBezTo>
                  <a:cubicBezTo>
                    <a:pt x="1022" y="1919"/>
                    <a:pt x="1043" y="1918"/>
                    <a:pt x="1064" y="1917"/>
                  </a:cubicBezTo>
                  <a:cubicBezTo>
                    <a:pt x="1581" y="1887"/>
                    <a:pt x="1976" y="1431"/>
                    <a:pt x="1946" y="884"/>
                  </a:cubicBezTo>
                  <a:cubicBezTo>
                    <a:pt x="1887" y="386"/>
                    <a:pt x="1462" y="0"/>
                    <a:pt x="968" y="0"/>
                  </a:cubicBezTo>
                  <a:close/>
                </a:path>
              </a:pathLst>
            </a:custGeom>
            <a:solidFill>
              <a:srgbClr val="2F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63;p80">
              <a:extLst>
                <a:ext uri="{FF2B5EF4-FFF2-40B4-BE49-F238E27FC236}">
                  <a16:creationId xmlns:a16="http://schemas.microsoft.com/office/drawing/2014/main" id="{5E5C46DE-7F60-698E-997A-EAE433270BAD}"/>
                </a:ext>
              </a:extLst>
            </p:cNvPr>
            <p:cNvSpPr/>
            <p:nvPr/>
          </p:nvSpPr>
          <p:spPr>
            <a:xfrm>
              <a:off x="3719618" y="2514424"/>
              <a:ext cx="267451" cy="182987"/>
            </a:xfrm>
            <a:custGeom>
              <a:avLst/>
              <a:gdLst/>
              <a:ahLst/>
              <a:cxnLst/>
              <a:rect l="l" t="t" r="r" b="b"/>
              <a:pathLst>
                <a:path w="12707" h="8694" fill="none" extrusionOk="0">
                  <a:moveTo>
                    <a:pt x="12706" y="1368"/>
                  </a:moveTo>
                  <a:cubicBezTo>
                    <a:pt x="12706" y="1368"/>
                    <a:pt x="3314" y="31"/>
                    <a:pt x="1095" y="0"/>
                  </a:cubicBezTo>
                  <a:cubicBezTo>
                    <a:pt x="1095" y="0"/>
                    <a:pt x="1" y="6353"/>
                    <a:pt x="5199" y="7569"/>
                  </a:cubicBezTo>
                  <a:cubicBezTo>
                    <a:pt x="10366" y="8694"/>
                    <a:pt x="12706" y="1368"/>
                    <a:pt x="12706" y="1368"/>
                  </a:cubicBezTo>
                  <a:close/>
                </a:path>
              </a:pathLst>
            </a:custGeom>
            <a:noFill/>
            <a:ln w="4550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64;p80">
              <a:extLst>
                <a:ext uri="{FF2B5EF4-FFF2-40B4-BE49-F238E27FC236}">
                  <a16:creationId xmlns:a16="http://schemas.microsoft.com/office/drawing/2014/main" id="{CFE93977-7824-5051-E49F-45717E65CC95}"/>
                </a:ext>
              </a:extLst>
            </p:cNvPr>
            <p:cNvSpPr/>
            <p:nvPr/>
          </p:nvSpPr>
          <p:spPr>
            <a:xfrm>
              <a:off x="3705557" y="3066566"/>
              <a:ext cx="240573" cy="21132"/>
            </a:xfrm>
            <a:custGeom>
              <a:avLst/>
              <a:gdLst/>
              <a:ahLst/>
              <a:cxnLst/>
              <a:rect l="l" t="t" r="r" b="b"/>
              <a:pathLst>
                <a:path w="11430" h="1004" fill="none" extrusionOk="0">
                  <a:moveTo>
                    <a:pt x="11429" y="913"/>
                  </a:moveTo>
                  <a:cubicBezTo>
                    <a:pt x="11429" y="913"/>
                    <a:pt x="6839" y="1004"/>
                    <a:pt x="0" y="1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65;p80">
              <a:extLst>
                <a:ext uri="{FF2B5EF4-FFF2-40B4-BE49-F238E27FC236}">
                  <a16:creationId xmlns:a16="http://schemas.microsoft.com/office/drawing/2014/main" id="{A612B5A4-552A-5DE7-10F3-DCD0ACFA070C}"/>
                </a:ext>
              </a:extLst>
            </p:cNvPr>
            <p:cNvSpPr/>
            <p:nvPr/>
          </p:nvSpPr>
          <p:spPr>
            <a:xfrm>
              <a:off x="3787438" y="3081280"/>
              <a:ext cx="54408" cy="27530"/>
            </a:xfrm>
            <a:custGeom>
              <a:avLst/>
              <a:gdLst/>
              <a:ahLst/>
              <a:cxnLst/>
              <a:rect l="l" t="t" r="r" b="b"/>
              <a:pathLst>
                <a:path w="2585" h="1308" fill="none" extrusionOk="0">
                  <a:moveTo>
                    <a:pt x="2585" y="1"/>
                  </a:moveTo>
                  <a:lnTo>
                    <a:pt x="1" y="1308"/>
                  </a:ln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66;p80">
              <a:extLst>
                <a:ext uri="{FF2B5EF4-FFF2-40B4-BE49-F238E27FC236}">
                  <a16:creationId xmlns:a16="http://schemas.microsoft.com/office/drawing/2014/main" id="{7CCDF660-2869-3E18-EA41-9928F9978084}"/>
                </a:ext>
              </a:extLst>
            </p:cNvPr>
            <p:cNvSpPr/>
            <p:nvPr/>
          </p:nvSpPr>
          <p:spPr>
            <a:xfrm>
              <a:off x="3652450" y="2767141"/>
              <a:ext cx="472790" cy="85748"/>
            </a:xfrm>
            <a:custGeom>
              <a:avLst/>
              <a:gdLst/>
              <a:ahLst/>
              <a:cxnLst/>
              <a:rect l="l" t="t" r="r" b="b"/>
              <a:pathLst>
                <a:path w="22463" h="4074" fill="none" extrusionOk="0">
                  <a:moveTo>
                    <a:pt x="22463" y="2220"/>
                  </a:moveTo>
                  <a:cubicBezTo>
                    <a:pt x="22463" y="2220"/>
                    <a:pt x="10973" y="4074"/>
                    <a:pt x="0" y="1"/>
                  </a:cubicBezTo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67;p80">
              <a:extLst>
                <a:ext uri="{FF2B5EF4-FFF2-40B4-BE49-F238E27FC236}">
                  <a16:creationId xmlns:a16="http://schemas.microsoft.com/office/drawing/2014/main" id="{1089FFAB-1EE0-2D19-BDA0-C863D0AB7A20}"/>
                </a:ext>
              </a:extLst>
            </p:cNvPr>
            <p:cNvSpPr/>
            <p:nvPr/>
          </p:nvSpPr>
          <p:spPr>
            <a:xfrm>
              <a:off x="3856543" y="2814481"/>
              <a:ext cx="10250" cy="165097"/>
            </a:xfrm>
            <a:custGeom>
              <a:avLst/>
              <a:gdLst/>
              <a:ahLst/>
              <a:cxnLst/>
              <a:rect l="l" t="t" r="r" b="b"/>
              <a:pathLst>
                <a:path w="487" h="7844" fill="none" extrusionOk="0">
                  <a:moveTo>
                    <a:pt x="1" y="7843"/>
                  </a:moveTo>
                  <a:lnTo>
                    <a:pt x="487" y="1"/>
                  </a:ln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68;p80">
              <a:extLst>
                <a:ext uri="{FF2B5EF4-FFF2-40B4-BE49-F238E27FC236}">
                  <a16:creationId xmlns:a16="http://schemas.microsoft.com/office/drawing/2014/main" id="{9C94B96A-790B-7B43-F9C6-A25CFB0F2AA5}"/>
                </a:ext>
              </a:extLst>
            </p:cNvPr>
            <p:cNvSpPr/>
            <p:nvPr/>
          </p:nvSpPr>
          <p:spPr>
            <a:xfrm>
              <a:off x="3823285" y="2812565"/>
              <a:ext cx="34560" cy="160613"/>
            </a:xfrm>
            <a:custGeom>
              <a:avLst/>
              <a:gdLst/>
              <a:ahLst/>
              <a:cxnLst/>
              <a:rect l="l" t="t" r="r" b="b"/>
              <a:pathLst>
                <a:path w="1642" h="7631" fill="none" extrusionOk="0">
                  <a:moveTo>
                    <a:pt x="1641" y="7296"/>
                  </a:moveTo>
                  <a:cubicBezTo>
                    <a:pt x="1641" y="7296"/>
                    <a:pt x="91" y="7630"/>
                    <a:pt x="61" y="5594"/>
                  </a:cubicBezTo>
                  <a:cubicBezTo>
                    <a:pt x="0" y="3557"/>
                    <a:pt x="486" y="1"/>
                    <a:pt x="486" y="1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69;p80">
              <a:extLst>
                <a:ext uri="{FF2B5EF4-FFF2-40B4-BE49-F238E27FC236}">
                  <a16:creationId xmlns:a16="http://schemas.microsoft.com/office/drawing/2014/main" id="{B71772F6-CF5E-9618-5AED-700D5ABFC247}"/>
                </a:ext>
              </a:extLst>
            </p:cNvPr>
            <p:cNvSpPr/>
            <p:nvPr/>
          </p:nvSpPr>
          <p:spPr>
            <a:xfrm>
              <a:off x="3595512" y="2783770"/>
              <a:ext cx="95345" cy="121591"/>
            </a:xfrm>
            <a:custGeom>
              <a:avLst/>
              <a:gdLst/>
              <a:ahLst/>
              <a:cxnLst/>
              <a:rect l="l" t="t" r="r" b="b"/>
              <a:pathLst>
                <a:path w="4530" h="5777" fill="none" extrusionOk="0">
                  <a:moveTo>
                    <a:pt x="4529" y="1"/>
                  </a:moveTo>
                  <a:cubicBezTo>
                    <a:pt x="3648" y="2341"/>
                    <a:pt x="2067" y="4378"/>
                    <a:pt x="0" y="5776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70;p80">
              <a:extLst>
                <a:ext uri="{FF2B5EF4-FFF2-40B4-BE49-F238E27FC236}">
                  <a16:creationId xmlns:a16="http://schemas.microsoft.com/office/drawing/2014/main" id="{A985ABE9-8008-46F5-9DD5-835A9C9DFAF5}"/>
                </a:ext>
              </a:extLst>
            </p:cNvPr>
            <p:cNvSpPr/>
            <p:nvPr/>
          </p:nvSpPr>
          <p:spPr>
            <a:xfrm>
              <a:off x="4048490" y="2828563"/>
              <a:ext cx="95977" cy="134367"/>
            </a:xfrm>
            <a:custGeom>
              <a:avLst/>
              <a:gdLst/>
              <a:ahLst/>
              <a:cxnLst/>
              <a:rect l="l" t="t" r="r" b="b"/>
              <a:pathLst>
                <a:path w="4560" h="6384" fill="none" extrusionOk="0">
                  <a:moveTo>
                    <a:pt x="4560" y="6384"/>
                  </a:moveTo>
                  <a:cubicBezTo>
                    <a:pt x="2341" y="4864"/>
                    <a:pt x="730" y="2554"/>
                    <a:pt x="0" y="1"/>
                  </a:cubicBezTo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71;p80">
              <a:extLst>
                <a:ext uri="{FF2B5EF4-FFF2-40B4-BE49-F238E27FC236}">
                  <a16:creationId xmlns:a16="http://schemas.microsoft.com/office/drawing/2014/main" id="{FE7E0196-2522-7F62-C459-8240B2563FEA}"/>
                </a:ext>
              </a:extLst>
            </p:cNvPr>
            <p:cNvSpPr/>
            <p:nvPr/>
          </p:nvSpPr>
          <p:spPr>
            <a:xfrm>
              <a:off x="4139339" y="2814481"/>
              <a:ext cx="32013" cy="289193"/>
            </a:xfrm>
            <a:custGeom>
              <a:avLst/>
              <a:gdLst/>
              <a:ahLst/>
              <a:cxnLst/>
              <a:rect l="l" t="t" r="r" b="b"/>
              <a:pathLst>
                <a:path w="1521" h="13740" fill="none" extrusionOk="0">
                  <a:moveTo>
                    <a:pt x="1520" y="13740"/>
                  </a:moveTo>
                  <a:cubicBezTo>
                    <a:pt x="1490" y="13497"/>
                    <a:pt x="1" y="1"/>
                    <a:pt x="1" y="1"/>
                  </a:cubicBezTo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72;p80">
              <a:extLst>
                <a:ext uri="{FF2B5EF4-FFF2-40B4-BE49-F238E27FC236}">
                  <a16:creationId xmlns:a16="http://schemas.microsoft.com/office/drawing/2014/main" id="{D806D9D1-C1EA-F779-6E2B-99AA804AA739}"/>
                </a:ext>
              </a:extLst>
            </p:cNvPr>
            <p:cNvSpPr/>
            <p:nvPr/>
          </p:nvSpPr>
          <p:spPr>
            <a:xfrm>
              <a:off x="3661396" y="2391581"/>
              <a:ext cx="106879" cy="49925"/>
            </a:xfrm>
            <a:custGeom>
              <a:avLst/>
              <a:gdLst/>
              <a:ahLst/>
              <a:cxnLst/>
              <a:rect l="l" t="t" r="r" b="b"/>
              <a:pathLst>
                <a:path w="5078" h="2372" fill="none" extrusionOk="0">
                  <a:moveTo>
                    <a:pt x="822" y="1763"/>
                  </a:moveTo>
                  <a:lnTo>
                    <a:pt x="4013" y="2311"/>
                  </a:lnTo>
                  <a:cubicBezTo>
                    <a:pt x="4500" y="2371"/>
                    <a:pt x="4925" y="2037"/>
                    <a:pt x="5016" y="1581"/>
                  </a:cubicBezTo>
                  <a:lnTo>
                    <a:pt x="5016" y="1581"/>
                  </a:lnTo>
                  <a:cubicBezTo>
                    <a:pt x="5077" y="1095"/>
                    <a:pt x="4743" y="669"/>
                    <a:pt x="4287" y="608"/>
                  </a:cubicBezTo>
                  <a:lnTo>
                    <a:pt x="1095" y="61"/>
                  </a:lnTo>
                  <a:cubicBezTo>
                    <a:pt x="609" y="0"/>
                    <a:pt x="183" y="335"/>
                    <a:pt x="123" y="791"/>
                  </a:cubicBezTo>
                  <a:lnTo>
                    <a:pt x="123" y="791"/>
                  </a:lnTo>
                  <a:cubicBezTo>
                    <a:pt x="1" y="1247"/>
                    <a:pt x="335" y="1703"/>
                    <a:pt x="822" y="1763"/>
                  </a:cubicBezTo>
                  <a:close/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73;p80">
              <a:extLst>
                <a:ext uri="{FF2B5EF4-FFF2-40B4-BE49-F238E27FC236}">
                  <a16:creationId xmlns:a16="http://schemas.microsoft.com/office/drawing/2014/main" id="{D89481EB-43B1-AD35-3E5C-6B396C2B60ED}"/>
                </a:ext>
              </a:extLst>
            </p:cNvPr>
            <p:cNvSpPr/>
            <p:nvPr/>
          </p:nvSpPr>
          <p:spPr>
            <a:xfrm>
              <a:off x="3688276" y="2433763"/>
              <a:ext cx="41611" cy="39864"/>
            </a:xfrm>
            <a:custGeom>
              <a:avLst/>
              <a:gdLst/>
              <a:ahLst/>
              <a:cxnLst/>
              <a:rect l="l" t="t" r="r" b="b"/>
              <a:pathLst>
                <a:path w="1977" h="1894" extrusionOk="0">
                  <a:moveTo>
                    <a:pt x="976" y="1"/>
                  </a:moveTo>
                  <a:cubicBezTo>
                    <a:pt x="955" y="1"/>
                    <a:pt x="934" y="1"/>
                    <a:pt x="912" y="3"/>
                  </a:cubicBezTo>
                  <a:cubicBezTo>
                    <a:pt x="396" y="33"/>
                    <a:pt x="1" y="489"/>
                    <a:pt x="61" y="1036"/>
                  </a:cubicBezTo>
                  <a:cubicBezTo>
                    <a:pt x="90" y="1517"/>
                    <a:pt x="487" y="1893"/>
                    <a:pt x="959" y="1893"/>
                  </a:cubicBezTo>
                  <a:cubicBezTo>
                    <a:pt x="994" y="1893"/>
                    <a:pt x="1029" y="1891"/>
                    <a:pt x="1064" y="1887"/>
                  </a:cubicBezTo>
                  <a:cubicBezTo>
                    <a:pt x="1612" y="1857"/>
                    <a:pt x="1976" y="1401"/>
                    <a:pt x="1946" y="884"/>
                  </a:cubicBezTo>
                  <a:cubicBezTo>
                    <a:pt x="1917" y="358"/>
                    <a:pt x="1494" y="1"/>
                    <a:pt x="976" y="1"/>
                  </a:cubicBezTo>
                  <a:close/>
                </a:path>
              </a:pathLst>
            </a:custGeom>
            <a:solidFill>
              <a:srgbClr val="2F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74;p80">
              <a:extLst>
                <a:ext uri="{FF2B5EF4-FFF2-40B4-BE49-F238E27FC236}">
                  <a16:creationId xmlns:a16="http://schemas.microsoft.com/office/drawing/2014/main" id="{D759FF84-D636-9F6A-B546-7C69227D64FB}"/>
                </a:ext>
              </a:extLst>
            </p:cNvPr>
            <p:cNvSpPr/>
            <p:nvPr/>
          </p:nvSpPr>
          <p:spPr>
            <a:xfrm>
              <a:off x="3603574" y="1471961"/>
              <a:ext cx="766045" cy="425580"/>
            </a:xfrm>
            <a:custGeom>
              <a:avLst/>
              <a:gdLst/>
              <a:ahLst/>
              <a:cxnLst/>
              <a:rect l="l" t="t" r="r" b="b"/>
              <a:pathLst>
                <a:path w="36396" h="20220" extrusionOk="0">
                  <a:moveTo>
                    <a:pt x="13351" y="1"/>
                  </a:moveTo>
                  <a:cubicBezTo>
                    <a:pt x="10877" y="1"/>
                    <a:pt x="8045" y="804"/>
                    <a:pt x="5028" y="3203"/>
                  </a:cubicBezTo>
                  <a:cubicBezTo>
                    <a:pt x="0" y="7242"/>
                    <a:pt x="865" y="17557"/>
                    <a:pt x="1154" y="17557"/>
                  </a:cubicBezTo>
                  <a:cubicBezTo>
                    <a:pt x="1159" y="17557"/>
                    <a:pt x="1163" y="17554"/>
                    <a:pt x="1167" y="17549"/>
                  </a:cubicBezTo>
                  <a:cubicBezTo>
                    <a:pt x="1370" y="17279"/>
                    <a:pt x="1256" y="17126"/>
                    <a:pt x="1651" y="17126"/>
                  </a:cubicBezTo>
                  <a:cubicBezTo>
                    <a:pt x="1790" y="17126"/>
                    <a:pt x="1992" y="17145"/>
                    <a:pt x="2292" y="17185"/>
                  </a:cubicBezTo>
                  <a:cubicBezTo>
                    <a:pt x="2698" y="17242"/>
                    <a:pt x="3122" y="17269"/>
                    <a:pt x="3561" y="17269"/>
                  </a:cubicBezTo>
                  <a:cubicBezTo>
                    <a:pt x="11236" y="17269"/>
                    <a:pt x="23447" y="8948"/>
                    <a:pt x="23447" y="8947"/>
                  </a:cubicBezTo>
                  <a:lnTo>
                    <a:pt x="23447" y="8947"/>
                  </a:lnTo>
                  <a:cubicBezTo>
                    <a:pt x="23326" y="11349"/>
                    <a:pt x="25879" y="20072"/>
                    <a:pt x="28098" y="20194"/>
                  </a:cubicBezTo>
                  <a:cubicBezTo>
                    <a:pt x="28349" y="20211"/>
                    <a:pt x="28569" y="20219"/>
                    <a:pt x="28761" y="20219"/>
                  </a:cubicBezTo>
                  <a:cubicBezTo>
                    <a:pt x="30223" y="20219"/>
                    <a:pt x="30104" y="19768"/>
                    <a:pt x="30104" y="19768"/>
                  </a:cubicBezTo>
                  <a:cubicBezTo>
                    <a:pt x="36396" y="1774"/>
                    <a:pt x="19830" y="1774"/>
                    <a:pt x="19830" y="1774"/>
                  </a:cubicBezTo>
                  <a:cubicBezTo>
                    <a:pt x="18216" y="912"/>
                    <a:pt x="15986" y="1"/>
                    <a:pt x="13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75;p80">
              <a:extLst>
                <a:ext uri="{FF2B5EF4-FFF2-40B4-BE49-F238E27FC236}">
                  <a16:creationId xmlns:a16="http://schemas.microsoft.com/office/drawing/2014/main" id="{2E61304E-D2D3-1273-9594-BFC0B752D875}"/>
                </a:ext>
              </a:extLst>
            </p:cNvPr>
            <p:cNvSpPr/>
            <p:nvPr/>
          </p:nvSpPr>
          <p:spPr>
            <a:xfrm>
              <a:off x="3603826" y="1748085"/>
              <a:ext cx="248234" cy="233248"/>
            </a:xfrm>
            <a:custGeom>
              <a:avLst/>
              <a:gdLst/>
              <a:ahLst/>
              <a:cxnLst/>
              <a:rect l="l" t="t" r="r" b="b"/>
              <a:pathLst>
                <a:path w="11794" h="11082" extrusionOk="0">
                  <a:moveTo>
                    <a:pt x="5879" y="309"/>
                  </a:moveTo>
                  <a:cubicBezTo>
                    <a:pt x="6115" y="309"/>
                    <a:pt x="6355" y="325"/>
                    <a:pt x="6596" y="358"/>
                  </a:cubicBezTo>
                  <a:cubicBezTo>
                    <a:pt x="9453" y="723"/>
                    <a:pt x="11520" y="3398"/>
                    <a:pt x="11095" y="6285"/>
                  </a:cubicBezTo>
                  <a:cubicBezTo>
                    <a:pt x="10705" y="8901"/>
                    <a:pt x="8482" y="10803"/>
                    <a:pt x="5893" y="10803"/>
                  </a:cubicBezTo>
                  <a:cubicBezTo>
                    <a:pt x="5654" y="10803"/>
                    <a:pt x="5412" y="10787"/>
                    <a:pt x="5168" y="10754"/>
                  </a:cubicBezTo>
                  <a:cubicBezTo>
                    <a:pt x="2310" y="10358"/>
                    <a:pt x="304" y="7714"/>
                    <a:pt x="669" y="4826"/>
                  </a:cubicBezTo>
                  <a:cubicBezTo>
                    <a:pt x="1059" y="2236"/>
                    <a:pt x="3287" y="309"/>
                    <a:pt x="5879" y="309"/>
                  </a:cubicBezTo>
                  <a:close/>
                  <a:moveTo>
                    <a:pt x="5866" y="0"/>
                  </a:moveTo>
                  <a:cubicBezTo>
                    <a:pt x="3181" y="0"/>
                    <a:pt x="785" y="2017"/>
                    <a:pt x="395" y="4796"/>
                  </a:cubicBezTo>
                  <a:cubicBezTo>
                    <a:pt x="0" y="7805"/>
                    <a:pt x="2128" y="10602"/>
                    <a:pt x="5168" y="11027"/>
                  </a:cubicBezTo>
                  <a:cubicBezTo>
                    <a:pt x="5425" y="11064"/>
                    <a:pt x="5682" y="11081"/>
                    <a:pt x="5935" y="11081"/>
                  </a:cubicBezTo>
                  <a:cubicBezTo>
                    <a:pt x="8639" y="11081"/>
                    <a:pt x="11010" y="9065"/>
                    <a:pt x="11399" y="6285"/>
                  </a:cubicBezTo>
                  <a:cubicBezTo>
                    <a:pt x="11794" y="3276"/>
                    <a:pt x="9666" y="480"/>
                    <a:pt x="6627" y="54"/>
                  </a:cubicBezTo>
                  <a:cubicBezTo>
                    <a:pt x="6371" y="18"/>
                    <a:pt x="6117" y="0"/>
                    <a:pt x="5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76;p80">
              <a:extLst>
                <a:ext uri="{FF2B5EF4-FFF2-40B4-BE49-F238E27FC236}">
                  <a16:creationId xmlns:a16="http://schemas.microsoft.com/office/drawing/2014/main" id="{7A6FB8E6-779B-4721-0081-AFFEB04757BF}"/>
                </a:ext>
              </a:extLst>
            </p:cNvPr>
            <p:cNvSpPr/>
            <p:nvPr/>
          </p:nvSpPr>
          <p:spPr>
            <a:xfrm>
              <a:off x="3919248" y="1791089"/>
              <a:ext cx="248887" cy="233606"/>
            </a:xfrm>
            <a:custGeom>
              <a:avLst/>
              <a:gdLst/>
              <a:ahLst/>
              <a:cxnLst/>
              <a:rect l="l" t="t" r="r" b="b"/>
              <a:pathLst>
                <a:path w="11825" h="11099" extrusionOk="0">
                  <a:moveTo>
                    <a:pt x="5979" y="279"/>
                  </a:moveTo>
                  <a:cubicBezTo>
                    <a:pt x="6203" y="279"/>
                    <a:pt x="6429" y="293"/>
                    <a:pt x="6657" y="321"/>
                  </a:cubicBezTo>
                  <a:cubicBezTo>
                    <a:pt x="9514" y="717"/>
                    <a:pt x="11520" y="3361"/>
                    <a:pt x="11156" y="6249"/>
                  </a:cubicBezTo>
                  <a:cubicBezTo>
                    <a:pt x="10764" y="8880"/>
                    <a:pt x="8515" y="10790"/>
                    <a:pt x="5906" y="10790"/>
                  </a:cubicBezTo>
                  <a:cubicBezTo>
                    <a:pt x="5683" y="10790"/>
                    <a:pt x="5456" y="10776"/>
                    <a:pt x="5228" y="10747"/>
                  </a:cubicBezTo>
                  <a:cubicBezTo>
                    <a:pt x="2371" y="10322"/>
                    <a:pt x="365" y="7708"/>
                    <a:pt x="730" y="4820"/>
                  </a:cubicBezTo>
                  <a:cubicBezTo>
                    <a:pt x="1122" y="2188"/>
                    <a:pt x="3371" y="279"/>
                    <a:pt x="5979" y="279"/>
                  </a:cubicBezTo>
                  <a:close/>
                  <a:moveTo>
                    <a:pt x="5937" y="1"/>
                  </a:moveTo>
                  <a:cubicBezTo>
                    <a:pt x="3214" y="1"/>
                    <a:pt x="817" y="2025"/>
                    <a:pt x="426" y="4820"/>
                  </a:cubicBezTo>
                  <a:cubicBezTo>
                    <a:pt x="0" y="7799"/>
                    <a:pt x="2128" y="10625"/>
                    <a:pt x="5168" y="11051"/>
                  </a:cubicBezTo>
                  <a:cubicBezTo>
                    <a:pt x="5414" y="11083"/>
                    <a:pt x="5659" y="11098"/>
                    <a:pt x="5902" y="11098"/>
                  </a:cubicBezTo>
                  <a:cubicBezTo>
                    <a:pt x="8672" y="11098"/>
                    <a:pt x="11066" y="9074"/>
                    <a:pt x="11429" y="6279"/>
                  </a:cubicBezTo>
                  <a:cubicBezTo>
                    <a:pt x="11824" y="3300"/>
                    <a:pt x="9697" y="473"/>
                    <a:pt x="6657" y="48"/>
                  </a:cubicBezTo>
                  <a:cubicBezTo>
                    <a:pt x="6415" y="16"/>
                    <a:pt x="61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77;p80">
              <a:extLst>
                <a:ext uri="{FF2B5EF4-FFF2-40B4-BE49-F238E27FC236}">
                  <a16:creationId xmlns:a16="http://schemas.microsoft.com/office/drawing/2014/main" id="{12584B76-4E98-4619-1971-C97C213975DE}"/>
                </a:ext>
              </a:extLst>
            </p:cNvPr>
            <p:cNvSpPr/>
            <p:nvPr/>
          </p:nvSpPr>
          <p:spPr>
            <a:xfrm>
              <a:off x="3837998" y="1854699"/>
              <a:ext cx="99176" cy="25068"/>
            </a:xfrm>
            <a:custGeom>
              <a:avLst/>
              <a:gdLst/>
              <a:ahLst/>
              <a:cxnLst/>
              <a:rect l="l" t="t" r="r" b="b"/>
              <a:pathLst>
                <a:path w="4712" h="1191" extrusionOk="0">
                  <a:moveTo>
                    <a:pt x="1911" y="0"/>
                  </a:moveTo>
                  <a:cubicBezTo>
                    <a:pt x="894" y="0"/>
                    <a:pt x="139" y="309"/>
                    <a:pt x="122" y="309"/>
                  </a:cubicBezTo>
                  <a:cubicBezTo>
                    <a:pt x="31" y="339"/>
                    <a:pt x="0" y="430"/>
                    <a:pt x="31" y="491"/>
                  </a:cubicBezTo>
                  <a:cubicBezTo>
                    <a:pt x="53" y="559"/>
                    <a:pt x="110" y="594"/>
                    <a:pt x="163" y="594"/>
                  </a:cubicBezTo>
                  <a:cubicBezTo>
                    <a:pt x="181" y="594"/>
                    <a:pt x="198" y="590"/>
                    <a:pt x="213" y="582"/>
                  </a:cubicBezTo>
                  <a:cubicBezTo>
                    <a:pt x="213" y="582"/>
                    <a:pt x="931" y="276"/>
                    <a:pt x="1906" y="276"/>
                  </a:cubicBezTo>
                  <a:cubicBezTo>
                    <a:pt x="2667" y="276"/>
                    <a:pt x="3585" y="463"/>
                    <a:pt x="4438" y="1129"/>
                  </a:cubicBezTo>
                  <a:cubicBezTo>
                    <a:pt x="4468" y="1190"/>
                    <a:pt x="4468" y="1190"/>
                    <a:pt x="4529" y="1190"/>
                  </a:cubicBezTo>
                  <a:cubicBezTo>
                    <a:pt x="4590" y="1190"/>
                    <a:pt x="4651" y="1190"/>
                    <a:pt x="4681" y="1099"/>
                  </a:cubicBezTo>
                  <a:cubicBezTo>
                    <a:pt x="4711" y="1068"/>
                    <a:pt x="4711" y="947"/>
                    <a:pt x="4620" y="916"/>
                  </a:cubicBezTo>
                  <a:cubicBezTo>
                    <a:pt x="3713" y="199"/>
                    <a:pt x="272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78;p80">
              <a:extLst>
                <a:ext uri="{FF2B5EF4-FFF2-40B4-BE49-F238E27FC236}">
                  <a16:creationId xmlns:a16="http://schemas.microsoft.com/office/drawing/2014/main" id="{9C65CB5E-0242-D5B7-6BB7-6EEFAA4F0F3C}"/>
                </a:ext>
              </a:extLst>
            </p:cNvPr>
            <p:cNvSpPr/>
            <p:nvPr/>
          </p:nvSpPr>
          <p:spPr>
            <a:xfrm>
              <a:off x="3046549" y="2723001"/>
              <a:ext cx="392199" cy="1097817"/>
            </a:xfrm>
            <a:custGeom>
              <a:avLst/>
              <a:gdLst/>
              <a:ahLst/>
              <a:cxnLst/>
              <a:rect l="l" t="t" r="r" b="b"/>
              <a:pathLst>
                <a:path w="18634" h="52159" extrusionOk="0">
                  <a:moveTo>
                    <a:pt x="13770" y="0"/>
                  </a:moveTo>
                  <a:lnTo>
                    <a:pt x="1" y="1976"/>
                  </a:lnTo>
                  <a:lnTo>
                    <a:pt x="4074" y="48086"/>
                  </a:lnTo>
                  <a:cubicBezTo>
                    <a:pt x="2965" y="51430"/>
                    <a:pt x="4899" y="52069"/>
                    <a:pt x="6538" y="52069"/>
                  </a:cubicBezTo>
                  <a:cubicBezTo>
                    <a:pt x="7551" y="52069"/>
                    <a:pt x="8451" y="51825"/>
                    <a:pt x="8451" y="51825"/>
                  </a:cubicBezTo>
                  <a:cubicBezTo>
                    <a:pt x="8451" y="51825"/>
                    <a:pt x="11644" y="52158"/>
                    <a:pt x="14454" y="52158"/>
                  </a:cubicBezTo>
                  <a:cubicBezTo>
                    <a:pt x="16662" y="52158"/>
                    <a:pt x="18633" y="51953"/>
                    <a:pt x="18633" y="51217"/>
                  </a:cubicBezTo>
                  <a:cubicBezTo>
                    <a:pt x="18633" y="49545"/>
                    <a:pt x="9758" y="46566"/>
                    <a:pt x="9758" y="46566"/>
                  </a:cubicBezTo>
                  <a:cubicBezTo>
                    <a:pt x="11186" y="35199"/>
                    <a:pt x="13770" y="1"/>
                    <a:pt x="13770" y="0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79;p80">
              <a:extLst>
                <a:ext uri="{FF2B5EF4-FFF2-40B4-BE49-F238E27FC236}">
                  <a16:creationId xmlns:a16="http://schemas.microsoft.com/office/drawing/2014/main" id="{B3FB0B78-9D82-F94C-3E80-21B12FA61250}"/>
                </a:ext>
              </a:extLst>
            </p:cNvPr>
            <p:cNvSpPr/>
            <p:nvPr/>
          </p:nvSpPr>
          <p:spPr>
            <a:xfrm>
              <a:off x="2659476" y="2599126"/>
              <a:ext cx="355598" cy="1221849"/>
            </a:xfrm>
            <a:custGeom>
              <a:avLst/>
              <a:gdLst/>
              <a:ahLst/>
              <a:cxnLst/>
              <a:rect l="l" t="t" r="r" b="b"/>
              <a:pathLst>
                <a:path w="16895" h="58052" extrusionOk="0">
                  <a:moveTo>
                    <a:pt x="16038" y="1"/>
                  </a:moveTo>
                  <a:cubicBezTo>
                    <a:pt x="13275" y="1"/>
                    <a:pt x="4590" y="5946"/>
                    <a:pt x="4590" y="5946"/>
                  </a:cubicBezTo>
                  <a:cubicBezTo>
                    <a:pt x="4590" y="5946"/>
                    <a:pt x="7174" y="41114"/>
                    <a:pt x="8602" y="52482"/>
                  </a:cubicBezTo>
                  <a:cubicBezTo>
                    <a:pt x="8602" y="52482"/>
                    <a:pt x="0" y="55400"/>
                    <a:pt x="0" y="57072"/>
                  </a:cubicBezTo>
                  <a:cubicBezTo>
                    <a:pt x="0" y="57844"/>
                    <a:pt x="2117" y="58052"/>
                    <a:pt x="4394" y="58052"/>
                  </a:cubicBezTo>
                  <a:cubicBezTo>
                    <a:pt x="7043" y="58052"/>
                    <a:pt x="9909" y="57771"/>
                    <a:pt x="9909" y="57771"/>
                  </a:cubicBezTo>
                  <a:cubicBezTo>
                    <a:pt x="9909" y="57771"/>
                    <a:pt x="10773" y="57995"/>
                    <a:pt x="11761" y="57995"/>
                  </a:cubicBezTo>
                  <a:cubicBezTo>
                    <a:pt x="13420" y="57995"/>
                    <a:pt x="15429" y="57362"/>
                    <a:pt x="14286" y="53971"/>
                  </a:cubicBezTo>
                  <a:cubicBezTo>
                    <a:pt x="14286" y="53971"/>
                    <a:pt x="15897" y="23150"/>
                    <a:pt x="16870" y="779"/>
                  </a:cubicBezTo>
                  <a:cubicBezTo>
                    <a:pt x="16895" y="230"/>
                    <a:pt x="16581" y="1"/>
                    <a:pt x="16038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80;p80">
              <a:extLst>
                <a:ext uri="{FF2B5EF4-FFF2-40B4-BE49-F238E27FC236}">
                  <a16:creationId xmlns:a16="http://schemas.microsoft.com/office/drawing/2014/main" id="{43F3A452-E35C-D679-D71D-F999811AA440}"/>
                </a:ext>
              </a:extLst>
            </p:cNvPr>
            <p:cNvSpPr/>
            <p:nvPr/>
          </p:nvSpPr>
          <p:spPr>
            <a:xfrm>
              <a:off x="2647309" y="3742836"/>
              <a:ext cx="87663" cy="67836"/>
            </a:xfrm>
            <a:custGeom>
              <a:avLst/>
              <a:gdLst/>
              <a:ahLst/>
              <a:cxnLst/>
              <a:rect l="l" t="t" r="r" b="b"/>
              <a:pathLst>
                <a:path w="4165" h="3223" extrusionOk="0">
                  <a:moveTo>
                    <a:pt x="3557" y="1"/>
                  </a:moveTo>
                  <a:cubicBezTo>
                    <a:pt x="821" y="1247"/>
                    <a:pt x="1" y="2433"/>
                    <a:pt x="1" y="2433"/>
                  </a:cubicBezTo>
                  <a:cubicBezTo>
                    <a:pt x="1" y="2433"/>
                    <a:pt x="153" y="2828"/>
                    <a:pt x="3952" y="3223"/>
                  </a:cubicBezTo>
                  <a:cubicBezTo>
                    <a:pt x="4165" y="2129"/>
                    <a:pt x="4013" y="943"/>
                    <a:pt x="3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81;p80">
              <a:extLst>
                <a:ext uri="{FF2B5EF4-FFF2-40B4-BE49-F238E27FC236}">
                  <a16:creationId xmlns:a16="http://schemas.microsoft.com/office/drawing/2014/main" id="{0148F131-5418-5C43-E6E0-B8B88E61E683}"/>
                </a:ext>
              </a:extLst>
            </p:cNvPr>
            <p:cNvSpPr/>
            <p:nvPr/>
          </p:nvSpPr>
          <p:spPr>
            <a:xfrm>
              <a:off x="2723444" y="3715977"/>
              <a:ext cx="249539" cy="104206"/>
            </a:xfrm>
            <a:custGeom>
              <a:avLst/>
              <a:gdLst/>
              <a:ahLst/>
              <a:cxnLst/>
              <a:rect l="l" t="t" r="r" b="b"/>
              <a:pathLst>
                <a:path w="11856" h="4951" extrusionOk="0">
                  <a:moveTo>
                    <a:pt x="3648" y="0"/>
                  </a:moveTo>
                  <a:cubicBezTo>
                    <a:pt x="2159" y="395"/>
                    <a:pt x="943" y="821"/>
                    <a:pt x="1" y="1277"/>
                  </a:cubicBezTo>
                  <a:cubicBezTo>
                    <a:pt x="457" y="2219"/>
                    <a:pt x="609" y="3405"/>
                    <a:pt x="366" y="4499"/>
                  </a:cubicBezTo>
                  <a:cubicBezTo>
                    <a:pt x="1369" y="4620"/>
                    <a:pt x="2584" y="4742"/>
                    <a:pt x="4104" y="4864"/>
                  </a:cubicBezTo>
                  <a:cubicBezTo>
                    <a:pt x="4977" y="4924"/>
                    <a:pt x="5752" y="4951"/>
                    <a:pt x="6440" y="4951"/>
                  </a:cubicBezTo>
                  <a:cubicBezTo>
                    <a:pt x="11618" y="4951"/>
                    <a:pt x="11855" y="3435"/>
                    <a:pt x="11855" y="3435"/>
                  </a:cubicBezTo>
                  <a:cubicBezTo>
                    <a:pt x="11825" y="1551"/>
                    <a:pt x="11399" y="456"/>
                    <a:pt x="11430" y="335"/>
                  </a:cubicBezTo>
                  <a:lnTo>
                    <a:pt x="11430" y="335"/>
                  </a:lnTo>
                  <a:cubicBezTo>
                    <a:pt x="10361" y="896"/>
                    <a:pt x="9237" y="1094"/>
                    <a:pt x="8187" y="1094"/>
                  </a:cubicBezTo>
                  <a:cubicBezTo>
                    <a:pt x="5715" y="1094"/>
                    <a:pt x="3648" y="0"/>
                    <a:pt x="3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82;p80">
              <a:extLst>
                <a:ext uri="{FF2B5EF4-FFF2-40B4-BE49-F238E27FC236}">
                  <a16:creationId xmlns:a16="http://schemas.microsoft.com/office/drawing/2014/main" id="{116B5DFD-87ED-0A0C-49A9-6BFA0A5BB667}"/>
                </a:ext>
              </a:extLst>
            </p:cNvPr>
            <p:cNvSpPr/>
            <p:nvPr/>
          </p:nvSpPr>
          <p:spPr>
            <a:xfrm>
              <a:off x="2644110" y="3788281"/>
              <a:ext cx="327583" cy="40306"/>
            </a:xfrm>
            <a:custGeom>
              <a:avLst/>
              <a:gdLst/>
              <a:ahLst/>
              <a:cxnLst/>
              <a:rect l="l" t="t" r="r" b="b"/>
              <a:pathLst>
                <a:path w="15564" h="1915" extrusionOk="0">
                  <a:moveTo>
                    <a:pt x="15563" y="0"/>
                  </a:moveTo>
                  <a:cubicBezTo>
                    <a:pt x="13728" y="454"/>
                    <a:pt x="10880" y="967"/>
                    <a:pt x="7319" y="967"/>
                  </a:cubicBezTo>
                  <a:cubicBezTo>
                    <a:pt x="5160" y="967"/>
                    <a:pt x="2739" y="778"/>
                    <a:pt x="122" y="274"/>
                  </a:cubicBezTo>
                  <a:cubicBezTo>
                    <a:pt x="1" y="760"/>
                    <a:pt x="31" y="1064"/>
                    <a:pt x="31" y="1064"/>
                  </a:cubicBezTo>
                  <a:cubicBezTo>
                    <a:pt x="31" y="1064"/>
                    <a:pt x="882" y="1915"/>
                    <a:pt x="7417" y="1915"/>
                  </a:cubicBezTo>
                  <a:cubicBezTo>
                    <a:pt x="13253" y="1915"/>
                    <a:pt x="15411" y="1185"/>
                    <a:pt x="15411" y="1185"/>
                  </a:cubicBezTo>
                  <a:cubicBezTo>
                    <a:pt x="15503" y="760"/>
                    <a:pt x="15533" y="395"/>
                    <a:pt x="15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83;p80">
              <a:extLst>
                <a:ext uri="{FF2B5EF4-FFF2-40B4-BE49-F238E27FC236}">
                  <a16:creationId xmlns:a16="http://schemas.microsoft.com/office/drawing/2014/main" id="{CF71ADB5-36D2-A5E8-6D8C-3C0AC0E4E53B}"/>
                </a:ext>
              </a:extLst>
            </p:cNvPr>
            <p:cNvSpPr/>
            <p:nvPr/>
          </p:nvSpPr>
          <p:spPr>
            <a:xfrm>
              <a:off x="2753524" y="3727491"/>
              <a:ext cx="28162" cy="51209"/>
            </a:xfrm>
            <a:custGeom>
              <a:avLst/>
              <a:gdLst/>
              <a:ahLst/>
              <a:cxnLst/>
              <a:rect l="l" t="t" r="r" b="b"/>
              <a:pathLst>
                <a:path w="1338" h="2433" extrusionOk="0">
                  <a:moveTo>
                    <a:pt x="122" y="0"/>
                  </a:moveTo>
                  <a:cubicBezTo>
                    <a:pt x="92" y="0"/>
                    <a:pt x="31" y="0"/>
                    <a:pt x="0" y="61"/>
                  </a:cubicBezTo>
                  <a:cubicBezTo>
                    <a:pt x="0" y="92"/>
                    <a:pt x="0" y="122"/>
                    <a:pt x="31" y="152"/>
                  </a:cubicBezTo>
                  <a:cubicBezTo>
                    <a:pt x="122" y="213"/>
                    <a:pt x="1186" y="852"/>
                    <a:pt x="1034" y="2341"/>
                  </a:cubicBezTo>
                  <a:cubicBezTo>
                    <a:pt x="1034" y="2402"/>
                    <a:pt x="1034" y="2432"/>
                    <a:pt x="1095" y="2432"/>
                  </a:cubicBezTo>
                  <a:cubicBezTo>
                    <a:pt x="1155" y="2432"/>
                    <a:pt x="1186" y="2402"/>
                    <a:pt x="1186" y="2341"/>
                  </a:cubicBezTo>
                  <a:cubicBezTo>
                    <a:pt x="1338" y="730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84;p80">
              <a:extLst>
                <a:ext uri="{FF2B5EF4-FFF2-40B4-BE49-F238E27FC236}">
                  <a16:creationId xmlns:a16="http://schemas.microsoft.com/office/drawing/2014/main" id="{A8A57CE9-40CA-F61F-178C-C64B746180E8}"/>
                </a:ext>
              </a:extLst>
            </p:cNvPr>
            <p:cNvSpPr/>
            <p:nvPr/>
          </p:nvSpPr>
          <p:spPr>
            <a:xfrm>
              <a:off x="2781666" y="3719808"/>
              <a:ext cx="23699" cy="50556"/>
            </a:xfrm>
            <a:custGeom>
              <a:avLst/>
              <a:gdLst/>
              <a:ahLst/>
              <a:cxnLst/>
              <a:rect l="l" t="t" r="r" b="b"/>
              <a:pathLst>
                <a:path w="1126" h="2402" extrusionOk="0">
                  <a:moveTo>
                    <a:pt x="122" y="1"/>
                  </a:moveTo>
                  <a:cubicBezTo>
                    <a:pt x="62" y="1"/>
                    <a:pt x="31" y="1"/>
                    <a:pt x="1" y="31"/>
                  </a:cubicBezTo>
                  <a:cubicBezTo>
                    <a:pt x="1" y="61"/>
                    <a:pt x="1" y="122"/>
                    <a:pt x="31" y="153"/>
                  </a:cubicBezTo>
                  <a:cubicBezTo>
                    <a:pt x="31" y="153"/>
                    <a:pt x="974" y="761"/>
                    <a:pt x="974" y="2311"/>
                  </a:cubicBezTo>
                  <a:cubicBezTo>
                    <a:pt x="974" y="2341"/>
                    <a:pt x="1034" y="2402"/>
                    <a:pt x="1065" y="2402"/>
                  </a:cubicBezTo>
                  <a:cubicBezTo>
                    <a:pt x="1095" y="2402"/>
                    <a:pt x="1126" y="2341"/>
                    <a:pt x="1126" y="2311"/>
                  </a:cubicBezTo>
                  <a:cubicBezTo>
                    <a:pt x="1126" y="639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85;p80">
              <a:extLst>
                <a:ext uri="{FF2B5EF4-FFF2-40B4-BE49-F238E27FC236}">
                  <a16:creationId xmlns:a16="http://schemas.microsoft.com/office/drawing/2014/main" id="{AC543D9D-D73D-C92A-BDE3-8BC36A3B6263}"/>
                </a:ext>
              </a:extLst>
            </p:cNvPr>
            <p:cNvSpPr/>
            <p:nvPr/>
          </p:nvSpPr>
          <p:spPr>
            <a:xfrm>
              <a:off x="2779751" y="3689097"/>
              <a:ext cx="27530" cy="44158"/>
            </a:xfrm>
            <a:custGeom>
              <a:avLst/>
              <a:gdLst/>
              <a:ahLst/>
              <a:cxnLst/>
              <a:rect l="l" t="t" r="r" b="b"/>
              <a:pathLst>
                <a:path w="1308" h="2098" extrusionOk="0">
                  <a:moveTo>
                    <a:pt x="669" y="153"/>
                  </a:moveTo>
                  <a:cubicBezTo>
                    <a:pt x="761" y="153"/>
                    <a:pt x="821" y="244"/>
                    <a:pt x="791" y="274"/>
                  </a:cubicBezTo>
                  <a:cubicBezTo>
                    <a:pt x="1004" y="548"/>
                    <a:pt x="761" y="1308"/>
                    <a:pt x="609" y="1764"/>
                  </a:cubicBezTo>
                  <a:cubicBezTo>
                    <a:pt x="457" y="1308"/>
                    <a:pt x="244" y="548"/>
                    <a:pt x="426" y="274"/>
                  </a:cubicBezTo>
                  <a:cubicBezTo>
                    <a:pt x="457" y="213"/>
                    <a:pt x="548" y="153"/>
                    <a:pt x="669" y="153"/>
                  </a:cubicBezTo>
                  <a:close/>
                  <a:moveTo>
                    <a:pt x="669" y="1"/>
                  </a:moveTo>
                  <a:cubicBezTo>
                    <a:pt x="517" y="1"/>
                    <a:pt x="396" y="92"/>
                    <a:pt x="305" y="213"/>
                  </a:cubicBezTo>
                  <a:cubicBezTo>
                    <a:pt x="1" y="700"/>
                    <a:pt x="517" y="1916"/>
                    <a:pt x="578" y="2068"/>
                  </a:cubicBezTo>
                  <a:cubicBezTo>
                    <a:pt x="578" y="2068"/>
                    <a:pt x="609" y="2098"/>
                    <a:pt x="669" y="2098"/>
                  </a:cubicBezTo>
                  <a:cubicBezTo>
                    <a:pt x="700" y="2098"/>
                    <a:pt x="700" y="2068"/>
                    <a:pt x="730" y="2037"/>
                  </a:cubicBezTo>
                  <a:cubicBezTo>
                    <a:pt x="761" y="1916"/>
                    <a:pt x="1308" y="609"/>
                    <a:pt x="1004" y="153"/>
                  </a:cubicBezTo>
                  <a:cubicBezTo>
                    <a:pt x="973" y="92"/>
                    <a:pt x="852" y="1"/>
                    <a:pt x="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86;p80">
              <a:extLst>
                <a:ext uri="{FF2B5EF4-FFF2-40B4-BE49-F238E27FC236}">
                  <a16:creationId xmlns:a16="http://schemas.microsoft.com/office/drawing/2014/main" id="{2A6EE089-D0AE-F289-B3DF-6C1191A31F12}"/>
                </a:ext>
              </a:extLst>
            </p:cNvPr>
            <p:cNvSpPr/>
            <p:nvPr/>
          </p:nvSpPr>
          <p:spPr>
            <a:xfrm>
              <a:off x="2791917" y="3707599"/>
              <a:ext cx="40958" cy="25657"/>
            </a:xfrm>
            <a:custGeom>
              <a:avLst/>
              <a:gdLst/>
              <a:ahLst/>
              <a:cxnLst/>
              <a:rect l="l" t="t" r="r" b="b"/>
              <a:pathLst>
                <a:path w="1946" h="1219" extrusionOk="0">
                  <a:moveTo>
                    <a:pt x="1490" y="186"/>
                  </a:moveTo>
                  <a:cubicBezTo>
                    <a:pt x="1611" y="186"/>
                    <a:pt x="1642" y="246"/>
                    <a:pt x="1763" y="307"/>
                  </a:cubicBezTo>
                  <a:cubicBezTo>
                    <a:pt x="1794" y="429"/>
                    <a:pt x="1794" y="490"/>
                    <a:pt x="1763" y="520"/>
                  </a:cubicBezTo>
                  <a:cubicBezTo>
                    <a:pt x="1550" y="854"/>
                    <a:pt x="790" y="976"/>
                    <a:pt x="304" y="1037"/>
                  </a:cubicBezTo>
                  <a:cubicBezTo>
                    <a:pt x="608" y="702"/>
                    <a:pt x="1155" y="186"/>
                    <a:pt x="1490" y="186"/>
                  </a:cubicBezTo>
                  <a:close/>
                  <a:moveTo>
                    <a:pt x="1469" y="1"/>
                  </a:moveTo>
                  <a:cubicBezTo>
                    <a:pt x="895" y="1"/>
                    <a:pt x="118" y="949"/>
                    <a:pt x="0" y="1067"/>
                  </a:cubicBezTo>
                  <a:lnTo>
                    <a:pt x="0" y="1189"/>
                  </a:lnTo>
                  <a:cubicBezTo>
                    <a:pt x="0" y="1219"/>
                    <a:pt x="31" y="1219"/>
                    <a:pt x="91" y="1219"/>
                  </a:cubicBezTo>
                  <a:cubicBezTo>
                    <a:pt x="243" y="1219"/>
                    <a:pt x="1611" y="1097"/>
                    <a:pt x="1854" y="611"/>
                  </a:cubicBezTo>
                  <a:cubicBezTo>
                    <a:pt x="1946" y="550"/>
                    <a:pt x="1946" y="429"/>
                    <a:pt x="1854" y="246"/>
                  </a:cubicBezTo>
                  <a:cubicBezTo>
                    <a:pt x="1794" y="94"/>
                    <a:pt x="1672" y="3"/>
                    <a:pt x="1520" y="3"/>
                  </a:cubicBezTo>
                  <a:cubicBezTo>
                    <a:pt x="1503" y="1"/>
                    <a:pt x="1486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87;p80">
              <a:extLst>
                <a:ext uri="{FF2B5EF4-FFF2-40B4-BE49-F238E27FC236}">
                  <a16:creationId xmlns:a16="http://schemas.microsoft.com/office/drawing/2014/main" id="{2723AADA-88B5-2999-9473-61CE82118607}"/>
                </a:ext>
              </a:extLst>
            </p:cNvPr>
            <p:cNvSpPr/>
            <p:nvPr/>
          </p:nvSpPr>
          <p:spPr>
            <a:xfrm>
              <a:off x="2753524" y="2772909"/>
              <a:ext cx="589225" cy="956377"/>
            </a:xfrm>
            <a:custGeom>
              <a:avLst/>
              <a:gdLst/>
              <a:ahLst/>
              <a:cxnLst/>
              <a:rect l="l" t="t" r="r" b="b"/>
              <a:pathLst>
                <a:path w="27995" h="45439" extrusionOk="0">
                  <a:moveTo>
                    <a:pt x="27995" y="0"/>
                  </a:moveTo>
                  <a:lnTo>
                    <a:pt x="0" y="882"/>
                  </a:lnTo>
                  <a:cubicBezTo>
                    <a:pt x="0" y="37752"/>
                    <a:pt x="1824" y="44591"/>
                    <a:pt x="1824" y="44591"/>
                  </a:cubicBezTo>
                  <a:cubicBezTo>
                    <a:pt x="2509" y="44952"/>
                    <a:pt x="3725" y="45075"/>
                    <a:pt x="5060" y="45075"/>
                  </a:cubicBezTo>
                  <a:cubicBezTo>
                    <a:pt x="7874" y="45075"/>
                    <a:pt x="11216" y="44530"/>
                    <a:pt x="11216" y="44530"/>
                  </a:cubicBezTo>
                  <a:lnTo>
                    <a:pt x="14134" y="10000"/>
                  </a:lnTo>
                  <a:lnTo>
                    <a:pt x="16445" y="44560"/>
                  </a:lnTo>
                  <a:cubicBezTo>
                    <a:pt x="16445" y="44560"/>
                    <a:pt x="20632" y="45438"/>
                    <a:pt x="23469" y="45438"/>
                  </a:cubicBezTo>
                  <a:cubicBezTo>
                    <a:pt x="24888" y="45438"/>
                    <a:pt x="25969" y="45219"/>
                    <a:pt x="26019" y="44560"/>
                  </a:cubicBezTo>
                  <a:cubicBezTo>
                    <a:pt x="27600" y="23922"/>
                    <a:pt x="27995" y="0"/>
                    <a:pt x="27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88;p80">
              <a:extLst>
                <a:ext uri="{FF2B5EF4-FFF2-40B4-BE49-F238E27FC236}">
                  <a16:creationId xmlns:a16="http://schemas.microsoft.com/office/drawing/2014/main" id="{D830DEF2-056C-EDC2-CE7A-7E2A3B98475B}"/>
                </a:ext>
              </a:extLst>
            </p:cNvPr>
            <p:cNvSpPr/>
            <p:nvPr/>
          </p:nvSpPr>
          <p:spPr>
            <a:xfrm>
              <a:off x="2941619" y="2969319"/>
              <a:ext cx="217547" cy="30729"/>
            </a:xfrm>
            <a:custGeom>
              <a:avLst/>
              <a:gdLst/>
              <a:ahLst/>
              <a:cxnLst/>
              <a:rect l="l" t="t" r="r" b="b"/>
              <a:pathLst>
                <a:path w="10336" h="1460" extrusionOk="0">
                  <a:moveTo>
                    <a:pt x="10214" y="1"/>
                  </a:moveTo>
                  <a:cubicBezTo>
                    <a:pt x="10153" y="1"/>
                    <a:pt x="4256" y="1125"/>
                    <a:pt x="62" y="1308"/>
                  </a:cubicBezTo>
                  <a:cubicBezTo>
                    <a:pt x="31" y="1308"/>
                    <a:pt x="1" y="1338"/>
                    <a:pt x="1" y="1368"/>
                  </a:cubicBezTo>
                  <a:cubicBezTo>
                    <a:pt x="1" y="1399"/>
                    <a:pt x="31" y="1460"/>
                    <a:pt x="62" y="1460"/>
                  </a:cubicBezTo>
                  <a:cubicBezTo>
                    <a:pt x="4256" y="1247"/>
                    <a:pt x="10183" y="153"/>
                    <a:pt x="10244" y="122"/>
                  </a:cubicBezTo>
                  <a:cubicBezTo>
                    <a:pt x="10305" y="122"/>
                    <a:pt x="10335" y="92"/>
                    <a:pt x="10335" y="61"/>
                  </a:cubicBezTo>
                  <a:cubicBezTo>
                    <a:pt x="10335" y="1"/>
                    <a:pt x="10244" y="1"/>
                    <a:pt x="10214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89;p80">
              <a:extLst>
                <a:ext uri="{FF2B5EF4-FFF2-40B4-BE49-F238E27FC236}">
                  <a16:creationId xmlns:a16="http://schemas.microsoft.com/office/drawing/2014/main" id="{CF196957-7CAD-D2A9-5915-2952C5EF051B}"/>
                </a:ext>
              </a:extLst>
            </p:cNvPr>
            <p:cNvSpPr/>
            <p:nvPr/>
          </p:nvSpPr>
          <p:spPr>
            <a:xfrm>
              <a:off x="2779751" y="2824732"/>
              <a:ext cx="33929" cy="875197"/>
            </a:xfrm>
            <a:custGeom>
              <a:avLst/>
              <a:gdLst/>
              <a:ahLst/>
              <a:cxnLst/>
              <a:rect l="l" t="t" r="r" b="b"/>
              <a:pathLst>
                <a:path w="1612" h="41582" extrusionOk="0">
                  <a:moveTo>
                    <a:pt x="92" y="0"/>
                  </a:moveTo>
                  <a:cubicBezTo>
                    <a:pt x="61" y="0"/>
                    <a:pt x="1" y="31"/>
                    <a:pt x="1" y="91"/>
                  </a:cubicBezTo>
                  <a:lnTo>
                    <a:pt x="1460" y="41490"/>
                  </a:lnTo>
                  <a:cubicBezTo>
                    <a:pt x="1460" y="41521"/>
                    <a:pt x="1490" y="41581"/>
                    <a:pt x="1520" y="41581"/>
                  </a:cubicBezTo>
                  <a:cubicBezTo>
                    <a:pt x="1581" y="41521"/>
                    <a:pt x="1612" y="41521"/>
                    <a:pt x="1612" y="41490"/>
                  </a:cubicBezTo>
                  <a:lnTo>
                    <a:pt x="153" y="91"/>
                  </a:lnTo>
                  <a:cubicBezTo>
                    <a:pt x="153" y="3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90;p80">
              <a:extLst>
                <a:ext uri="{FF2B5EF4-FFF2-40B4-BE49-F238E27FC236}">
                  <a16:creationId xmlns:a16="http://schemas.microsoft.com/office/drawing/2014/main" id="{A50D30AB-1053-DE6C-4169-429EFC08FDD4}"/>
                </a:ext>
              </a:extLst>
            </p:cNvPr>
            <p:cNvSpPr/>
            <p:nvPr/>
          </p:nvSpPr>
          <p:spPr>
            <a:xfrm>
              <a:off x="3091342" y="2983401"/>
              <a:ext cx="33276" cy="717173"/>
            </a:xfrm>
            <a:custGeom>
              <a:avLst/>
              <a:gdLst/>
              <a:ahLst/>
              <a:cxnLst/>
              <a:rect l="l" t="t" r="r" b="b"/>
              <a:pathLst>
                <a:path w="1581" h="34074" extrusionOk="0">
                  <a:moveTo>
                    <a:pt x="61" y="0"/>
                  </a:moveTo>
                  <a:cubicBezTo>
                    <a:pt x="31" y="0"/>
                    <a:pt x="0" y="31"/>
                    <a:pt x="0" y="61"/>
                  </a:cubicBezTo>
                  <a:lnTo>
                    <a:pt x="1429" y="33983"/>
                  </a:lnTo>
                  <a:cubicBezTo>
                    <a:pt x="1429" y="34043"/>
                    <a:pt x="1459" y="34074"/>
                    <a:pt x="1520" y="34074"/>
                  </a:cubicBezTo>
                  <a:cubicBezTo>
                    <a:pt x="1551" y="34043"/>
                    <a:pt x="1581" y="34043"/>
                    <a:pt x="1581" y="33983"/>
                  </a:cubicBezTo>
                  <a:lnTo>
                    <a:pt x="152" y="61"/>
                  </a:lnTo>
                  <a:cubicBezTo>
                    <a:pt x="15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91;p80">
              <a:extLst>
                <a:ext uri="{FF2B5EF4-FFF2-40B4-BE49-F238E27FC236}">
                  <a16:creationId xmlns:a16="http://schemas.microsoft.com/office/drawing/2014/main" id="{0978F656-03D3-0C33-92DC-E25FA74ADF6A}"/>
                </a:ext>
              </a:extLst>
            </p:cNvPr>
            <p:cNvSpPr/>
            <p:nvPr/>
          </p:nvSpPr>
          <p:spPr>
            <a:xfrm>
              <a:off x="3067030" y="2774193"/>
              <a:ext cx="3220" cy="163139"/>
            </a:xfrm>
            <a:custGeom>
              <a:avLst/>
              <a:gdLst/>
              <a:ahLst/>
              <a:cxnLst/>
              <a:rect l="l" t="t" r="r" b="b"/>
              <a:pathLst>
                <a:path w="153" h="7751" extrusionOk="0">
                  <a:moveTo>
                    <a:pt x="61" y="0"/>
                  </a:moveTo>
                  <a:cubicBezTo>
                    <a:pt x="31" y="0"/>
                    <a:pt x="0" y="91"/>
                    <a:pt x="0" y="122"/>
                  </a:cubicBezTo>
                  <a:lnTo>
                    <a:pt x="0" y="7660"/>
                  </a:lnTo>
                  <a:cubicBezTo>
                    <a:pt x="0" y="7721"/>
                    <a:pt x="31" y="7751"/>
                    <a:pt x="61" y="7751"/>
                  </a:cubicBezTo>
                  <a:cubicBezTo>
                    <a:pt x="122" y="7751"/>
                    <a:pt x="152" y="7721"/>
                    <a:pt x="152" y="7660"/>
                  </a:cubicBezTo>
                  <a:lnTo>
                    <a:pt x="152" y="122"/>
                  </a:lnTo>
                  <a:cubicBezTo>
                    <a:pt x="152" y="6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92;p80">
              <a:extLst>
                <a:ext uri="{FF2B5EF4-FFF2-40B4-BE49-F238E27FC236}">
                  <a16:creationId xmlns:a16="http://schemas.microsoft.com/office/drawing/2014/main" id="{2A8BFA59-48C0-BBD0-86D1-C377F0947A03}"/>
                </a:ext>
              </a:extLst>
            </p:cNvPr>
            <p:cNvSpPr/>
            <p:nvPr/>
          </p:nvSpPr>
          <p:spPr>
            <a:xfrm>
              <a:off x="2790633" y="2786338"/>
              <a:ext cx="83180" cy="172105"/>
            </a:xfrm>
            <a:custGeom>
              <a:avLst/>
              <a:gdLst/>
              <a:ahLst/>
              <a:cxnLst/>
              <a:rect l="l" t="t" r="r" b="b"/>
              <a:pathLst>
                <a:path w="3952" h="8177" extrusionOk="0">
                  <a:moveTo>
                    <a:pt x="3557" y="1"/>
                  </a:moveTo>
                  <a:cubicBezTo>
                    <a:pt x="3526" y="1"/>
                    <a:pt x="3496" y="31"/>
                    <a:pt x="3496" y="61"/>
                  </a:cubicBezTo>
                  <a:cubicBezTo>
                    <a:pt x="3739" y="2949"/>
                    <a:pt x="2462" y="5928"/>
                    <a:pt x="31" y="8025"/>
                  </a:cubicBezTo>
                  <a:cubicBezTo>
                    <a:pt x="0" y="8055"/>
                    <a:pt x="0" y="8086"/>
                    <a:pt x="31" y="8116"/>
                  </a:cubicBezTo>
                  <a:cubicBezTo>
                    <a:pt x="61" y="8177"/>
                    <a:pt x="61" y="8177"/>
                    <a:pt x="92" y="8177"/>
                  </a:cubicBezTo>
                  <a:cubicBezTo>
                    <a:pt x="152" y="8177"/>
                    <a:pt x="152" y="8147"/>
                    <a:pt x="183" y="8116"/>
                  </a:cubicBezTo>
                  <a:cubicBezTo>
                    <a:pt x="2645" y="6019"/>
                    <a:pt x="3952" y="3010"/>
                    <a:pt x="3678" y="61"/>
                  </a:cubicBezTo>
                  <a:cubicBezTo>
                    <a:pt x="3648" y="31"/>
                    <a:pt x="3587" y="1"/>
                    <a:pt x="3557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93;p80">
              <a:extLst>
                <a:ext uri="{FF2B5EF4-FFF2-40B4-BE49-F238E27FC236}">
                  <a16:creationId xmlns:a16="http://schemas.microsoft.com/office/drawing/2014/main" id="{E5B4E3D6-0E58-5880-F1C6-36B69B2053A5}"/>
                </a:ext>
              </a:extLst>
            </p:cNvPr>
            <p:cNvSpPr/>
            <p:nvPr/>
          </p:nvSpPr>
          <p:spPr>
            <a:xfrm>
              <a:off x="3255126" y="2779939"/>
              <a:ext cx="80633" cy="143333"/>
            </a:xfrm>
            <a:custGeom>
              <a:avLst/>
              <a:gdLst/>
              <a:ahLst/>
              <a:cxnLst/>
              <a:rect l="l" t="t" r="r" b="b"/>
              <a:pathLst>
                <a:path w="3831" h="6810" extrusionOk="0">
                  <a:moveTo>
                    <a:pt x="396" y="1"/>
                  </a:moveTo>
                  <a:cubicBezTo>
                    <a:pt x="335" y="1"/>
                    <a:pt x="305" y="31"/>
                    <a:pt x="305" y="92"/>
                  </a:cubicBezTo>
                  <a:cubicBezTo>
                    <a:pt x="153" y="1095"/>
                    <a:pt x="1" y="2584"/>
                    <a:pt x="517" y="3982"/>
                  </a:cubicBezTo>
                  <a:cubicBezTo>
                    <a:pt x="1065" y="5350"/>
                    <a:pt x="2280" y="6414"/>
                    <a:pt x="3709" y="6809"/>
                  </a:cubicBezTo>
                  <a:cubicBezTo>
                    <a:pt x="3770" y="6809"/>
                    <a:pt x="3800" y="6809"/>
                    <a:pt x="3831" y="6688"/>
                  </a:cubicBezTo>
                  <a:cubicBezTo>
                    <a:pt x="3831" y="6657"/>
                    <a:pt x="3800" y="6627"/>
                    <a:pt x="3770" y="6627"/>
                  </a:cubicBezTo>
                  <a:cubicBezTo>
                    <a:pt x="2402" y="6262"/>
                    <a:pt x="1247" y="5259"/>
                    <a:pt x="730" y="3922"/>
                  </a:cubicBezTo>
                  <a:cubicBezTo>
                    <a:pt x="183" y="2554"/>
                    <a:pt x="335" y="1064"/>
                    <a:pt x="487" y="92"/>
                  </a:cubicBezTo>
                  <a:cubicBezTo>
                    <a:pt x="487" y="31"/>
                    <a:pt x="457" y="1"/>
                    <a:pt x="396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94;p80">
              <a:extLst>
                <a:ext uri="{FF2B5EF4-FFF2-40B4-BE49-F238E27FC236}">
                  <a16:creationId xmlns:a16="http://schemas.microsoft.com/office/drawing/2014/main" id="{65FB4DDD-D84C-A687-DADF-A78E010139A0}"/>
                </a:ext>
              </a:extLst>
            </p:cNvPr>
            <p:cNvSpPr/>
            <p:nvPr/>
          </p:nvSpPr>
          <p:spPr>
            <a:xfrm>
              <a:off x="3029268" y="2793368"/>
              <a:ext cx="40979" cy="138219"/>
            </a:xfrm>
            <a:custGeom>
              <a:avLst/>
              <a:gdLst/>
              <a:ahLst/>
              <a:cxnLst/>
              <a:rect l="l" t="t" r="r" b="b"/>
              <a:pathLst>
                <a:path w="1947" h="6567" extrusionOk="0">
                  <a:moveTo>
                    <a:pt x="92" y="1"/>
                  </a:moveTo>
                  <a:cubicBezTo>
                    <a:pt x="62" y="1"/>
                    <a:pt x="1" y="62"/>
                    <a:pt x="1" y="92"/>
                  </a:cubicBezTo>
                  <a:cubicBezTo>
                    <a:pt x="1" y="122"/>
                    <a:pt x="92" y="2706"/>
                    <a:pt x="335" y="4621"/>
                  </a:cubicBezTo>
                  <a:cubicBezTo>
                    <a:pt x="639" y="6536"/>
                    <a:pt x="1825" y="6566"/>
                    <a:pt x="1855" y="6566"/>
                  </a:cubicBezTo>
                  <a:cubicBezTo>
                    <a:pt x="1916" y="6566"/>
                    <a:pt x="1946" y="6536"/>
                    <a:pt x="1916" y="6506"/>
                  </a:cubicBezTo>
                  <a:cubicBezTo>
                    <a:pt x="1916" y="6475"/>
                    <a:pt x="1886" y="6445"/>
                    <a:pt x="1825" y="6445"/>
                  </a:cubicBezTo>
                  <a:cubicBezTo>
                    <a:pt x="1825" y="6445"/>
                    <a:pt x="761" y="6384"/>
                    <a:pt x="518" y="4560"/>
                  </a:cubicBezTo>
                  <a:cubicBezTo>
                    <a:pt x="244" y="2676"/>
                    <a:pt x="153" y="122"/>
                    <a:pt x="153" y="92"/>
                  </a:cubicBezTo>
                  <a:cubicBezTo>
                    <a:pt x="153" y="62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95;p80">
              <a:extLst>
                <a:ext uri="{FF2B5EF4-FFF2-40B4-BE49-F238E27FC236}">
                  <a16:creationId xmlns:a16="http://schemas.microsoft.com/office/drawing/2014/main" id="{01EC9A50-6C7D-5C4E-BE77-6C674FA8E200}"/>
                </a:ext>
              </a:extLst>
            </p:cNvPr>
            <p:cNvSpPr/>
            <p:nvPr/>
          </p:nvSpPr>
          <p:spPr>
            <a:xfrm>
              <a:off x="2761207" y="2806987"/>
              <a:ext cx="568746" cy="42705"/>
            </a:xfrm>
            <a:custGeom>
              <a:avLst/>
              <a:gdLst/>
              <a:ahLst/>
              <a:cxnLst/>
              <a:rect l="l" t="t" r="r" b="b"/>
              <a:pathLst>
                <a:path w="27022" h="2029" extrusionOk="0">
                  <a:moveTo>
                    <a:pt x="21249" y="1"/>
                  </a:moveTo>
                  <a:cubicBezTo>
                    <a:pt x="15698" y="1"/>
                    <a:pt x="7057" y="280"/>
                    <a:pt x="91" y="1907"/>
                  </a:cubicBezTo>
                  <a:cubicBezTo>
                    <a:pt x="61" y="1907"/>
                    <a:pt x="0" y="1938"/>
                    <a:pt x="0" y="1998"/>
                  </a:cubicBezTo>
                  <a:cubicBezTo>
                    <a:pt x="61" y="1998"/>
                    <a:pt x="91" y="2029"/>
                    <a:pt x="122" y="2029"/>
                  </a:cubicBezTo>
                  <a:cubicBezTo>
                    <a:pt x="7064" y="402"/>
                    <a:pt x="15700" y="122"/>
                    <a:pt x="21262" y="122"/>
                  </a:cubicBezTo>
                  <a:cubicBezTo>
                    <a:pt x="23079" y="122"/>
                    <a:pt x="24568" y="152"/>
                    <a:pt x="25563" y="175"/>
                  </a:cubicBezTo>
                  <a:cubicBezTo>
                    <a:pt x="26086" y="186"/>
                    <a:pt x="26417" y="193"/>
                    <a:pt x="26629" y="193"/>
                  </a:cubicBezTo>
                  <a:cubicBezTo>
                    <a:pt x="26996" y="193"/>
                    <a:pt x="27003" y="172"/>
                    <a:pt x="27022" y="114"/>
                  </a:cubicBezTo>
                  <a:cubicBezTo>
                    <a:pt x="27022" y="83"/>
                    <a:pt x="27022" y="53"/>
                    <a:pt x="26992" y="53"/>
                  </a:cubicBezTo>
                  <a:lnTo>
                    <a:pt x="25533" y="53"/>
                  </a:lnTo>
                  <a:cubicBezTo>
                    <a:pt x="24545" y="31"/>
                    <a:pt x="23062" y="1"/>
                    <a:pt x="21249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96;p80">
              <a:extLst>
                <a:ext uri="{FF2B5EF4-FFF2-40B4-BE49-F238E27FC236}">
                  <a16:creationId xmlns:a16="http://schemas.microsoft.com/office/drawing/2014/main" id="{05D8F7B8-86E5-04E9-7A9A-ADDD1AD0B9A0}"/>
                </a:ext>
              </a:extLst>
            </p:cNvPr>
            <p:cNvSpPr/>
            <p:nvPr/>
          </p:nvSpPr>
          <p:spPr>
            <a:xfrm>
              <a:off x="3040803" y="2774193"/>
              <a:ext cx="20479" cy="24331"/>
            </a:xfrm>
            <a:custGeom>
              <a:avLst/>
              <a:gdLst/>
              <a:ahLst/>
              <a:cxnLst/>
              <a:rect l="l" t="t" r="r" b="b"/>
              <a:pathLst>
                <a:path w="973" h="1156" extrusionOk="0">
                  <a:moveTo>
                    <a:pt x="486" y="0"/>
                  </a:moveTo>
                  <a:cubicBezTo>
                    <a:pt x="213" y="61"/>
                    <a:pt x="0" y="274"/>
                    <a:pt x="0" y="578"/>
                  </a:cubicBezTo>
                  <a:cubicBezTo>
                    <a:pt x="0" y="882"/>
                    <a:pt x="213" y="1155"/>
                    <a:pt x="486" y="1155"/>
                  </a:cubicBezTo>
                  <a:cubicBezTo>
                    <a:pt x="760" y="1155"/>
                    <a:pt x="973" y="882"/>
                    <a:pt x="973" y="578"/>
                  </a:cubicBezTo>
                  <a:cubicBezTo>
                    <a:pt x="973" y="274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97;p80">
              <a:extLst>
                <a:ext uri="{FF2B5EF4-FFF2-40B4-BE49-F238E27FC236}">
                  <a16:creationId xmlns:a16="http://schemas.microsoft.com/office/drawing/2014/main" id="{B3EA05D6-60A7-7C20-45B3-2E386140B258}"/>
                </a:ext>
              </a:extLst>
            </p:cNvPr>
            <p:cNvSpPr/>
            <p:nvPr/>
          </p:nvSpPr>
          <p:spPr>
            <a:xfrm>
              <a:off x="3360056" y="3742836"/>
              <a:ext cx="87663" cy="67836"/>
            </a:xfrm>
            <a:custGeom>
              <a:avLst/>
              <a:gdLst/>
              <a:ahLst/>
              <a:cxnLst/>
              <a:rect l="l" t="t" r="r" b="b"/>
              <a:pathLst>
                <a:path w="4165" h="3223" extrusionOk="0">
                  <a:moveTo>
                    <a:pt x="578" y="1"/>
                  </a:moveTo>
                  <a:cubicBezTo>
                    <a:pt x="153" y="943"/>
                    <a:pt x="1" y="2129"/>
                    <a:pt x="213" y="3223"/>
                  </a:cubicBezTo>
                  <a:cubicBezTo>
                    <a:pt x="4013" y="2828"/>
                    <a:pt x="4165" y="2433"/>
                    <a:pt x="4165" y="2433"/>
                  </a:cubicBezTo>
                  <a:cubicBezTo>
                    <a:pt x="4165" y="2433"/>
                    <a:pt x="3344" y="1247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98;p80">
              <a:extLst>
                <a:ext uri="{FF2B5EF4-FFF2-40B4-BE49-F238E27FC236}">
                  <a16:creationId xmlns:a16="http://schemas.microsoft.com/office/drawing/2014/main" id="{A09F45E8-2A8E-93DF-84F2-A5E01EE2EDCF}"/>
                </a:ext>
              </a:extLst>
            </p:cNvPr>
            <p:cNvSpPr/>
            <p:nvPr/>
          </p:nvSpPr>
          <p:spPr>
            <a:xfrm>
              <a:off x="3122053" y="3715977"/>
              <a:ext cx="249518" cy="104206"/>
            </a:xfrm>
            <a:custGeom>
              <a:avLst/>
              <a:gdLst/>
              <a:ahLst/>
              <a:cxnLst/>
              <a:rect l="l" t="t" r="r" b="b"/>
              <a:pathLst>
                <a:path w="11855" h="4951" extrusionOk="0">
                  <a:moveTo>
                    <a:pt x="8207" y="0"/>
                  </a:moveTo>
                  <a:cubicBezTo>
                    <a:pt x="8207" y="0"/>
                    <a:pt x="6141" y="1094"/>
                    <a:pt x="3668" y="1094"/>
                  </a:cubicBezTo>
                  <a:cubicBezTo>
                    <a:pt x="2618" y="1094"/>
                    <a:pt x="1495" y="896"/>
                    <a:pt x="426" y="335"/>
                  </a:cubicBezTo>
                  <a:lnTo>
                    <a:pt x="426" y="335"/>
                  </a:lnTo>
                  <a:cubicBezTo>
                    <a:pt x="456" y="456"/>
                    <a:pt x="0" y="1551"/>
                    <a:pt x="0" y="3435"/>
                  </a:cubicBezTo>
                  <a:cubicBezTo>
                    <a:pt x="0" y="3435"/>
                    <a:pt x="237" y="4951"/>
                    <a:pt x="5416" y="4951"/>
                  </a:cubicBezTo>
                  <a:cubicBezTo>
                    <a:pt x="6103" y="4951"/>
                    <a:pt x="6878" y="4924"/>
                    <a:pt x="7751" y="4864"/>
                  </a:cubicBezTo>
                  <a:cubicBezTo>
                    <a:pt x="9271" y="4742"/>
                    <a:pt x="10487" y="4620"/>
                    <a:pt x="11490" y="4499"/>
                  </a:cubicBezTo>
                  <a:cubicBezTo>
                    <a:pt x="11247" y="3405"/>
                    <a:pt x="11399" y="2219"/>
                    <a:pt x="11855" y="1277"/>
                  </a:cubicBezTo>
                  <a:cubicBezTo>
                    <a:pt x="10912" y="821"/>
                    <a:pt x="9697" y="395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99;p80">
              <a:extLst>
                <a:ext uri="{FF2B5EF4-FFF2-40B4-BE49-F238E27FC236}">
                  <a16:creationId xmlns:a16="http://schemas.microsoft.com/office/drawing/2014/main" id="{7165A1B7-B972-AEAB-F6B5-14C84C72292F}"/>
                </a:ext>
              </a:extLst>
            </p:cNvPr>
            <p:cNvSpPr/>
            <p:nvPr/>
          </p:nvSpPr>
          <p:spPr>
            <a:xfrm>
              <a:off x="3123337" y="3788281"/>
              <a:ext cx="327562" cy="40306"/>
            </a:xfrm>
            <a:custGeom>
              <a:avLst/>
              <a:gdLst/>
              <a:ahLst/>
              <a:cxnLst/>
              <a:rect l="l" t="t" r="r" b="b"/>
              <a:pathLst>
                <a:path w="15563" h="1915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395"/>
                    <a:pt x="61" y="760"/>
                    <a:pt x="152" y="1185"/>
                  </a:cubicBezTo>
                  <a:cubicBezTo>
                    <a:pt x="152" y="1185"/>
                    <a:pt x="2310" y="1915"/>
                    <a:pt x="8146" y="1915"/>
                  </a:cubicBezTo>
                  <a:cubicBezTo>
                    <a:pt x="14681" y="1915"/>
                    <a:pt x="15532" y="1064"/>
                    <a:pt x="15532" y="1064"/>
                  </a:cubicBezTo>
                  <a:cubicBezTo>
                    <a:pt x="15532" y="1064"/>
                    <a:pt x="15563" y="760"/>
                    <a:pt x="15441" y="274"/>
                  </a:cubicBezTo>
                  <a:cubicBezTo>
                    <a:pt x="12825" y="778"/>
                    <a:pt x="10404" y="967"/>
                    <a:pt x="8244" y="967"/>
                  </a:cubicBezTo>
                  <a:cubicBezTo>
                    <a:pt x="4684" y="967"/>
                    <a:pt x="1836" y="45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00;p80">
              <a:extLst>
                <a:ext uri="{FF2B5EF4-FFF2-40B4-BE49-F238E27FC236}">
                  <a16:creationId xmlns:a16="http://schemas.microsoft.com/office/drawing/2014/main" id="{76D4F0DE-984B-0DC9-7EF9-126954AB5B9B}"/>
                </a:ext>
              </a:extLst>
            </p:cNvPr>
            <p:cNvSpPr/>
            <p:nvPr/>
          </p:nvSpPr>
          <p:spPr>
            <a:xfrm>
              <a:off x="3313348" y="3728227"/>
              <a:ext cx="28814" cy="50472"/>
            </a:xfrm>
            <a:custGeom>
              <a:avLst/>
              <a:gdLst/>
              <a:ahLst/>
              <a:cxnLst/>
              <a:rect l="l" t="t" r="r" b="b"/>
              <a:pathLst>
                <a:path w="1369" h="2398" extrusionOk="0">
                  <a:moveTo>
                    <a:pt x="1258" y="0"/>
                  </a:moveTo>
                  <a:cubicBezTo>
                    <a:pt x="1241" y="0"/>
                    <a:pt x="1226" y="7"/>
                    <a:pt x="1217" y="26"/>
                  </a:cubicBezTo>
                  <a:cubicBezTo>
                    <a:pt x="1217" y="26"/>
                    <a:pt x="1" y="725"/>
                    <a:pt x="153" y="2336"/>
                  </a:cubicBezTo>
                  <a:cubicBezTo>
                    <a:pt x="153" y="2367"/>
                    <a:pt x="183" y="2397"/>
                    <a:pt x="244" y="2397"/>
                  </a:cubicBezTo>
                  <a:cubicBezTo>
                    <a:pt x="305" y="2397"/>
                    <a:pt x="335" y="2367"/>
                    <a:pt x="305" y="2336"/>
                  </a:cubicBezTo>
                  <a:cubicBezTo>
                    <a:pt x="183" y="847"/>
                    <a:pt x="1247" y="209"/>
                    <a:pt x="1277" y="178"/>
                  </a:cubicBezTo>
                  <a:cubicBezTo>
                    <a:pt x="1338" y="178"/>
                    <a:pt x="1368" y="87"/>
                    <a:pt x="1338" y="57"/>
                  </a:cubicBezTo>
                  <a:cubicBezTo>
                    <a:pt x="1338" y="36"/>
                    <a:pt x="1295" y="0"/>
                    <a:pt x="1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01;p80">
              <a:extLst>
                <a:ext uri="{FF2B5EF4-FFF2-40B4-BE49-F238E27FC236}">
                  <a16:creationId xmlns:a16="http://schemas.microsoft.com/office/drawing/2014/main" id="{9CE17116-22E8-F257-8121-1B2300E82DEC}"/>
                </a:ext>
              </a:extLst>
            </p:cNvPr>
            <p:cNvSpPr/>
            <p:nvPr/>
          </p:nvSpPr>
          <p:spPr>
            <a:xfrm>
              <a:off x="3289688" y="3719260"/>
              <a:ext cx="24331" cy="51103"/>
            </a:xfrm>
            <a:custGeom>
              <a:avLst/>
              <a:gdLst/>
              <a:ahLst/>
              <a:cxnLst/>
              <a:rect l="l" t="t" r="r" b="b"/>
              <a:pathLst>
                <a:path w="1156" h="2428" extrusionOk="0">
                  <a:moveTo>
                    <a:pt x="1058" y="1"/>
                  </a:moveTo>
                  <a:cubicBezTo>
                    <a:pt x="1041" y="1"/>
                    <a:pt x="1022" y="8"/>
                    <a:pt x="1003" y="27"/>
                  </a:cubicBezTo>
                  <a:cubicBezTo>
                    <a:pt x="973" y="57"/>
                    <a:pt x="0" y="665"/>
                    <a:pt x="0" y="2337"/>
                  </a:cubicBezTo>
                  <a:cubicBezTo>
                    <a:pt x="0" y="2367"/>
                    <a:pt x="30" y="2428"/>
                    <a:pt x="61" y="2428"/>
                  </a:cubicBezTo>
                  <a:cubicBezTo>
                    <a:pt x="122" y="2428"/>
                    <a:pt x="182" y="2367"/>
                    <a:pt x="122" y="2337"/>
                  </a:cubicBezTo>
                  <a:cubicBezTo>
                    <a:pt x="122" y="787"/>
                    <a:pt x="1094" y="179"/>
                    <a:pt x="1094" y="179"/>
                  </a:cubicBezTo>
                  <a:cubicBezTo>
                    <a:pt x="1125" y="179"/>
                    <a:pt x="1155" y="87"/>
                    <a:pt x="1125" y="57"/>
                  </a:cubicBezTo>
                  <a:cubicBezTo>
                    <a:pt x="1125" y="36"/>
                    <a:pt x="1096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02;p80">
              <a:extLst>
                <a:ext uri="{FF2B5EF4-FFF2-40B4-BE49-F238E27FC236}">
                  <a16:creationId xmlns:a16="http://schemas.microsoft.com/office/drawing/2014/main" id="{4BDC4A41-0241-F973-605C-0A127D200DE8}"/>
                </a:ext>
              </a:extLst>
            </p:cNvPr>
            <p:cNvSpPr/>
            <p:nvPr/>
          </p:nvSpPr>
          <p:spPr>
            <a:xfrm>
              <a:off x="3287752" y="3690381"/>
              <a:ext cx="26899" cy="42874"/>
            </a:xfrm>
            <a:custGeom>
              <a:avLst/>
              <a:gdLst/>
              <a:ahLst/>
              <a:cxnLst/>
              <a:rect l="l" t="t" r="r" b="b"/>
              <a:pathLst>
                <a:path w="1278" h="2037" extrusionOk="0">
                  <a:moveTo>
                    <a:pt x="639" y="92"/>
                  </a:moveTo>
                  <a:cubicBezTo>
                    <a:pt x="761" y="92"/>
                    <a:pt x="852" y="152"/>
                    <a:pt x="852" y="183"/>
                  </a:cubicBezTo>
                  <a:cubicBezTo>
                    <a:pt x="1034" y="487"/>
                    <a:pt x="791" y="1216"/>
                    <a:pt x="639" y="1672"/>
                  </a:cubicBezTo>
                  <a:cubicBezTo>
                    <a:pt x="487" y="1216"/>
                    <a:pt x="274" y="456"/>
                    <a:pt x="457" y="183"/>
                  </a:cubicBezTo>
                  <a:cubicBezTo>
                    <a:pt x="487" y="152"/>
                    <a:pt x="548" y="92"/>
                    <a:pt x="639" y="92"/>
                  </a:cubicBezTo>
                  <a:close/>
                  <a:moveTo>
                    <a:pt x="639" y="1"/>
                  </a:moveTo>
                  <a:cubicBezTo>
                    <a:pt x="457" y="1"/>
                    <a:pt x="335" y="61"/>
                    <a:pt x="305" y="152"/>
                  </a:cubicBezTo>
                  <a:cubicBezTo>
                    <a:pt x="1" y="608"/>
                    <a:pt x="487" y="1855"/>
                    <a:pt x="578" y="2007"/>
                  </a:cubicBezTo>
                  <a:cubicBezTo>
                    <a:pt x="578" y="2007"/>
                    <a:pt x="609" y="2037"/>
                    <a:pt x="639" y="2037"/>
                  </a:cubicBezTo>
                  <a:cubicBezTo>
                    <a:pt x="680" y="2037"/>
                    <a:pt x="707" y="2024"/>
                    <a:pt x="720" y="2024"/>
                  </a:cubicBezTo>
                  <a:cubicBezTo>
                    <a:pt x="727" y="2024"/>
                    <a:pt x="730" y="2027"/>
                    <a:pt x="730" y="2037"/>
                  </a:cubicBezTo>
                  <a:cubicBezTo>
                    <a:pt x="761" y="1885"/>
                    <a:pt x="1277" y="669"/>
                    <a:pt x="974" y="183"/>
                  </a:cubicBezTo>
                  <a:cubicBezTo>
                    <a:pt x="913" y="61"/>
                    <a:pt x="791" y="1"/>
                    <a:pt x="6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03;p80">
              <a:extLst>
                <a:ext uri="{FF2B5EF4-FFF2-40B4-BE49-F238E27FC236}">
                  <a16:creationId xmlns:a16="http://schemas.microsoft.com/office/drawing/2014/main" id="{3D5A98CF-DA26-33FD-4E70-84C84F8DC5EF}"/>
                </a:ext>
              </a:extLst>
            </p:cNvPr>
            <p:cNvSpPr/>
            <p:nvPr/>
          </p:nvSpPr>
          <p:spPr>
            <a:xfrm>
              <a:off x="3262177" y="3707641"/>
              <a:ext cx="41590" cy="25615"/>
            </a:xfrm>
            <a:custGeom>
              <a:avLst/>
              <a:gdLst/>
              <a:ahLst/>
              <a:cxnLst/>
              <a:rect l="l" t="t" r="r" b="b"/>
              <a:pathLst>
                <a:path w="1976" h="1217" extrusionOk="0">
                  <a:moveTo>
                    <a:pt x="456" y="184"/>
                  </a:moveTo>
                  <a:cubicBezTo>
                    <a:pt x="790" y="184"/>
                    <a:pt x="1368" y="700"/>
                    <a:pt x="1672" y="1065"/>
                  </a:cubicBezTo>
                  <a:cubicBezTo>
                    <a:pt x="1185" y="1004"/>
                    <a:pt x="395" y="883"/>
                    <a:pt x="243" y="579"/>
                  </a:cubicBezTo>
                  <a:cubicBezTo>
                    <a:pt x="182" y="518"/>
                    <a:pt x="152" y="457"/>
                    <a:pt x="243" y="336"/>
                  </a:cubicBezTo>
                  <a:cubicBezTo>
                    <a:pt x="274" y="244"/>
                    <a:pt x="334" y="184"/>
                    <a:pt x="456" y="184"/>
                  </a:cubicBezTo>
                  <a:close/>
                  <a:moveTo>
                    <a:pt x="451" y="0"/>
                  </a:moveTo>
                  <a:cubicBezTo>
                    <a:pt x="442" y="0"/>
                    <a:pt x="434" y="1"/>
                    <a:pt x="426" y="1"/>
                  </a:cubicBezTo>
                  <a:cubicBezTo>
                    <a:pt x="274" y="1"/>
                    <a:pt x="152" y="92"/>
                    <a:pt x="61" y="244"/>
                  </a:cubicBezTo>
                  <a:cubicBezTo>
                    <a:pt x="0" y="396"/>
                    <a:pt x="30" y="548"/>
                    <a:pt x="61" y="609"/>
                  </a:cubicBezTo>
                  <a:cubicBezTo>
                    <a:pt x="334" y="1095"/>
                    <a:pt x="1702" y="1217"/>
                    <a:pt x="1854" y="1217"/>
                  </a:cubicBezTo>
                  <a:cubicBezTo>
                    <a:pt x="1915" y="1217"/>
                    <a:pt x="1945" y="1217"/>
                    <a:pt x="1945" y="1187"/>
                  </a:cubicBezTo>
                  <a:cubicBezTo>
                    <a:pt x="1976" y="1156"/>
                    <a:pt x="1976" y="1095"/>
                    <a:pt x="1945" y="1065"/>
                  </a:cubicBezTo>
                  <a:cubicBezTo>
                    <a:pt x="1856" y="945"/>
                    <a:pt x="1000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04;p80">
              <a:extLst>
                <a:ext uri="{FF2B5EF4-FFF2-40B4-BE49-F238E27FC236}">
                  <a16:creationId xmlns:a16="http://schemas.microsoft.com/office/drawing/2014/main" id="{A1A3CEE6-C85F-6DCC-36F5-BB488C5B04DD}"/>
                </a:ext>
              </a:extLst>
            </p:cNvPr>
            <p:cNvSpPr/>
            <p:nvPr/>
          </p:nvSpPr>
          <p:spPr>
            <a:xfrm>
              <a:off x="2686335" y="2133812"/>
              <a:ext cx="675604" cy="736999"/>
            </a:xfrm>
            <a:custGeom>
              <a:avLst/>
              <a:gdLst/>
              <a:ahLst/>
              <a:cxnLst/>
              <a:rect l="l" t="t" r="r" b="b"/>
              <a:pathLst>
                <a:path w="32099" h="35016" extrusionOk="0">
                  <a:moveTo>
                    <a:pt x="24781" y="0"/>
                  </a:moveTo>
                  <a:cubicBezTo>
                    <a:pt x="23766" y="0"/>
                    <a:pt x="23010" y="179"/>
                    <a:pt x="23010" y="179"/>
                  </a:cubicBezTo>
                  <a:cubicBezTo>
                    <a:pt x="21460" y="331"/>
                    <a:pt x="15047" y="696"/>
                    <a:pt x="15047" y="696"/>
                  </a:cubicBezTo>
                  <a:cubicBezTo>
                    <a:pt x="15047" y="696"/>
                    <a:pt x="8208" y="1091"/>
                    <a:pt x="5503" y="3766"/>
                  </a:cubicBezTo>
                  <a:cubicBezTo>
                    <a:pt x="4165" y="5043"/>
                    <a:pt x="1369" y="10636"/>
                    <a:pt x="761" y="13402"/>
                  </a:cubicBezTo>
                  <a:cubicBezTo>
                    <a:pt x="1" y="16806"/>
                    <a:pt x="1429" y="17140"/>
                    <a:pt x="1278" y="18508"/>
                  </a:cubicBezTo>
                  <a:cubicBezTo>
                    <a:pt x="1217" y="19085"/>
                    <a:pt x="1217" y="20149"/>
                    <a:pt x="1247" y="21456"/>
                  </a:cubicBezTo>
                  <a:cubicBezTo>
                    <a:pt x="1369" y="25864"/>
                    <a:pt x="2129" y="33128"/>
                    <a:pt x="4439" y="34618"/>
                  </a:cubicBezTo>
                  <a:cubicBezTo>
                    <a:pt x="4439" y="34618"/>
                    <a:pt x="11715" y="35015"/>
                    <a:pt x="17125" y="35015"/>
                  </a:cubicBezTo>
                  <a:cubicBezTo>
                    <a:pt x="19041" y="35015"/>
                    <a:pt x="20723" y="34966"/>
                    <a:pt x="21764" y="34830"/>
                  </a:cubicBezTo>
                  <a:cubicBezTo>
                    <a:pt x="25746" y="34344"/>
                    <a:pt x="30153" y="32794"/>
                    <a:pt x="31126" y="32368"/>
                  </a:cubicBezTo>
                  <a:cubicBezTo>
                    <a:pt x="31126" y="32368"/>
                    <a:pt x="32099" y="31031"/>
                    <a:pt x="31734" y="21730"/>
                  </a:cubicBezTo>
                  <a:cubicBezTo>
                    <a:pt x="31430" y="13766"/>
                    <a:pt x="31217" y="11547"/>
                    <a:pt x="31187" y="11091"/>
                  </a:cubicBezTo>
                  <a:lnTo>
                    <a:pt x="31187" y="10970"/>
                  </a:lnTo>
                  <a:lnTo>
                    <a:pt x="29333" y="2611"/>
                  </a:lnTo>
                  <a:lnTo>
                    <a:pt x="29363" y="2307"/>
                  </a:lnTo>
                  <a:cubicBezTo>
                    <a:pt x="28331" y="388"/>
                    <a:pt x="26276" y="0"/>
                    <a:pt x="2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05;p80">
              <a:extLst>
                <a:ext uri="{FF2B5EF4-FFF2-40B4-BE49-F238E27FC236}">
                  <a16:creationId xmlns:a16="http://schemas.microsoft.com/office/drawing/2014/main" id="{71A55AE7-1541-2951-A313-9B067D7B80CE}"/>
                </a:ext>
              </a:extLst>
            </p:cNvPr>
            <p:cNvSpPr/>
            <p:nvPr/>
          </p:nvSpPr>
          <p:spPr>
            <a:xfrm>
              <a:off x="2902846" y="2148968"/>
              <a:ext cx="321964" cy="95303"/>
            </a:xfrm>
            <a:custGeom>
              <a:avLst/>
              <a:gdLst/>
              <a:ahLst/>
              <a:cxnLst/>
              <a:rect l="l" t="t" r="r" b="b"/>
              <a:pathLst>
                <a:path w="15297" h="4528" extrusionOk="0">
                  <a:moveTo>
                    <a:pt x="14034" y="0"/>
                  </a:moveTo>
                  <a:cubicBezTo>
                    <a:pt x="11044" y="0"/>
                    <a:pt x="3697" y="918"/>
                    <a:pt x="3697" y="918"/>
                  </a:cubicBezTo>
                  <a:lnTo>
                    <a:pt x="3545" y="918"/>
                  </a:lnTo>
                  <a:cubicBezTo>
                    <a:pt x="3089" y="949"/>
                    <a:pt x="1873" y="1131"/>
                    <a:pt x="992" y="1587"/>
                  </a:cubicBezTo>
                  <a:cubicBezTo>
                    <a:pt x="1" y="2110"/>
                    <a:pt x="3298" y="4528"/>
                    <a:pt x="7677" y="4528"/>
                  </a:cubicBezTo>
                  <a:cubicBezTo>
                    <a:pt x="8133" y="4528"/>
                    <a:pt x="8601" y="4502"/>
                    <a:pt x="9077" y="4444"/>
                  </a:cubicBezTo>
                  <a:cubicBezTo>
                    <a:pt x="14092" y="3867"/>
                    <a:pt x="15126" y="1040"/>
                    <a:pt x="15278" y="219"/>
                  </a:cubicBezTo>
                  <a:cubicBezTo>
                    <a:pt x="15297" y="62"/>
                    <a:pt x="14813" y="0"/>
                    <a:pt x="14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06;p80">
              <a:extLst>
                <a:ext uri="{FF2B5EF4-FFF2-40B4-BE49-F238E27FC236}">
                  <a16:creationId xmlns:a16="http://schemas.microsoft.com/office/drawing/2014/main" id="{32E6F83F-C54A-0382-5926-D17A74F190E7}"/>
                </a:ext>
              </a:extLst>
            </p:cNvPr>
            <p:cNvSpPr/>
            <p:nvPr/>
          </p:nvSpPr>
          <p:spPr>
            <a:xfrm>
              <a:off x="2950586" y="2105585"/>
              <a:ext cx="241836" cy="109636"/>
            </a:xfrm>
            <a:custGeom>
              <a:avLst/>
              <a:gdLst/>
              <a:ahLst/>
              <a:cxnLst/>
              <a:rect l="l" t="t" r="r" b="b"/>
              <a:pathLst>
                <a:path w="11490" h="5209" extrusionOk="0">
                  <a:moveTo>
                    <a:pt x="11490" y="1"/>
                  </a:moveTo>
                  <a:lnTo>
                    <a:pt x="11490" y="1"/>
                  </a:lnTo>
                  <a:cubicBezTo>
                    <a:pt x="9342" y="998"/>
                    <a:pt x="6917" y="1451"/>
                    <a:pt x="4419" y="1451"/>
                  </a:cubicBezTo>
                  <a:cubicBezTo>
                    <a:pt x="2957" y="1451"/>
                    <a:pt x="1470" y="1295"/>
                    <a:pt x="0" y="1004"/>
                  </a:cubicBezTo>
                  <a:lnTo>
                    <a:pt x="0" y="1004"/>
                  </a:lnTo>
                  <a:lnTo>
                    <a:pt x="183" y="3952"/>
                  </a:lnTo>
                  <a:cubicBezTo>
                    <a:pt x="183" y="3952"/>
                    <a:pt x="2343" y="5208"/>
                    <a:pt x="5796" y="5208"/>
                  </a:cubicBezTo>
                  <a:cubicBezTo>
                    <a:pt x="6141" y="5208"/>
                    <a:pt x="6499" y="5196"/>
                    <a:pt x="6870" y="5168"/>
                  </a:cubicBezTo>
                  <a:cubicBezTo>
                    <a:pt x="10943" y="4864"/>
                    <a:pt x="11429" y="3253"/>
                    <a:pt x="11429" y="3253"/>
                  </a:cubicBezTo>
                  <a:lnTo>
                    <a:pt x="11490" y="1"/>
                  </a:ln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07;p80">
              <a:extLst>
                <a:ext uri="{FF2B5EF4-FFF2-40B4-BE49-F238E27FC236}">
                  <a16:creationId xmlns:a16="http://schemas.microsoft.com/office/drawing/2014/main" id="{883A474E-0826-63D7-E23D-6CA8E8EAFBD0}"/>
                </a:ext>
              </a:extLst>
            </p:cNvPr>
            <p:cNvSpPr/>
            <p:nvPr/>
          </p:nvSpPr>
          <p:spPr>
            <a:xfrm>
              <a:off x="2945471" y="2017305"/>
              <a:ext cx="248234" cy="118982"/>
            </a:xfrm>
            <a:custGeom>
              <a:avLst/>
              <a:gdLst/>
              <a:ahLst/>
              <a:cxnLst/>
              <a:rect l="l" t="t" r="r" b="b"/>
              <a:pathLst>
                <a:path w="11794" h="5653" extrusionOk="0">
                  <a:moveTo>
                    <a:pt x="11794" y="0"/>
                  </a:moveTo>
                  <a:lnTo>
                    <a:pt x="0" y="1581"/>
                  </a:lnTo>
                  <a:lnTo>
                    <a:pt x="243" y="5198"/>
                  </a:lnTo>
                  <a:cubicBezTo>
                    <a:pt x="1731" y="5493"/>
                    <a:pt x="3239" y="5652"/>
                    <a:pt x="4720" y="5652"/>
                  </a:cubicBezTo>
                  <a:cubicBezTo>
                    <a:pt x="7203" y="5652"/>
                    <a:pt x="9608" y="5204"/>
                    <a:pt x="11703" y="4195"/>
                  </a:cubicBezTo>
                  <a:lnTo>
                    <a:pt x="11794" y="0"/>
                  </a:lnTo>
                  <a:close/>
                </a:path>
              </a:pathLst>
            </a:custGeom>
            <a:solidFill>
              <a:srgbClr val="EC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08;p80">
              <a:extLst>
                <a:ext uri="{FF2B5EF4-FFF2-40B4-BE49-F238E27FC236}">
                  <a16:creationId xmlns:a16="http://schemas.microsoft.com/office/drawing/2014/main" id="{712844EF-0BF0-05FA-4582-1C0B9B53B370}"/>
                </a:ext>
              </a:extLst>
            </p:cNvPr>
            <p:cNvSpPr/>
            <p:nvPr/>
          </p:nvSpPr>
          <p:spPr>
            <a:xfrm>
              <a:off x="2704247" y="1482654"/>
              <a:ext cx="619323" cy="618586"/>
            </a:xfrm>
            <a:custGeom>
              <a:avLst/>
              <a:gdLst/>
              <a:ahLst/>
              <a:cxnLst/>
              <a:rect l="l" t="t" r="r" b="b"/>
              <a:pathLst>
                <a:path w="29425" h="29390" extrusionOk="0">
                  <a:moveTo>
                    <a:pt x="16662" y="1"/>
                  </a:moveTo>
                  <a:cubicBezTo>
                    <a:pt x="14394" y="1"/>
                    <a:pt x="11791" y="615"/>
                    <a:pt x="8937" y="1874"/>
                  </a:cubicBezTo>
                  <a:cubicBezTo>
                    <a:pt x="1521" y="5096"/>
                    <a:pt x="1" y="12421"/>
                    <a:pt x="3375" y="20719"/>
                  </a:cubicBezTo>
                  <a:cubicBezTo>
                    <a:pt x="6006" y="27143"/>
                    <a:pt x="10726" y="29389"/>
                    <a:pt x="15560" y="29389"/>
                  </a:cubicBezTo>
                  <a:cubicBezTo>
                    <a:pt x="16925" y="29389"/>
                    <a:pt x="18298" y="29210"/>
                    <a:pt x="19637" y="28896"/>
                  </a:cubicBezTo>
                  <a:cubicBezTo>
                    <a:pt x="26080" y="27315"/>
                    <a:pt x="29424" y="21357"/>
                    <a:pt x="28512" y="16008"/>
                  </a:cubicBezTo>
                  <a:cubicBezTo>
                    <a:pt x="27327" y="9108"/>
                    <a:pt x="24713" y="4761"/>
                    <a:pt x="24713" y="4761"/>
                  </a:cubicBezTo>
                  <a:cubicBezTo>
                    <a:pt x="23168" y="1634"/>
                    <a:pt x="20361" y="1"/>
                    <a:pt x="16662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09;p80">
              <a:extLst>
                <a:ext uri="{FF2B5EF4-FFF2-40B4-BE49-F238E27FC236}">
                  <a16:creationId xmlns:a16="http://schemas.microsoft.com/office/drawing/2014/main" id="{AD7C939E-106E-CB61-B15E-27EE43AF1E9C}"/>
                </a:ext>
              </a:extLst>
            </p:cNvPr>
            <p:cNvSpPr/>
            <p:nvPr/>
          </p:nvSpPr>
          <p:spPr>
            <a:xfrm>
              <a:off x="2559029" y="1337731"/>
              <a:ext cx="740977" cy="724918"/>
            </a:xfrm>
            <a:custGeom>
              <a:avLst/>
              <a:gdLst/>
              <a:ahLst/>
              <a:cxnLst/>
              <a:rect l="l" t="t" r="r" b="b"/>
              <a:pathLst>
                <a:path w="35205" h="34442" extrusionOk="0">
                  <a:moveTo>
                    <a:pt x="25400" y="0"/>
                  </a:moveTo>
                  <a:cubicBezTo>
                    <a:pt x="22465" y="0"/>
                    <a:pt x="20454" y="3363"/>
                    <a:pt x="16262" y="3835"/>
                  </a:cubicBezTo>
                  <a:cubicBezTo>
                    <a:pt x="12001" y="4375"/>
                    <a:pt x="6757" y="6614"/>
                    <a:pt x="5817" y="9485"/>
                  </a:cubicBezTo>
                  <a:lnTo>
                    <a:pt x="5817" y="9485"/>
                  </a:lnTo>
                  <a:cubicBezTo>
                    <a:pt x="5963" y="8604"/>
                    <a:pt x="6040" y="7059"/>
                    <a:pt x="4833" y="6844"/>
                  </a:cubicBezTo>
                  <a:cubicBezTo>
                    <a:pt x="4777" y="6834"/>
                    <a:pt x="4725" y="6829"/>
                    <a:pt x="4677" y="6829"/>
                  </a:cubicBezTo>
                  <a:cubicBezTo>
                    <a:pt x="3242" y="6829"/>
                    <a:pt x="5319" y="11069"/>
                    <a:pt x="5319" y="11069"/>
                  </a:cubicBezTo>
                  <a:cubicBezTo>
                    <a:pt x="5319" y="11069"/>
                    <a:pt x="4307" y="9045"/>
                    <a:pt x="2951" y="9045"/>
                  </a:cubicBezTo>
                  <a:cubicBezTo>
                    <a:pt x="2802" y="9045"/>
                    <a:pt x="2649" y="9070"/>
                    <a:pt x="2493" y="9124"/>
                  </a:cubicBezTo>
                  <a:cubicBezTo>
                    <a:pt x="882" y="9701"/>
                    <a:pt x="4529" y="11312"/>
                    <a:pt x="4529" y="11312"/>
                  </a:cubicBezTo>
                  <a:cubicBezTo>
                    <a:pt x="4529" y="11312"/>
                    <a:pt x="0" y="18668"/>
                    <a:pt x="3252" y="19458"/>
                  </a:cubicBezTo>
                  <a:cubicBezTo>
                    <a:pt x="3252" y="19458"/>
                    <a:pt x="2067" y="28546"/>
                    <a:pt x="5897" y="30826"/>
                  </a:cubicBezTo>
                  <a:cubicBezTo>
                    <a:pt x="5897" y="30826"/>
                    <a:pt x="7934" y="34091"/>
                    <a:pt x="10906" y="34091"/>
                  </a:cubicBezTo>
                  <a:cubicBezTo>
                    <a:pt x="11241" y="34091"/>
                    <a:pt x="11588" y="34049"/>
                    <a:pt x="11946" y="33957"/>
                  </a:cubicBezTo>
                  <a:cubicBezTo>
                    <a:pt x="12479" y="34284"/>
                    <a:pt x="13027" y="34442"/>
                    <a:pt x="13486" y="34442"/>
                  </a:cubicBezTo>
                  <a:cubicBezTo>
                    <a:pt x="14519" y="34442"/>
                    <a:pt x="15104" y="33646"/>
                    <a:pt x="14073" y="32194"/>
                  </a:cubicBezTo>
                  <a:cubicBezTo>
                    <a:pt x="14073" y="32194"/>
                    <a:pt x="13526" y="29914"/>
                    <a:pt x="12006" y="29154"/>
                  </a:cubicBezTo>
                  <a:cubicBezTo>
                    <a:pt x="12006" y="29157"/>
                    <a:pt x="12006" y="29158"/>
                    <a:pt x="12006" y="29158"/>
                  </a:cubicBezTo>
                  <a:cubicBezTo>
                    <a:pt x="12003" y="29158"/>
                    <a:pt x="11912" y="27528"/>
                    <a:pt x="9544" y="25841"/>
                  </a:cubicBezTo>
                  <a:cubicBezTo>
                    <a:pt x="9544" y="25841"/>
                    <a:pt x="12280" y="23683"/>
                    <a:pt x="11338" y="19245"/>
                  </a:cubicBezTo>
                  <a:cubicBezTo>
                    <a:pt x="11338" y="19245"/>
                    <a:pt x="13921" y="17604"/>
                    <a:pt x="14195" y="14564"/>
                  </a:cubicBezTo>
                  <a:cubicBezTo>
                    <a:pt x="14195" y="14564"/>
                    <a:pt x="14808" y="14599"/>
                    <a:pt x="15789" y="14599"/>
                  </a:cubicBezTo>
                  <a:cubicBezTo>
                    <a:pt x="19155" y="14599"/>
                    <a:pt x="26856" y="14198"/>
                    <a:pt x="28998" y="10643"/>
                  </a:cubicBezTo>
                  <a:cubicBezTo>
                    <a:pt x="28998" y="10643"/>
                    <a:pt x="29245" y="10660"/>
                    <a:pt x="29638" y="10660"/>
                  </a:cubicBezTo>
                  <a:cubicBezTo>
                    <a:pt x="31227" y="10660"/>
                    <a:pt x="35205" y="10387"/>
                    <a:pt x="34986" y="7634"/>
                  </a:cubicBezTo>
                  <a:cubicBezTo>
                    <a:pt x="34764" y="4564"/>
                    <a:pt x="32403" y="3407"/>
                    <a:pt x="29529" y="3407"/>
                  </a:cubicBezTo>
                  <a:cubicBezTo>
                    <a:pt x="29245" y="3407"/>
                    <a:pt x="28956" y="3418"/>
                    <a:pt x="28663" y="3440"/>
                  </a:cubicBezTo>
                  <a:cubicBezTo>
                    <a:pt x="28663" y="3440"/>
                    <a:pt x="29636" y="856"/>
                    <a:pt x="26262" y="96"/>
                  </a:cubicBezTo>
                  <a:cubicBezTo>
                    <a:pt x="25965" y="30"/>
                    <a:pt x="25678" y="0"/>
                    <a:pt x="25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10;p80">
              <a:extLst>
                <a:ext uri="{FF2B5EF4-FFF2-40B4-BE49-F238E27FC236}">
                  <a16:creationId xmlns:a16="http://schemas.microsoft.com/office/drawing/2014/main" id="{CFFFA82E-D758-F3BF-A1CC-9FE22BE18186}"/>
                </a:ext>
              </a:extLst>
            </p:cNvPr>
            <p:cNvSpPr/>
            <p:nvPr/>
          </p:nvSpPr>
          <p:spPr>
            <a:xfrm>
              <a:off x="2669074" y="1314913"/>
              <a:ext cx="502867" cy="259642"/>
            </a:xfrm>
            <a:custGeom>
              <a:avLst/>
              <a:gdLst/>
              <a:ahLst/>
              <a:cxnLst/>
              <a:rect l="l" t="t" r="r" b="b"/>
              <a:pathLst>
                <a:path w="23892" h="12336" extrusionOk="0">
                  <a:moveTo>
                    <a:pt x="19189" y="0"/>
                  </a:moveTo>
                  <a:cubicBezTo>
                    <a:pt x="18492" y="0"/>
                    <a:pt x="17802" y="173"/>
                    <a:pt x="17204" y="542"/>
                  </a:cubicBezTo>
                  <a:cubicBezTo>
                    <a:pt x="16140" y="1119"/>
                    <a:pt x="15411" y="2214"/>
                    <a:pt x="14712" y="3217"/>
                  </a:cubicBezTo>
                  <a:cubicBezTo>
                    <a:pt x="14043" y="4250"/>
                    <a:pt x="13314" y="5314"/>
                    <a:pt x="12250" y="5891"/>
                  </a:cubicBezTo>
                  <a:cubicBezTo>
                    <a:pt x="11418" y="6345"/>
                    <a:pt x="10515" y="6470"/>
                    <a:pt x="9571" y="6470"/>
                  </a:cubicBezTo>
                  <a:cubicBezTo>
                    <a:pt x="8998" y="6470"/>
                    <a:pt x="8409" y="6424"/>
                    <a:pt x="7812" y="6378"/>
                  </a:cubicBezTo>
                  <a:cubicBezTo>
                    <a:pt x="7200" y="6321"/>
                    <a:pt x="6589" y="6271"/>
                    <a:pt x="5981" y="6271"/>
                  </a:cubicBezTo>
                  <a:cubicBezTo>
                    <a:pt x="5289" y="6271"/>
                    <a:pt x="4601" y="6336"/>
                    <a:pt x="3921" y="6530"/>
                  </a:cubicBezTo>
                  <a:cubicBezTo>
                    <a:pt x="1550" y="7259"/>
                    <a:pt x="0" y="9904"/>
                    <a:pt x="517" y="12335"/>
                  </a:cubicBezTo>
                  <a:lnTo>
                    <a:pt x="699" y="12305"/>
                  </a:lnTo>
                  <a:cubicBezTo>
                    <a:pt x="183" y="9995"/>
                    <a:pt x="1702" y="7411"/>
                    <a:pt x="3982" y="6712"/>
                  </a:cubicBezTo>
                  <a:cubicBezTo>
                    <a:pt x="4595" y="6524"/>
                    <a:pt x="5240" y="6465"/>
                    <a:pt x="5901" y="6465"/>
                  </a:cubicBezTo>
                  <a:cubicBezTo>
                    <a:pt x="6519" y="6465"/>
                    <a:pt x="7150" y="6516"/>
                    <a:pt x="7782" y="6560"/>
                  </a:cubicBezTo>
                  <a:cubicBezTo>
                    <a:pt x="8391" y="6608"/>
                    <a:pt x="9014" y="6660"/>
                    <a:pt x="9629" y="6660"/>
                  </a:cubicBezTo>
                  <a:cubicBezTo>
                    <a:pt x="10579" y="6660"/>
                    <a:pt x="11510" y="6535"/>
                    <a:pt x="12341" y="6074"/>
                  </a:cubicBezTo>
                  <a:cubicBezTo>
                    <a:pt x="13435" y="5466"/>
                    <a:pt x="14165" y="4372"/>
                    <a:pt x="14894" y="3338"/>
                  </a:cubicBezTo>
                  <a:cubicBezTo>
                    <a:pt x="15563" y="2366"/>
                    <a:pt x="16262" y="1302"/>
                    <a:pt x="17265" y="724"/>
                  </a:cubicBezTo>
                  <a:cubicBezTo>
                    <a:pt x="17841" y="387"/>
                    <a:pt x="18504" y="228"/>
                    <a:pt x="19172" y="228"/>
                  </a:cubicBezTo>
                  <a:cubicBezTo>
                    <a:pt x="20550" y="228"/>
                    <a:pt x="21949" y="905"/>
                    <a:pt x="22645" y="2092"/>
                  </a:cubicBezTo>
                  <a:cubicBezTo>
                    <a:pt x="23678" y="3825"/>
                    <a:pt x="23010" y="6408"/>
                    <a:pt x="21247" y="7472"/>
                  </a:cubicBezTo>
                  <a:lnTo>
                    <a:pt x="21368" y="7624"/>
                  </a:lnTo>
                  <a:cubicBezTo>
                    <a:pt x="23223" y="6530"/>
                    <a:pt x="23891" y="3825"/>
                    <a:pt x="22827" y="1970"/>
                  </a:cubicBezTo>
                  <a:cubicBezTo>
                    <a:pt x="22072" y="725"/>
                    <a:pt x="20616" y="0"/>
                    <a:pt x="19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11;p80">
              <a:extLst>
                <a:ext uri="{FF2B5EF4-FFF2-40B4-BE49-F238E27FC236}">
                  <a16:creationId xmlns:a16="http://schemas.microsoft.com/office/drawing/2014/main" id="{A1B2BE7C-597A-9B86-FD6B-C7861105174B}"/>
                </a:ext>
              </a:extLst>
            </p:cNvPr>
            <p:cNvSpPr/>
            <p:nvPr/>
          </p:nvSpPr>
          <p:spPr>
            <a:xfrm>
              <a:off x="2589740" y="1573271"/>
              <a:ext cx="169538" cy="434799"/>
            </a:xfrm>
            <a:custGeom>
              <a:avLst/>
              <a:gdLst/>
              <a:ahLst/>
              <a:cxnLst/>
              <a:rect l="l" t="t" r="r" b="b"/>
              <a:pathLst>
                <a:path w="8055" h="20658" extrusionOk="0">
                  <a:moveTo>
                    <a:pt x="2766" y="1"/>
                  </a:moveTo>
                  <a:cubicBezTo>
                    <a:pt x="1064" y="1612"/>
                    <a:pt x="0" y="3982"/>
                    <a:pt x="0" y="6384"/>
                  </a:cubicBezTo>
                  <a:cubicBezTo>
                    <a:pt x="0" y="7356"/>
                    <a:pt x="213" y="8055"/>
                    <a:pt x="760" y="8390"/>
                  </a:cubicBezTo>
                  <a:cubicBezTo>
                    <a:pt x="1049" y="8602"/>
                    <a:pt x="1368" y="8678"/>
                    <a:pt x="1710" y="8678"/>
                  </a:cubicBezTo>
                  <a:cubicBezTo>
                    <a:pt x="2052" y="8678"/>
                    <a:pt x="2417" y="8602"/>
                    <a:pt x="2797" y="8511"/>
                  </a:cubicBezTo>
                  <a:lnTo>
                    <a:pt x="2797" y="8511"/>
                  </a:lnTo>
                  <a:cubicBezTo>
                    <a:pt x="1216" y="10852"/>
                    <a:pt x="1520" y="13983"/>
                    <a:pt x="2037" y="16232"/>
                  </a:cubicBezTo>
                  <a:cubicBezTo>
                    <a:pt x="2219" y="17052"/>
                    <a:pt x="2553" y="18056"/>
                    <a:pt x="3101" y="18907"/>
                  </a:cubicBezTo>
                  <a:cubicBezTo>
                    <a:pt x="3708" y="19788"/>
                    <a:pt x="4560" y="20396"/>
                    <a:pt x="5441" y="20578"/>
                  </a:cubicBezTo>
                  <a:cubicBezTo>
                    <a:pt x="5595" y="20636"/>
                    <a:pt x="5749" y="20657"/>
                    <a:pt x="5911" y="20657"/>
                  </a:cubicBezTo>
                  <a:cubicBezTo>
                    <a:pt x="6005" y="20657"/>
                    <a:pt x="6101" y="20650"/>
                    <a:pt x="6201" y="20639"/>
                  </a:cubicBezTo>
                  <a:cubicBezTo>
                    <a:pt x="6961" y="20548"/>
                    <a:pt x="7660" y="20122"/>
                    <a:pt x="8055" y="19515"/>
                  </a:cubicBezTo>
                  <a:lnTo>
                    <a:pt x="7903" y="19423"/>
                  </a:lnTo>
                  <a:cubicBezTo>
                    <a:pt x="7541" y="20069"/>
                    <a:pt x="6740" y="20430"/>
                    <a:pt x="5929" y="20430"/>
                  </a:cubicBezTo>
                  <a:cubicBezTo>
                    <a:pt x="5786" y="20430"/>
                    <a:pt x="5643" y="20419"/>
                    <a:pt x="5502" y="20396"/>
                  </a:cubicBezTo>
                  <a:cubicBezTo>
                    <a:pt x="4681" y="20244"/>
                    <a:pt x="3860" y="19666"/>
                    <a:pt x="3313" y="18815"/>
                  </a:cubicBezTo>
                  <a:cubicBezTo>
                    <a:pt x="2736" y="17964"/>
                    <a:pt x="2462" y="17022"/>
                    <a:pt x="2280" y="16171"/>
                  </a:cubicBezTo>
                  <a:cubicBezTo>
                    <a:pt x="1702" y="13891"/>
                    <a:pt x="1429" y="10700"/>
                    <a:pt x="3161" y="8390"/>
                  </a:cubicBezTo>
                  <a:lnTo>
                    <a:pt x="3344" y="8177"/>
                  </a:lnTo>
                  <a:lnTo>
                    <a:pt x="3040" y="8238"/>
                  </a:lnTo>
                  <a:cubicBezTo>
                    <a:pt x="2619" y="8361"/>
                    <a:pt x="2157" y="8483"/>
                    <a:pt x="1731" y="8483"/>
                  </a:cubicBezTo>
                  <a:cubicBezTo>
                    <a:pt x="1419" y="8483"/>
                    <a:pt x="1126" y="8418"/>
                    <a:pt x="882" y="8238"/>
                  </a:cubicBezTo>
                  <a:cubicBezTo>
                    <a:pt x="426" y="7934"/>
                    <a:pt x="183" y="7295"/>
                    <a:pt x="183" y="6384"/>
                  </a:cubicBezTo>
                  <a:cubicBezTo>
                    <a:pt x="183" y="4043"/>
                    <a:pt x="1216" y="1733"/>
                    <a:pt x="2918" y="153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12;p80">
              <a:extLst>
                <a:ext uri="{FF2B5EF4-FFF2-40B4-BE49-F238E27FC236}">
                  <a16:creationId xmlns:a16="http://schemas.microsoft.com/office/drawing/2014/main" id="{6D290110-1748-2DA8-5C1A-874FACBD122E}"/>
                </a:ext>
              </a:extLst>
            </p:cNvPr>
            <p:cNvSpPr/>
            <p:nvPr/>
          </p:nvSpPr>
          <p:spPr>
            <a:xfrm>
              <a:off x="3015207" y="1550244"/>
              <a:ext cx="1305" cy="652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61" y="31"/>
                  </a:moveTo>
                  <a:cubicBezTo>
                    <a:pt x="31" y="0"/>
                    <a:pt x="0" y="0"/>
                    <a:pt x="0" y="0"/>
                  </a:cubicBezTo>
                  <a:cubicBezTo>
                    <a:pt x="0" y="0"/>
                    <a:pt x="31" y="0"/>
                    <a:pt x="61" y="31"/>
                  </a:cubicBezTo>
                  <a:close/>
                </a:path>
              </a:pathLst>
            </a:custGeom>
            <a:solidFill>
              <a:srgbClr val="322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13;p80">
              <a:extLst>
                <a:ext uri="{FF2B5EF4-FFF2-40B4-BE49-F238E27FC236}">
                  <a16:creationId xmlns:a16="http://schemas.microsoft.com/office/drawing/2014/main" id="{296FE706-0A45-A9EA-84CC-6DABA083AD3B}"/>
                </a:ext>
              </a:extLst>
            </p:cNvPr>
            <p:cNvSpPr/>
            <p:nvPr/>
          </p:nvSpPr>
          <p:spPr>
            <a:xfrm>
              <a:off x="2697764" y="1879664"/>
              <a:ext cx="148532" cy="156215"/>
            </a:xfrm>
            <a:custGeom>
              <a:avLst/>
              <a:gdLst/>
              <a:ahLst/>
              <a:cxnLst/>
              <a:rect l="l" t="t" r="r" b="b"/>
              <a:pathLst>
                <a:path w="7057" h="7422" extrusionOk="0">
                  <a:moveTo>
                    <a:pt x="3881" y="1"/>
                  </a:moveTo>
                  <a:cubicBezTo>
                    <a:pt x="2502" y="1"/>
                    <a:pt x="1" y="471"/>
                    <a:pt x="400" y="3955"/>
                  </a:cubicBezTo>
                  <a:cubicBezTo>
                    <a:pt x="710" y="6387"/>
                    <a:pt x="2156" y="7422"/>
                    <a:pt x="3641" y="7422"/>
                  </a:cubicBezTo>
                  <a:cubicBezTo>
                    <a:pt x="5070" y="7422"/>
                    <a:pt x="6535" y="6463"/>
                    <a:pt x="7057" y="4867"/>
                  </a:cubicBezTo>
                  <a:lnTo>
                    <a:pt x="4747" y="65"/>
                  </a:lnTo>
                  <a:cubicBezTo>
                    <a:pt x="4747" y="65"/>
                    <a:pt x="4391" y="1"/>
                    <a:pt x="3881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14;p80">
              <a:extLst>
                <a:ext uri="{FF2B5EF4-FFF2-40B4-BE49-F238E27FC236}">
                  <a16:creationId xmlns:a16="http://schemas.microsoft.com/office/drawing/2014/main" id="{D6506702-B1C8-2E63-DA41-2FD6C9B5AA7A}"/>
                </a:ext>
              </a:extLst>
            </p:cNvPr>
            <p:cNvSpPr/>
            <p:nvPr/>
          </p:nvSpPr>
          <p:spPr>
            <a:xfrm>
              <a:off x="2858454" y="1694010"/>
              <a:ext cx="119003" cy="97197"/>
            </a:xfrm>
            <a:custGeom>
              <a:avLst/>
              <a:gdLst/>
              <a:ahLst/>
              <a:cxnLst/>
              <a:rect l="l" t="t" r="r" b="b"/>
              <a:pathLst>
                <a:path w="5654" h="4618" extrusionOk="0">
                  <a:moveTo>
                    <a:pt x="4344" y="1"/>
                  </a:moveTo>
                  <a:cubicBezTo>
                    <a:pt x="3813" y="1"/>
                    <a:pt x="3059" y="390"/>
                    <a:pt x="1946" y="1468"/>
                  </a:cubicBezTo>
                  <a:cubicBezTo>
                    <a:pt x="0" y="3353"/>
                    <a:pt x="1247" y="4356"/>
                    <a:pt x="1247" y="4356"/>
                  </a:cubicBezTo>
                  <a:cubicBezTo>
                    <a:pt x="1460" y="4533"/>
                    <a:pt x="1691" y="4618"/>
                    <a:pt x="1944" y="4618"/>
                  </a:cubicBezTo>
                  <a:cubicBezTo>
                    <a:pt x="2557" y="4618"/>
                    <a:pt x="3300" y="4122"/>
                    <a:pt x="4225" y="3262"/>
                  </a:cubicBezTo>
                  <a:cubicBezTo>
                    <a:pt x="5320" y="2228"/>
                    <a:pt x="5654" y="1104"/>
                    <a:pt x="5198" y="496"/>
                  </a:cubicBezTo>
                  <a:cubicBezTo>
                    <a:pt x="4994" y="203"/>
                    <a:pt x="4727" y="1"/>
                    <a:pt x="4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15;p80">
              <a:extLst>
                <a:ext uri="{FF2B5EF4-FFF2-40B4-BE49-F238E27FC236}">
                  <a16:creationId xmlns:a16="http://schemas.microsoft.com/office/drawing/2014/main" id="{55A6A679-35F7-A149-8CDD-39F57188899E}"/>
                </a:ext>
              </a:extLst>
            </p:cNvPr>
            <p:cNvSpPr/>
            <p:nvPr/>
          </p:nvSpPr>
          <p:spPr>
            <a:xfrm>
              <a:off x="3135482" y="1638461"/>
              <a:ext cx="127337" cy="66405"/>
            </a:xfrm>
            <a:custGeom>
              <a:avLst/>
              <a:gdLst/>
              <a:ahLst/>
              <a:cxnLst/>
              <a:rect l="l" t="t" r="r" b="b"/>
              <a:pathLst>
                <a:path w="6050" h="3155" extrusionOk="0">
                  <a:moveTo>
                    <a:pt x="1623" y="0"/>
                  </a:moveTo>
                  <a:cubicBezTo>
                    <a:pt x="464" y="0"/>
                    <a:pt x="114" y="479"/>
                    <a:pt x="92" y="1068"/>
                  </a:cubicBezTo>
                  <a:cubicBezTo>
                    <a:pt x="1" y="1828"/>
                    <a:pt x="882" y="2648"/>
                    <a:pt x="2372" y="2952"/>
                  </a:cubicBezTo>
                  <a:cubicBezTo>
                    <a:pt x="3013" y="3083"/>
                    <a:pt x="3560" y="3155"/>
                    <a:pt x="4012" y="3155"/>
                  </a:cubicBezTo>
                  <a:cubicBezTo>
                    <a:pt x="4824" y="3155"/>
                    <a:pt x="5327" y="2922"/>
                    <a:pt x="5502" y="2375"/>
                  </a:cubicBezTo>
                  <a:cubicBezTo>
                    <a:pt x="5502" y="2375"/>
                    <a:pt x="6049" y="855"/>
                    <a:pt x="3405" y="247"/>
                  </a:cubicBezTo>
                  <a:cubicBezTo>
                    <a:pt x="2665" y="75"/>
                    <a:pt x="2081" y="0"/>
                    <a:pt x="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16;p80">
              <a:extLst>
                <a:ext uri="{FF2B5EF4-FFF2-40B4-BE49-F238E27FC236}">
                  <a16:creationId xmlns:a16="http://schemas.microsoft.com/office/drawing/2014/main" id="{14A843F2-8ADB-7249-3018-518AC900966C}"/>
                </a:ext>
              </a:extLst>
            </p:cNvPr>
            <p:cNvSpPr/>
            <p:nvPr/>
          </p:nvSpPr>
          <p:spPr>
            <a:xfrm>
              <a:off x="2960816" y="1831335"/>
              <a:ext cx="44810" cy="49188"/>
            </a:xfrm>
            <a:custGeom>
              <a:avLst/>
              <a:gdLst/>
              <a:ahLst/>
              <a:cxnLst/>
              <a:rect l="l" t="t" r="r" b="b"/>
              <a:pathLst>
                <a:path w="2129" h="2337" extrusionOk="0">
                  <a:moveTo>
                    <a:pt x="1042" y="1"/>
                  </a:moveTo>
                  <a:cubicBezTo>
                    <a:pt x="989" y="1"/>
                    <a:pt x="935" y="7"/>
                    <a:pt x="882" y="20"/>
                  </a:cubicBezTo>
                  <a:cubicBezTo>
                    <a:pt x="335" y="81"/>
                    <a:pt x="1" y="689"/>
                    <a:pt x="122" y="1327"/>
                  </a:cubicBezTo>
                  <a:cubicBezTo>
                    <a:pt x="179" y="1951"/>
                    <a:pt x="658" y="2337"/>
                    <a:pt x="1142" y="2337"/>
                  </a:cubicBezTo>
                  <a:cubicBezTo>
                    <a:pt x="1177" y="2337"/>
                    <a:pt x="1212" y="2335"/>
                    <a:pt x="1247" y="2330"/>
                  </a:cubicBezTo>
                  <a:cubicBezTo>
                    <a:pt x="1794" y="2239"/>
                    <a:pt x="2128" y="1631"/>
                    <a:pt x="2007" y="993"/>
                  </a:cubicBezTo>
                  <a:cubicBezTo>
                    <a:pt x="1898" y="425"/>
                    <a:pt x="1477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17;p80">
              <a:extLst>
                <a:ext uri="{FF2B5EF4-FFF2-40B4-BE49-F238E27FC236}">
                  <a16:creationId xmlns:a16="http://schemas.microsoft.com/office/drawing/2014/main" id="{6D7F7829-8F3C-F1B5-5F85-2B16B8043D4C}"/>
                </a:ext>
              </a:extLst>
            </p:cNvPr>
            <p:cNvSpPr/>
            <p:nvPr/>
          </p:nvSpPr>
          <p:spPr>
            <a:xfrm>
              <a:off x="3186674" y="1767366"/>
              <a:ext cx="44158" cy="49167"/>
            </a:xfrm>
            <a:custGeom>
              <a:avLst/>
              <a:gdLst/>
              <a:ahLst/>
              <a:cxnLst/>
              <a:rect l="l" t="t" r="r" b="b"/>
              <a:pathLst>
                <a:path w="2098" h="2336" extrusionOk="0">
                  <a:moveTo>
                    <a:pt x="1028" y="0"/>
                  </a:moveTo>
                  <a:cubicBezTo>
                    <a:pt x="970" y="0"/>
                    <a:pt x="911" y="7"/>
                    <a:pt x="851" y="20"/>
                  </a:cubicBezTo>
                  <a:cubicBezTo>
                    <a:pt x="335" y="81"/>
                    <a:pt x="0" y="689"/>
                    <a:pt x="92" y="1327"/>
                  </a:cubicBezTo>
                  <a:cubicBezTo>
                    <a:pt x="177" y="1950"/>
                    <a:pt x="632" y="2336"/>
                    <a:pt x="1112" y="2336"/>
                  </a:cubicBezTo>
                  <a:cubicBezTo>
                    <a:pt x="1146" y="2336"/>
                    <a:pt x="1181" y="2334"/>
                    <a:pt x="1216" y="2330"/>
                  </a:cubicBezTo>
                  <a:cubicBezTo>
                    <a:pt x="1763" y="2239"/>
                    <a:pt x="2098" y="1631"/>
                    <a:pt x="1976" y="992"/>
                  </a:cubicBezTo>
                  <a:cubicBezTo>
                    <a:pt x="1895" y="424"/>
                    <a:pt x="1500" y="0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18;p80">
              <a:extLst>
                <a:ext uri="{FF2B5EF4-FFF2-40B4-BE49-F238E27FC236}">
                  <a16:creationId xmlns:a16="http://schemas.microsoft.com/office/drawing/2014/main" id="{91FF0AED-938D-687E-FE6E-7CED18FBA5A9}"/>
                </a:ext>
              </a:extLst>
            </p:cNvPr>
            <p:cNvSpPr/>
            <p:nvPr/>
          </p:nvSpPr>
          <p:spPr>
            <a:xfrm>
              <a:off x="2720245" y="1913048"/>
              <a:ext cx="108142" cy="80591"/>
            </a:xfrm>
            <a:custGeom>
              <a:avLst/>
              <a:gdLst/>
              <a:ahLst/>
              <a:cxnLst/>
              <a:rect l="l" t="t" r="r" b="b"/>
              <a:pathLst>
                <a:path w="5138" h="3829" extrusionOk="0">
                  <a:moveTo>
                    <a:pt x="2140" y="1"/>
                  </a:moveTo>
                  <a:cubicBezTo>
                    <a:pt x="1887" y="1"/>
                    <a:pt x="1640" y="49"/>
                    <a:pt x="1399" y="151"/>
                  </a:cubicBezTo>
                  <a:cubicBezTo>
                    <a:pt x="457" y="515"/>
                    <a:pt x="31" y="1549"/>
                    <a:pt x="31" y="1579"/>
                  </a:cubicBezTo>
                  <a:cubicBezTo>
                    <a:pt x="1" y="1640"/>
                    <a:pt x="31" y="1670"/>
                    <a:pt x="62" y="1701"/>
                  </a:cubicBezTo>
                  <a:cubicBezTo>
                    <a:pt x="71" y="1710"/>
                    <a:pt x="82" y="1713"/>
                    <a:pt x="95" y="1713"/>
                  </a:cubicBezTo>
                  <a:cubicBezTo>
                    <a:pt x="125" y="1713"/>
                    <a:pt x="162" y="1692"/>
                    <a:pt x="183" y="1670"/>
                  </a:cubicBezTo>
                  <a:cubicBezTo>
                    <a:pt x="214" y="1670"/>
                    <a:pt x="578" y="698"/>
                    <a:pt x="1460" y="333"/>
                  </a:cubicBezTo>
                  <a:cubicBezTo>
                    <a:pt x="1688" y="257"/>
                    <a:pt x="1915" y="218"/>
                    <a:pt x="2150" y="218"/>
                  </a:cubicBezTo>
                  <a:cubicBezTo>
                    <a:pt x="2478" y="218"/>
                    <a:pt x="2820" y="295"/>
                    <a:pt x="3192" y="455"/>
                  </a:cubicBezTo>
                  <a:cubicBezTo>
                    <a:pt x="4925" y="1245"/>
                    <a:pt x="4317" y="3676"/>
                    <a:pt x="4317" y="3737"/>
                  </a:cubicBezTo>
                  <a:cubicBezTo>
                    <a:pt x="4317" y="3768"/>
                    <a:pt x="4347" y="3828"/>
                    <a:pt x="4378" y="3828"/>
                  </a:cubicBezTo>
                  <a:lnTo>
                    <a:pt x="4439" y="3828"/>
                  </a:lnTo>
                  <a:cubicBezTo>
                    <a:pt x="4469" y="3798"/>
                    <a:pt x="4469" y="3798"/>
                    <a:pt x="4499" y="3707"/>
                  </a:cubicBezTo>
                  <a:cubicBezTo>
                    <a:pt x="4499" y="3707"/>
                    <a:pt x="5138" y="1093"/>
                    <a:pt x="3253" y="272"/>
                  </a:cubicBezTo>
                  <a:cubicBezTo>
                    <a:pt x="2864" y="95"/>
                    <a:pt x="2495" y="1"/>
                    <a:pt x="2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19;p80">
              <a:extLst>
                <a:ext uri="{FF2B5EF4-FFF2-40B4-BE49-F238E27FC236}">
                  <a16:creationId xmlns:a16="http://schemas.microsoft.com/office/drawing/2014/main" id="{B43F3C04-C3D1-862C-493C-777D84AD34C1}"/>
                </a:ext>
              </a:extLst>
            </p:cNvPr>
            <p:cNvSpPr/>
            <p:nvPr/>
          </p:nvSpPr>
          <p:spPr>
            <a:xfrm>
              <a:off x="2755439" y="1941696"/>
              <a:ext cx="59522" cy="21237"/>
            </a:xfrm>
            <a:custGeom>
              <a:avLst/>
              <a:gdLst/>
              <a:ahLst/>
              <a:cxnLst/>
              <a:rect l="l" t="t" r="r" b="b"/>
              <a:pathLst>
                <a:path w="2828" h="1009" extrusionOk="0">
                  <a:moveTo>
                    <a:pt x="1772" y="1"/>
                  </a:moveTo>
                  <a:cubicBezTo>
                    <a:pt x="809" y="1"/>
                    <a:pt x="31" y="796"/>
                    <a:pt x="31" y="796"/>
                  </a:cubicBezTo>
                  <a:cubicBezTo>
                    <a:pt x="1" y="856"/>
                    <a:pt x="1" y="917"/>
                    <a:pt x="31" y="948"/>
                  </a:cubicBezTo>
                  <a:cubicBezTo>
                    <a:pt x="31" y="1008"/>
                    <a:pt x="61" y="1008"/>
                    <a:pt x="92" y="1008"/>
                  </a:cubicBezTo>
                  <a:lnTo>
                    <a:pt x="153" y="1008"/>
                  </a:lnTo>
                  <a:cubicBezTo>
                    <a:pt x="175" y="963"/>
                    <a:pt x="873" y="243"/>
                    <a:pt x="1742" y="243"/>
                  </a:cubicBezTo>
                  <a:cubicBezTo>
                    <a:pt x="2040" y="243"/>
                    <a:pt x="2358" y="328"/>
                    <a:pt x="2675" y="553"/>
                  </a:cubicBezTo>
                  <a:cubicBezTo>
                    <a:pt x="2767" y="553"/>
                    <a:pt x="2797" y="553"/>
                    <a:pt x="2827" y="492"/>
                  </a:cubicBezTo>
                  <a:cubicBezTo>
                    <a:pt x="2827" y="431"/>
                    <a:pt x="2827" y="401"/>
                    <a:pt x="2797" y="340"/>
                  </a:cubicBezTo>
                  <a:cubicBezTo>
                    <a:pt x="2450" y="93"/>
                    <a:pt x="2100" y="1"/>
                    <a:pt x="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20;p80">
              <a:extLst>
                <a:ext uri="{FF2B5EF4-FFF2-40B4-BE49-F238E27FC236}">
                  <a16:creationId xmlns:a16="http://schemas.microsoft.com/office/drawing/2014/main" id="{FD2A58D2-39F2-AD3A-B553-3DCB861C1EA0}"/>
                </a:ext>
              </a:extLst>
            </p:cNvPr>
            <p:cNvSpPr/>
            <p:nvPr/>
          </p:nvSpPr>
          <p:spPr>
            <a:xfrm>
              <a:off x="3059347" y="1708281"/>
              <a:ext cx="95977" cy="153542"/>
            </a:xfrm>
            <a:custGeom>
              <a:avLst/>
              <a:gdLst/>
              <a:ahLst/>
              <a:cxnLst/>
              <a:rect l="l" t="t" r="r" b="b"/>
              <a:pathLst>
                <a:path w="4560" h="7295" extrusionOk="0">
                  <a:moveTo>
                    <a:pt x="153" y="0"/>
                  </a:moveTo>
                  <a:cubicBezTo>
                    <a:pt x="92" y="122"/>
                    <a:pt x="61" y="182"/>
                    <a:pt x="1" y="274"/>
                  </a:cubicBezTo>
                  <a:cubicBezTo>
                    <a:pt x="213" y="2097"/>
                    <a:pt x="548" y="4316"/>
                    <a:pt x="912" y="4711"/>
                  </a:cubicBezTo>
                  <a:cubicBezTo>
                    <a:pt x="1054" y="4868"/>
                    <a:pt x="1250" y="4991"/>
                    <a:pt x="1526" y="4991"/>
                  </a:cubicBezTo>
                  <a:cubicBezTo>
                    <a:pt x="1840" y="4991"/>
                    <a:pt x="2261" y="4830"/>
                    <a:pt x="2827" y="4377"/>
                  </a:cubicBezTo>
                  <a:cubicBezTo>
                    <a:pt x="2888" y="4377"/>
                    <a:pt x="2888" y="4316"/>
                    <a:pt x="2888" y="4316"/>
                  </a:cubicBezTo>
                  <a:cubicBezTo>
                    <a:pt x="3058" y="4198"/>
                    <a:pt x="3227" y="4136"/>
                    <a:pt x="3381" y="4136"/>
                  </a:cubicBezTo>
                  <a:cubicBezTo>
                    <a:pt x="3503" y="4136"/>
                    <a:pt x="3615" y="4175"/>
                    <a:pt x="3709" y="4255"/>
                  </a:cubicBezTo>
                  <a:cubicBezTo>
                    <a:pt x="4134" y="4529"/>
                    <a:pt x="4347" y="5319"/>
                    <a:pt x="4165" y="5897"/>
                  </a:cubicBezTo>
                  <a:cubicBezTo>
                    <a:pt x="3952" y="6626"/>
                    <a:pt x="3253" y="7113"/>
                    <a:pt x="3253" y="7113"/>
                  </a:cubicBezTo>
                  <a:cubicBezTo>
                    <a:pt x="3223" y="7143"/>
                    <a:pt x="3223" y="7173"/>
                    <a:pt x="3223" y="7265"/>
                  </a:cubicBezTo>
                  <a:cubicBezTo>
                    <a:pt x="3253" y="7295"/>
                    <a:pt x="3283" y="7295"/>
                    <a:pt x="3344" y="7295"/>
                  </a:cubicBezTo>
                  <a:lnTo>
                    <a:pt x="3375" y="7295"/>
                  </a:lnTo>
                  <a:cubicBezTo>
                    <a:pt x="3405" y="7265"/>
                    <a:pt x="4134" y="6748"/>
                    <a:pt x="4347" y="5958"/>
                  </a:cubicBezTo>
                  <a:cubicBezTo>
                    <a:pt x="4560" y="5289"/>
                    <a:pt x="4286" y="4407"/>
                    <a:pt x="3830" y="4073"/>
                  </a:cubicBezTo>
                  <a:cubicBezTo>
                    <a:pt x="3704" y="3972"/>
                    <a:pt x="3561" y="3923"/>
                    <a:pt x="3411" y="3923"/>
                  </a:cubicBezTo>
                  <a:cubicBezTo>
                    <a:pt x="3202" y="3923"/>
                    <a:pt x="2979" y="4018"/>
                    <a:pt x="2767" y="4195"/>
                  </a:cubicBezTo>
                  <a:lnTo>
                    <a:pt x="2736" y="4225"/>
                  </a:lnTo>
                  <a:cubicBezTo>
                    <a:pt x="2268" y="4600"/>
                    <a:pt x="1881" y="4801"/>
                    <a:pt x="1567" y="4801"/>
                  </a:cubicBezTo>
                  <a:cubicBezTo>
                    <a:pt x="1371" y="4801"/>
                    <a:pt x="1204" y="4723"/>
                    <a:pt x="1064" y="4559"/>
                  </a:cubicBezTo>
                  <a:cubicBezTo>
                    <a:pt x="760" y="4225"/>
                    <a:pt x="396" y="1945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21;p80">
              <a:extLst>
                <a:ext uri="{FF2B5EF4-FFF2-40B4-BE49-F238E27FC236}">
                  <a16:creationId xmlns:a16="http://schemas.microsoft.com/office/drawing/2014/main" id="{08DE17FA-E352-030F-6BC0-58F1CCCB3B5B}"/>
                </a:ext>
              </a:extLst>
            </p:cNvPr>
            <p:cNvSpPr/>
            <p:nvPr/>
          </p:nvSpPr>
          <p:spPr>
            <a:xfrm>
              <a:off x="2910277" y="1922583"/>
              <a:ext cx="136935" cy="72993"/>
            </a:xfrm>
            <a:custGeom>
              <a:avLst/>
              <a:gdLst/>
              <a:ahLst/>
              <a:cxnLst/>
              <a:rect l="l" t="t" r="r" b="b"/>
              <a:pathLst>
                <a:path w="6506" h="3468" extrusionOk="0">
                  <a:moveTo>
                    <a:pt x="3669" y="1"/>
                  </a:moveTo>
                  <a:cubicBezTo>
                    <a:pt x="3474" y="1"/>
                    <a:pt x="3274" y="11"/>
                    <a:pt x="3070" y="32"/>
                  </a:cubicBezTo>
                  <a:cubicBezTo>
                    <a:pt x="1338" y="245"/>
                    <a:pt x="0" y="1096"/>
                    <a:pt x="92" y="2068"/>
                  </a:cubicBezTo>
                  <a:cubicBezTo>
                    <a:pt x="172" y="2875"/>
                    <a:pt x="1347" y="3467"/>
                    <a:pt x="2837" y="3467"/>
                  </a:cubicBezTo>
                  <a:cubicBezTo>
                    <a:pt x="3031" y="3467"/>
                    <a:pt x="3231" y="3457"/>
                    <a:pt x="3435" y="3436"/>
                  </a:cubicBezTo>
                  <a:cubicBezTo>
                    <a:pt x="5168" y="3223"/>
                    <a:pt x="6505" y="2372"/>
                    <a:pt x="6414" y="1400"/>
                  </a:cubicBezTo>
                  <a:cubicBezTo>
                    <a:pt x="6333" y="593"/>
                    <a:pt x="5159" y="1"/>
                    <a:pt x="3669" y="1"/>
                  </a:cubicBezTo>
                  <a:close/>
                </a:path>
              </a:pathLst>
            </a:custGeom>
            <a:solidFill>
              <a:srgbClr val="EC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22;p80">
              <a:extLst>
                <a:ext uri="{FF2B5EF4-FFF2-40B4-BE49-F238E27FC236}">
                  <a16:creationId xmlns:a16="http://schemas.microsoft.com/office/drawing/2014/main" id="{B1C151AE-4016-C2D2-0D8D-129694E6DD84}"/>
                </a:ext>
              </a:extLst>
            </p:cNvPr>
            <p:cNvSpPr/>
            <p:nvPr/>
          </p:nvSpPr>
          <p:spPr>
            <a:xfrm>
              <a:off x="3182822" y="1839439"/>
              <a:ext cx="117108" cy="76150"/>
            </a:xfrm>
            <a:custGeom>
              <a:avLst/>
              <a:gdLst/>
              <a:ahLst/>
              <a:cxnLst/>
              <a:rect l="l" t="t" r="r" b="b"/>
              <a:pathLst>
                <a:path w="5564" h="3618" extrusionOk="0">
                  <a:moveTo>
                    <a:pt x="3998" y="0"/>
                  </a:moveTo>
                  <a:cubicBezTo>
                    <a:pt x="3443" y="0"/>
                    <a:pt x="2767" y="182"/>
                    <a:pt x="2098" y="547"/>
                  </a:cubicBezTo>
                  <a:cubicBezTo>
                    <a:pt x="761" y="1216"/>
                    <a:pt x="1" y="2371"/>
                    <a:pt x="396" y="3070"/>
                  </a:cubicBezTo>
                  <a:cubicBezTo>
                    <a:pt x="578" y="3435"/>
                    <a:pt x="1012" y="3617"/>
                    <a:pt x="1566" y="3617"/>
                  </a:cubicBezTo>
                  <a:cubicBezTo>
                    <a:pt x="2121" y="3617"/>
                    <a:pt x="2797" y="3435"/>
                    <a:pt x="3466" y="3070"/>
                  </a:cubicBezTo>
                  <a:cubicBezTo>
                    <a:pt x="4803" y="2371"/>
                    <a:pt x="5563" y="1216"/>
                    <a:pt x="5168" y="547"/>
                  </a:cubicBezTo>
                  <a:cubicBezTo>
                    <a:pt x="4986" y="182"/>
                    <a:pt x="4553" y="0"/>
                    <a:pt x="3998" y="0"/>
                  </a:cubicBezTo>
                  <a:close/>
                </a:path>
              </a:pathLst>
            </a:custGeom>
            <a:solidFill>
              <a:srgbClr val="EC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523;p80">
              <a:extLst>
                <a:ext uri="{FF2B5EF4-FFF2-40B4-BE49-F238E27FC236}">
                  <a16:creationId xmlns:a16="http://schemas.microsoft.com/office/drawing/2014/main" id="{15987154-2924-B00D-A57E-AF8A46306AAA}"/>
                </a:ext>
              </a:extLst>
            </p:cNvPr>
            <p:cNvSpPr/>
            <p:nvPr/>
          </p:nvSpPr>
          <p:spPr>
            <a:xfrm>
              <a:off x="3084311" y="1902123"/>
              <a:ext cx="63353" cy="25615"/>
            </a:xfrm>
            <a:custGeom>
              <a:avLst/>
              <a:gdLst/>
              <a:ahLst/>
              <a:cxnLst/>
              <a:rect l="l" t="t" r="r" b="b"/>
              <a:pathLst>
                <a:path w="3010" h="1217" fill="none" extrusionOk="0">
                  <a:moveTo>
                    <a:pt x="0" y="1"/>
                  </a:moveTo>
                  <a:cubicBezTo>
                    <a:pt x="243" y="518"/>
                    <a:pt x="760" y="943"/>
                    <a:pt x="1337" y="1095"/>
                  </a:cubicBezTo>
                  <a:cubicBezTo>
                    <a:pt x="1915" y="1217"/>
                    <a:pt x="2553" y="1004"/>
                    <a:pt x="3009" y="639"/>
                  </a:cubicBezTo>
                </a:path>
              </a:pathLst>
            </a:custGeom>
            <a:solidFill>
              <a:schemeClr val="dk1"/>
            </a:solidFill>
            <a:ln w="4550" cap="rnd" cmpd="sng">
              <a:solidFill>
                <a:srgbClr val="4433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24;p80">
              <a:extLst>
                <a:ext uri="{FF2B5EF4-FFF2-40B4-BE49-F238E27FC236}">
                  <a16:creationId xmlns:a16="http://schemas.microsoft.com/office/drawing/2014/main" id="{C8FF68BD-C762-3D7E-308C-02055A64621E}"/>
                </a:ext>
              </a:extLst>
            </p:cNvPr>
            <p:cNvSpPr/>
            <p:nvPr/>
          </p:nvSpPr>
          <p:spPr>
            <a:xfrm>
              <a:off x="3154047" y="2620638"/>
              <a:ext cx="101744" cy="133083"/>
            </a:xfrm>
            <a:custGeom>
              <a:avLst/>
              <a:gdLst/>
              <a:ahLst/>
              <a:cxnLst/>
              <a:rect l="l" t="t" r="r" b="b"/>
              <a:pathLst>
                <a:path w="4834" h="6323" fill="none" extrusionOk="0">
                  <a:moveTo>
                    <a:pt x="0" y="6322"/>
                  </a:moveTo>
                  <a:cubicBezTo>
                    <a:pt x="1915" y="4499"/>
                    <a:pt x="3526" y="2341"/>
                    <a:pt x="4833" y="0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25;p80">
              <a:extLst>
                <a:ext uri="{FF2B5EF4-FFF2-40B4-BE49-F238E27FC236}">
                  <a16:creationId xmlns:a16="http://schemas.microsoft.com/office/drawing/2014/main" id="{E2C7AF25-161D-ABD3-ADA9-21BF02F51143}"/>
                </a:ext>
              </a:extLst>
            </p:cNvPr>
            <p:cNvSpPr/>
            <p:nvPr/>
          </p:nvSpPr>
          <p:spPr>
            <a:xfrm>
              <a:off x="3239781" y="2597590"/>
              <a:ext cx="80633" cy="161876"/>
            </a:xfrm>
            <a:custGeom>
              <a:avLst/>
              <a:gdLst/>
              <a:ahLst/>
              <a:cxnLst/>
              <a:rect l="l" t="t" r="r" b="b"/>
              <a:pathLst>
                <a:path w="3831" h="7691" fill="none" extrusionOk="0">
                  <a:moveTo>
                    <a:pt x="0" y="7691"/>
                  </a:moveTo>
                  <a:cubicBezTo>
                    <a:pt x="1915" y="5502"/>
                    <a:pt x="3222" y="2828"/>
                    <a:pt x="3830" y="1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26;p80">
              <a:extLst>
                <a:ext uri="{FF2B5EF4-FFF2-40B4-BE49-F238E27FC236}">
                  <a16:creationId xmlns:a16="http://schemas.microsoft.com/office/drawing/2014/main" id="{CDE2582C-1473-684A-E531-8417C2560E99}"/>
                </a:ext>
              </a:extLst>
            </p:cNvPr>
            <p:cNvSpPr/>
            <p:nvPr/>
          </p:nvSpPr>
          <p:spPr>
            <a:xfrm>
              <a:off x="1006207" y="2286653"/>
              <a:ext cx="3086952" cy="1191962"/>
            </a:xfrm>
            <a:custGeom>
              <a:avLst/>
              <a:gdLst/>
              <a:ahLst/>
              <a:cxnLst/>
              <a:rect l="l" t="t" r="r" b="b"/>
              <a:pathLst>
                <a:path w="220182" h="56632" extrusionOk="0">
                  <a:moveTo>
                    <a:pt x="217324" y="1"/>
                  </a:moveTo>
                  <a:cubicBezTo>
                    <a:pt x="217324" y="1"/>
                    <a:pt x="172148" y="5972"/>
                    <a:pt x="104141" y="5972"/>
                  </a:cubicBezTo>
                  <a:cubicBezTo>
                    <a:pt x="74503" y="5972"/>
                    <a:pt x="40529" y="4838"/>
                    <a:pt x="4068" y="1581"/>
                  </a:cubicBezTo>
                  <a:cubicBezTo>
                    <a:pt x="4068" y="1581"/>
                    <a:pt x="4067" y="1581"/>
                    <a:pt x="4066" y="1581"/>
                  </a:cubicBezTo>
                  <a:cubicBezTo>
                    <a:pt x="3332" y="1581"/>
                    <a:pt x="1" y="33423"/>
                    <a:pt x="5983" y="51430"/>
                  </a:cubicBezTo>
                  <a:cubicBezTo>
                    <a:pt x="5983" y="51430"/>
                    <a:pt x="66971" y="56631"/>
                    <a:pt x="128479" y="56631"/>
                  </a:cubicBezTo>
                  <a:cubicBezTo>
                    <a:pt x="161947" y="56631"/>
                    <a:pt x="195569" y="55091"/>
                    <a:pt x="219604" y="50336"/>
                  </a:cubicBezTo>
                  <a:cubicBezTo>
                    <a:pt x="219604" y="50336"/>
                    <a:pt x="220182" y="14287"/>
                    <a:pt x="217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27;p80">
              <a:extLst>
                <a:ext uri="{FF2B5EF4-FFF2-40B4-BE49-F238E27FC236}">
                  <a16:creationId xmlns:a16="http://schemas.microsoft.com/office/drawing/2014/main" id="{C4A79717-B2FC-19B7-2000-7E4D69D39E3B}"/>
                </a:ext>
              </a:extLst>
            </p:cNvPr>
            <p:cNvSpPr/>
            <p:nvPr/>
          </p:nvSpPr>
          <p:spPr>
            <a:xfrm>
              <a:off x="1036387" y="2568168"/>
              <a:ext cx="3050373" cy="909820"/>
            </a:xfrm>
            <a:custGeom>
              <a:avLst/>
              <a:gdLst/>
              <a:ahLst/>
              <a:cxnLst/>
              <a:rect l="l" t="t" r="r" b="b"/>
              <a:pathLst>
                <a:path w="217573" h="43227" extrusionOk="0">
                  <a:moveTo>
                    <a:pt x="578" y="1"/>
                  </a:moveTo>
                  <a:cubicBezTo>
                    <a:pt x="0" y="10913"/>
                    <a:pt x="183" y="27053"/>
                    <a:pt x="3830" y="38026"/>
                  </a:cubicBezTo>
                  <a:cubicBezTo>
                    <a:pt x="3830" y="38026"/>
                    <a:pt x="64818" y="43227"/>
                    <a:pt x="126326" y="43227"/>
                  </a:cubicBezTo>
                  <a:cubicBezTo>
                    <a:pt x="159794" y="43227"/>
                    <a:pt x="193416" y="41687"/>
                    <a:pt x="217451" y="36931"/>
                  </a:cubicBezTo>
                  <a:cubicBezTo>
                    <a:pt x="217451" y="36931"/>
                    <a:pt x="217573" y="29089"/>
                    <a:pt x="217421" y="19302"/>
                  </a:cubicBezTo>
                  <a:cubicBezTo>
                    <a:pt x="209366" y="19788"/>
                    <a:pt x="201250" y="19971"/>
                    <a:pt x="193256" y="20670"/>
                  </a:cubicBezTo>
                  <a:cubicBezTo>
                    <a:pt x="176478" y="22220"/>
                    <a:pt x="159699" y="22980"/>
                    <a:pt x="142951" y="23314"/>
                  </a:cubicBezTo>
                  <a:cubicBezTo>
                    <a:pt x="141202" y="23331"/>
                    <a:pt x="139455" y="23340"/>
                    <a:pt x="137709" y="23340"/>
                  </a:cubicBezTo>
                  <a:cubicBezTo>
                    <a:pt x="108453" y="23340"/>
                    <a:pt x="79666" y="20995"/>
                    <a:pt x="50609" y="18299"/>
                  </a:cubicBezTo>
                  <a:cubicBezTo>
                    <a:pt x="42372" y="17509"/>
                    <a:pt x="34499" y="15107"/>
                    <a:pt x="27022" y="10761"/>
                  </a:cubicBezTo>
                  <a:cubicBezTo>
                    <a:pt x="18268" y="6049"/>
                    <a:pt x="9362" y="3557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28;p80">
              <a:extLst>
                <a:ext uri="{FF2B5EF4-FFF2-40B4-BE49-F238E27FC236}">
                  <a16:creationId xmlns:a16="http://schemas.microsoft.com/office/drawing/2014/main" id="{02F8819C-FC3F-EFAB-7625-D77929BE9874}"/>
                </a:ext>
              </a:extLst>
            </p:cNvPr>
            <p:cNvSpPr/>
            <p:nvPr/>
          </p:nvSpPr>
          <p:spPr>
            <a:xfrm>
              <a:off x="3222499" y="2095755"/>
              <a:ext cx="217547" cy="268398"/>
            </a:xfrm>
            <a:custGeom>
              <a:avLst/>
              <a:gdLst/>
              <a:ahLst/>
              <a:cxnLst/>
              <a:rect l="l" t="t" r="r" b="b"/>
              <a:pathLst>
                <a:path w="10336" h="12752" extrusionOk="0">
                  <a:moveTo>
                    <a:pt x="5216" y="1"/>
                  </a:moveTo>
                  <a:cubicBezTo>
                    <a:pt x="3887" y="1"/>
                    <a:pt x="4408" y="5726"/>
                    <a:pt x="4408" y="5726"/>
                  </a:cubicBezTo>
                  <a:cubicBezTo>
                    <a:pt x="4408" y="5726"/>
                    <a:pt x="3418" y="1045"/>
                    <a:pt x="2361" y="1045"/>
                  </a:cubicBezTo>
                  <a:cubicBezTo>
                    <a:pt x="2355" y="1045"/>
                    <a:pt x="2348" y="1045"/>
                    <a:pt x="2341" y="1045"/>
                  </a:cubicBezTo>
                  <a:cubicBezTo>
                    <a:pt x="1277" y="1136"/>
                    <a:pt x="2675" y="7276"/>
                    <a:pt x="2675" y="7276"/>
                  </a:cubicBezTo>
                  <a:cubicBezTo>
                    <a:pt x="2675" y="7276"/>
                    <a:pt x="1742" y="5688"/>
                    <a:pt x="1064" y="5688"/>
                  </a:cubicBezTo>
                  <a:cubicBezTo>
                    <a:pt x="902" y="5688"/>
                    <a:pt x="755" y="5778"/>
                    <a:pt x="639" y="6000"/>
                  </a:cubicBezTo>
                  <a:cubicBezTo>
                    <a:pt x="0" y="7124"/>
                    <a:pt x="2645" y="11228"/>
                    <a:pt x="2645" y="11228"/>
                  </a:cubicBezTo>
                  <a:cubicBezTo>
                    <a:pt x="2645" y="11228"/>
                    <a:pt x="3680" y="12751"/>
                    <a:pt x="6029" y="12751"/>
                  </a:cubicBezTo>
                  <a:cubicBezTo>
                    <a:pt x="6095" y="12751"/>
                    <a:pt x="6163" y="12750"/>
                    <a:pt x="6232" y="12747"/>
                  </a:cubicBezTo>
                  <a:cubicBezTo>
                    <a:pt x="8724" y="12626"/>
                    <a:pt x="9150" y="10589"/>
                    <a:pt x="9150" y="10589"/>
                  </a:cubicBezTo>
                  <a:cubicBezTo>
                    <a:pt x="9636" y="7854"/>
                    <a:pt x="10335" y="2048"/>
                    <a:pt x="9423" y="1775"/>
                  </a:cubicBezTo>
                  <a:cubicBezTo>
                    <a:pt x="9396" y="1768"/>
                    <a:pt x="9370" y="1764"/>
                    <a:pt x="9343" y="1764"/>
                  </a:cubicBezTo>
                  <a:cubicBezTo>
                    <a:pt x="8462" y="1764"/>
                    <a:pt x="7660" y="5544"/>
                    <a:pt x="7660" y="5544"/>
                  </a:cubicBezTo>
                  <a:cubicBezTo>
                    <a:pt x="7660" y="5544"/>
                    <a:pt x="8299" y="620"/>
                    <a:pt x="7387" y="437"/>
                  </a:cubicBezTo>
                  <a:cubicBezTo>
                    <a:pt x="7371" y="434"/>
                    <a:pt x="7355" y="433"/>
                    <a:pt x="7339" y="433"/>
                  </a:cubicBezTo>
                  <a:cubicBezTo>
                    <a:pt x="6459" y="433"/>
                    <a:pt x="6019" y="5392"/>
                    <a:pt x="6019" y="5392"/>
                  </a:cubicBezTo>
                  <a:cubicBezTo>
                    <a:pt x="6019" y="5392"/>
                    <a:pt x="6140" y="255"/>
                    <a:pt x="5320" y="12"/>
                  </a:cubicBezTo>
                  <a:cubicBezTo>
                    <a:pt x="5284" y="4"/>
                    <a:pt x="5249" y="1"/>
                    <a:pt x="5216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529;p80">
              <a:extLst>
                <a:ext uri="{FF2B5EF4-FFF2-40B4-BE49-F238E27FC236}">
                  <a16:creationId xmlns:a16="http://schemas.microsoft.com/office/drawing/2014/main" id="{5E7A49F4-5CB8-BC3F-D1DC-BD3168B9635A}"/>
                </a:ext>
              </a:extLst>
            </p:cNvPr>
            <p:cNvSpPr/>
            <p:nvPr/>
          </p:nvSpPr>
          <p:spPr>
            <a:xfrm>
              <a:off x="3843113" y="2327507"/>
              <a:ext cx="417140" cy="422486"/>
            </a:xfrm>
            <a:custGeom>
              <a:avLst/>
              <a:gdLst/>
              <a:ahLst/>
              <a:cxnLst/>
              <a:rect l="l" t="t" r="r" b="b"/>
              <a:pathLst>
                <a:path w="19819" h="20073" extrusionOk="0">
                  <a:moveTo>
                    <a:pt x="4273" y="1"/>
                  </a:moveTo>
                  <a:cubicBezTo>
                    <a:pt x="4234" y="1"/>
                    <a:pt x="4197" y="12"/>
                    <a:pt x="4165" y="35"/>
                  </a:cubicBezTo>
                  <a:cubicBezTo>
                    <a:pt x="3496" y="491"/>
                    <a:pt x="5168" y="3683"/>
                    <a:pt x="5168" y="3683"/>
                  </a:cubicBezTo>
                  <a:cubicBezTo>
                    <a:pt x="5168" y="3683"/>
                    <a:pt x="3126" y="706"/>
                    <a:pt x="2229" y="706"/>
                  </a:cubicBezTo>
                  <a:cubicBezTo>
                    <a:pt x="2129" y="706"/>
                    <a:pt x="2043" y="743"/>
                    <a:pt x="1976" y="826"/>
                  </a:cubicBezTo>
                  <a:cubicBezTo>
                    <a:pt x="1551" y="1312"/>
                    <a:pt x="4013" y="4260"/>
                    <a:pt x="4013" y="4260"/>
                  </a:cubicBezTo>
                  <a:cubicBezTo>
                    <a:pt x="4013" y="4260"/>
                    <a:pt x="1818" y="1940"/>
                    <a:pt x="1083" y="1940"/>
                  </a:cubicBezTo>
                  <a:cubicBezTo>
                    <a:pt x="1011" y="1940"/>
                    <a:pt x="953" y="1962"/>
                    <a:pt x="912" y="2011"/>
                  </a:cubicBezTo>
                  <a:cubicBezTo>
                    <a:pt x="487" y="2528"/>
                    <a:pt x="3131" y="5051"/>
                    <a:pt x="3131" y="5051"/>
                  </a:cubicBezTo>
                  <a:cubicBezTo>
                    <a:pt x="3131" y="5051"/>
                    <a:pt x="1471" y="3671"/>
                    <a:pt x="711" y="3671"/>
                  </a:cubicBezTo>
                  <a:cubicBezTo>
                    <a:pt x="569" y="3671"/>
                    <a:pt x="458" y="3720"/>
                    <a:pt x="395" y="3835"/>
                  </a:cubicBezTo>
                  <a:cubicBezTo>
                    <a:pt x="0" y="4412"/>
                    <a:pt x="3101" y="7482"/>
                    <a:pt x="4651" y="8820"/>
                  </a:cubicBezTo>
                  <a:cubicBezTo>
                    <a:pt x="4651" y="8820"/>
                    <a:pt x="7934" y="15902"/>
                    <a:pt x="11247" y="18303"/>
                  </a:cubicBezTo>
                  <a:cubicBezTo>
                    <a:pt x="12983" y="19569"/>
                    <a:pt x="14555" y="20072"/>
                    <a:pt x="15832" y="20072"/>
                  </a:cubicBezTo>
                  <a:cubicBezTo>
                    <a:pt x="16948" y="20072"/>
                    <a:pt x="17839" y="19688"/>
                    <a:pt x="18420" y="19093"/>
                  </a:cubicBezTo>
                  <a:cubicBezTo>
                    <a:pt x="19666" y="17847"/>
                    <a:pt x="19818" y="15203"/>
                    <a:pt x="18694" y="13896"/>
                  </a:cubicBezTo>
                  <a:cubicBezTo>
                    <a:pt x="17539" y="12619"/>
                    <a:pt x="8724" y="6084"/>
                    <a:pt x="8724" y="6084"/>
                  </a:cubicBezTo>
                  <a:cubicBezTo>
                    <a:pt x="8724" y="6084"/>
                    <a:pt x="8359" y="2467"/>
                    <a:pt x="7447" y="2072"/>
                  </a:cubicBezTo>
                  <a:cubicBezTo>
                    <a:pt x="7377" y="2043"/>
                    <a:pt x="7314" y="2029"/>
                    <a:pt x="7258" y="2029"/>
                  </a:cubicBezTo>
                  <a:cubicBezTo>
                    <a:pt x="6612" y="2029"/>
                    <a:pt x="6870" y="3804"/>
                    <a:pt x="6870" y="3804"/>
                  </a:cubicBezTo>
                  <a:cubicBezTo>
                    <a:pt x="6870" y="3804"/>
                    <a:pt x="5009" y="1"/>
                    <a:pt x="4273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530;p80">
              <a:extLst>
                <a:ext uri="{FF2B5EF4-FFF2-40B4-BE49-F238E27FC236}">
                  <a16:creationId xmlns:a16="http://schemas.microsoft.com/office/drawing/2014/main" id="{33D27F33-030D-ABD9-E1D3-54BCC76AFF8D}"/>
                </a:ext>
              </a:extLst>
            </p:cNvPr>
            <p:cNvSpPr/>
            <p:nvPr/>
          </p:nvSpPr>
          <p:spPr>
            <a:xfrm>
              <a:off x="3450904" y="2277136"/>
              <a:ext cx="210496" cy="140934"/>
            </a:xfrm>
            <a:custGeom>
              <a:avLst/>
              <a:gdLst/>
              <a:ahLst/>
              <a:cxnLst/>
              <a:rect l="l" t="t" r="r" b="b"/>
              <a:pathLst>
                <a:path w="10001" h="6696" extrusionOk="0">
                  <a:moveTo>
                    <a:pt x="5093" y="1"/>
                  </a:moveTo>
                  <a:cubicBezTo>
                    <a:pt x="3199" y="1"/>
                    <a:pt x="511" y="623"/>
                    <a:pt x="305" y="1820"/>
                  </a:cubicBezTo>
                  <a:cubicBezTo>
                    <a:pt x="1" y="3553"/>
                    <a:pt x="122" y="5073"/>
                    <a:pt x="578" y="5194"/>
                  </a:cubicBezTo>
                  <a:cubicBezTo>
                    <a:pt x="616" y="5205"/>
                    <a:pt x="653" y="5211"/>
                    <a:pt x="690" y="5211"/>
                  </a:cubicBezTo>
                  <a:cubicBezTo>
                    <a:pt x="1474" y="5211"/>
                    <a:pt x="2250" y="2885"/>
                    <a:pt x="2250" y="2884"/>
                  </a:cubicBezTo>
                  <a:lnTo>
                    <a:pt x="2250" y="2884"/>
                  </a:lnTo>
                  <a:cubicBezTo>
                    <a:pt x="2250" y="2885"/>
                    <a:pt x="1551" y="6197"/>
                    <a:pt x="2402" y="6349"/>
                  </a:cubicBezTo>
                  <a:cubicBezTo>
                    <a:pt x="2419" y="6353"/>
                    <a:pt x="2437" y="6354"/>
                    <a:pt x="2454" y="6354"/>
                  </a:cubicBezTo>
                  <a:cubicBezTo>
                    <a:pt x="3244" y="6354"/>
                    <a:pt x="3739" y="2977"/>
                    <a:pt x="3739" y="2975"/>
                  </a:cubicBezTo>
                  <a:lnTo>
                    <a:pt x="3739" y="2975"/>
                  </a:lnTo>
                  <a:cubicBezTo>
                    <a:pt x="3739" y="2977"/>
                    <a:pt x="3527" y="6471"/>
                    <a:pt x="4347" y="6684"/>
                  </a:cubicBezTo>
                  <a:cubicBezTo>
                    <a:pt x="4390" y="6692"/>
                    <a:pt x="4430" y="6695"/>
                    <a:pt x="4469" y="6695"/>
                  </a:cubicBezTo>
                  <a:cubicBezTo>
                    <a:pt x="5633" y="6695"/>
                    <a:pt x="5320" y="3280"/>
                    <a:pt x="5320" y="3279"/>
                  </a:cubicBezTo>
                  <a:lnTo>
                    <a:pt x="5320" y="3279"/>
                  </a:lnTo>
                  <a:cubicBezTo>
                    <a:pt x="5320" y="3280"/>
                    <a:pt x="6062" y="5773"/>
                    <a:pt x="7048" y="5773"/>
                  </a:cubicBezTo>
                  <a:cubicBezTo>
                    <a:pt x="7059" y="5773"/>
                    <a:pt x="7071" y="5773"/>
                    <a:pt x="7083" y="5772"/>
                  </a:cubicBezTo>
                  <a:cubicBezTo>
                    <a:pt x="7691" y="5711"/>
                    <a:pt x="7752" y="4100"/>
                    <a:pt x="7569" y="2611"/>
                  </a:cubicBezTo>
                  <a:lnTo>
                    <a:pt x="7569" y="2611"/>
                  </a:lnTo>
                  <a:cubicBezTo>
                    <a:pt x="8055" y="2853"/>
                    <a:pt x="8619" y="3057"/>
                    <a:pt x="9049" y="3057"/>
                  </a:cubicBezTo>
                  <a:cubicBezTo>
                    <a:pt x="9372" y="3057"/>
                    <a:pt x="9619" y="2941"/>
                    <a:pt x="9697" y="2641"/>
                  </a:cubicBezTo>
                  <a:cubicBezTo>
                    <a:pt x="10001" y="1729"/>
                    <a:pt x="7782" y="787"/>
                    <a:pt x="6901" y="422"/>
                  </a:cubicBezTo>
                  <a:cubicBezTo>
                    <a:pt x="6706" y="139"/>
                    <a:pt x="5988" y="1"/>
                    <a:pt x="5093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531;p80">
              <a:extLst>
                <a:ext uri="{FF2B5EF4-FFF2-40B4-BE49-F238E27FC236}">
                  <a16:creationId xmlns:a16="http://schemas.microsoft.com/office/drawing/2014/main" id="{DD0CF64E-4A1B-5E0F-3F8D-1F9098033E64}"/>
                </a:ext>
              </a:extLst>
            </p:cNvPr>
            <p:cNvSpPr/>
            <p:nvPr/>
          </p:nvSpPr>
          <p:spPr>
            <a:xfrm>
              <a:off x="2673537" y="2324286"/>
              <a:ext cx="210517" cy="140555"/>
            </a:xfrm>
            <a:custGeom>
              <a:avLst/>
              <a:gdLst/>
              <a:ahLst/>
              <a:cxnLst/>
              <a:rect l="l" t="t" r="r" b="b"/>
              <a:pathLst>
                <a:path w="10002" h="6678" extrusionOk="0">
                  <a:moveTo>
                    <a:pt x="5161" y="0"/>
                  </a:moveTo>
                  <a:cubicBezTo>
                    <a:pt x="3256" y="0"/>
                    <a:pt x="513" y="623"/>
                    <a:pt x="305" y="1830"/>
                  </a:cubicBezTo>
                  <a:cubicBezTo>
                    <a:pt x="1" y="3562"/>
                    <a:pt x="123" y="5082"/>
                    <a:pt x="579" y="5204"/>
                  </a:cubicBezTo>
                  <a:cubicBezTo>
                    <a:pt x="612" y="5212"/>
                    <a:pt x="645" y="5216"/>
                    <a:pt x="678" y="5216"/>
                  </a:cubicBezTo>
                  <a:cubicBezTo>
                    <a:pt x="1467" y="5216"/>
                    <a:pt x="2250" y="2894"/>
                    <a:pt x="2250" y="2894"/>
                  </a:cubicBezTo>
                  <a:lnTo>
                    <a:pt x="2250" y="2894"/>
                  </a:lnTo>
                  <a:cubicBezTo>
                    <a:pt x="2250" y="2894"/>
                    <a:pt x="1551" y="6176"/>
                    <a:pt x="2402" y="6328"/>
                  </a:cubicBezTo>
                  <a:cubicBezTo>
                    <a:pt x="2420" y="6331"/>
                    <a:pt x="2437" y="6333"/>
                    <a:pt x="2454" y="6333"/>
                  </a:cubicBezTo>
                  <a:cubicBezTo>
                    <a:pt x="3245" y="6333"/>
                    <a:pt x="3740" y="2986"/>
                    <a:pt x="3740" y="2985"/>
                  </a:cubicBezTo>
                  <a:lnTo>
                    <a:pt x="3740" y="2985"/>
                  </a:lnTo>
                  <a:cubicBezTo>
                    <a:pt x="3740" y="2986"/>
                    <a:pt x="3527" y="6480"/>
                    <a:pt x="4348" y="6663"/>
                  </a:cubicBezTo>
                  <a:cubicBezTo>
                    <a:pt x="4395" y="6672"/>
                    <a:pt x="4440" y="6677"/>
                    <a:pt x="4483" y="6677"/>
                  </a:cubicBezTo>
                  <a:cubicBezTo>
                    <a:pt x="5631" y="6677"/>
                    <a:pt x="5320" y="3289"/>
                    <a:pt x="5320" y="3289"/>
                  </a:cubicBezTo>
                  <a:lnTo>
                    <a:pt x="5320" y="3289"/>
                  </a:lnTo>
                  <a:cubicBezTo>
                    <a:pt x="5320" y="3289"/>
                    <a:pt x="6054" y="5753"/>
                    <a:pt x="7031" y="5753"/>
                  </a:cubicBezTo>
                  <a:cubicBezTo>
                    <a:pt x="7048" y="5753"/>
                    <a:pt x="7066" y="5752"/>
                    <a:pt x="7083" y="5751"/>
                  </a:cubicBezTo>
                  <a:cubicBezTo>
                    <a:pt x="7691" y="5720"/>
                    <a:pt x="7752" y="4079"/>
                    <a:pt x="7570" y="2620"/>
                  </a:cubicBezTo>
                  <a:lnTo>
                    <a:pt x="7570" y="2620"/>
                  </a:lnTo>
                  <a:cubicBezTo>
                    <a:pt x="8076" y="2847"/>
                    <a:pt x="8642" y="3044"/>
                    <a:pt x="9067" y="3044"/>
                  </a:cubicBezTo>
                  <a:cubicBezTo>
                    <a:pt x="9382" y="3044"/>
                    <a:pt x="9620" y="2935"/>
                    <a:pt x="9697" y="2650"/>
                  </a:cubicBezTo>
                  <a:cubicBezTo>
                    <a:pt x="10001" y="1739"/>
                    <a:pt x="7782" y="796"/>
                    <a:pt x="6931" y="401"/>
                  </a:cubicBezTo>
                  <a:cubicBezTo>
                    <a:pt x="6739" y="133"/>
                    <a:pt x="6039" y="0"/>
                    <a:pt x="5161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532;p80">
              <a:extLst>
                <a:ext uri="{FF2B5EF4-FFF2-40B4-BE49-F238E27FC236}">
                  <a16:creationId xmlns:a16="http://schemas.microsoft.com/office/drawing/2014/main" id="{2E7B9099-0D31-AD9D-8A53-1895A05B889A}"/>
                </a:ext>
              </a:extLst>
            </p:cNvPr>
            <p:cNvSpPr/>
            <p:nvPr/>
          </p:nvSpPr>
          <p:spPr>
            <a:xfrm>
              <a:off x="2404823" y="2331738"/>
              <a:ext cx="213064" cy="140913"/>
            </a:xfrm>
            <a:custGeom>
              <a:avLst/>
              <a:gdLst/>
              <a:ahLst/>
              <a:cxnLst/>
              <a:rect l="l" t="t" r="r" b="b"/>
              <a:pathLst>
                <a:path w="10123" h="6695" extrusionOk="0">
                  <a:moveTo>
                    <a:pt x="5211" y="1"/>
                  </a:moveTo>
                  <a:cubicBezTo>
                    <a:pt x="4143" y="1"/>
                    <a:pt x="3250" y="172"/>
                    <a:pt x="3040" y="503"/>
                  </a:cubicBezTo>
                  <a:cubicBezTo>
                    <a:pt x="2128" y="929"/>
                    <a:pt x="1" y="1992"/>
                    <a:pt x="426" y="2904"/>
                  </a:cubicBezTo>
                  <a:cubicBezTo>
                    <a:pt x="511" y="3158"/>
                    <a:pt x="725" y="3258"/>
                    <a:pt x="1007" y="3258"/>
                  </a:cubicBezTo>
                  <a:cubicBezTo>
                    <a:pt x="1436" y="3258"/>
                    <a:pt x="2023" y="3027"/>
                    <a:pt x="2554" y="2752"/>
                  </a:cubicBezTo>
                  <a:lnTo>
                    <a:pt x="2554" y="2752"/>
                  </a:lnTo>
                  <a:cubicBezTo>
                    <a:pt x="2402" y="4272"/>
                    <a:pt x="2554" y="5913"/>
                    <a:pt x="3162" y="5913"/>
                  </a:cubicBezTo>
                  <a:cubicBezTo>
                    <a:pt x="3168" y="5914"/>
                    <a:pt x="3173" y="5914"/>
                    <a:pt x="3179" y="5914"/>
                  </a:cubicBezTo>
                  <a:cubicBezTo>
                    <a:pt x="4142" y="5914"/>
                    <a:pt x="4803" y="3361"/>
                    <a:pt x="4803" y="3360"/>
                  </a:cubicBezTo>
                  <a:lnTo>
                    <a:pt x="4803" y="3360"/>
                  </a:lnTo>
                  <a:cubicBezTo>
                    <a:pt x="4803" y="3361"/>
                    <a:pt x="4609" y="6695"/>
                    <a:pt x="5761" y="6695"/>
                  </a:cubicBezTo>
                  <a:cubicBezTo>
                    <a:pt x="5814" y="6695"/>
                    <a:pt x="5869" y="6688"/>
                    <a:pt x="5928" y="6673"/>
                  </a:cubicBezTo>
                  <a:cubicBezTo>
                    <a:pt x="6688" y="6430"/>
                    <a:pt x="6354" y="2936"/>
                    <a:pt x="6353" y="2935"/>
                  </a:cubicBezTo>
                  <a:lnTo>
                    <a:pt x="6353" y="2935"/>
                  </a:lnTo>
                  <a:cubicBezTo>
                    <a:pt x="6354" y="2936"/>
                    <a:pt x="6960" y="6255"/>
                    <a:pt x="7778" y="6255"/>
                  </a:cubicBezTo>
                  <a:cubicBezTo>
                    <a:pt x="7800" y="6255"/>
                    <a:pt x="7821" y="6252"/>
                    <a:pt x="7843" y="6248"/>
                  </a:cubicBezTo>
                  <a:cubicBezTo>
                    <a:pt x="8663" y="6065"/>
                    <a:pt x="7843" y="2784"/>
                    <a:pt x="7843" y="2783"/>
                  </a:cubicBezTo>
                  <a:lnTo>
                    <a:pt x="7843" y="2783"/>
                  </a:lnTo>
                  <a:cubicBezTo>
                    <a:pt x="7843" y="2783"/>
                    <a:pt x="8691" y="5053"/>
                    <a:pt x="9478" y="5053"/>
                  </a:cubicBezTo>
                  <a:cubicBezTo>
                    <a:pt x="9521" y="5053"/>
                    <a:pt x="9564" y="5046"/>
                    <a:pt x="9606" y="5032"/>
                  </a:cubicBezTo>
                  <a:cubicBezTo>
                    <a:pt x="10062" y="4880"/>
                    <a:pt x="10123" y="3330"/>
                    <a:pt x="9727" y="1628"/>
                  </a:cubicBezTo>
                  <a:cubicBezTo>
                    <a:pt x="9495" y="525"/>
                    <a:pt x="7083" y="1"/>
                    <a:pt x="5211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533;p80">
              <a:extLst>
                <a:ext uri="{FF2B5EF4-FFF2-40B4-BE49-F238E27FC236}">
                  <a16:creationId xmlns:a16="http://schemas.microsoft.com/office/drawing/2014/main" id="{6087DDA1-9768-5E16-C864-777B9A2114DF}"/>
                </a:ext>
              </a:extLst>
            </p:cNvPr>
            <p:cNvSpPr/>
            <p:nvPr/>
          </p:nvSpPr>
          <p:spPr>
            <a:xfrm>
              <a:off x="1539807" y="2347062"/>
              <a:ext cx="212432" cy="140955"/>
            </a:xfrm>
            <a:custGeom>
              <a:avLst/>
              <a:gdLst/>
              <a:ahLst/>
              <a:cxnLst/>
              <a:rect l="l" t="t" r="r" b="b"/>
              <a:pathLst>
                <a:path w="10093" h="6697" extrusionOk="0">
                  <a:moveTo>
                    <a:pt x="5204" y="1"/>
                  </a:moveTo>
                  <a:cubicBezTo>
                    <a:pt x="4132" y="1"/>
                    <a:pt x="3240" y="172"/>
                    <a:pt x="3040" y="505"/>
                  </a:cubicBezTo>
                  <a:cubicBezTo>
                    <a:pt x="2159" y="930"/>
                    <a:pt x="1" y="1994"/>
                    <a:pt x="396" y="2906"/>
                  </a:cubicBezTo>
                  <a:cubicBezTo>
                    <a:pt x="493" y="3159"/>
                    <a:pt x="714" y="3259"/>
                    <a:pt x="999" y="3259"/>
                  </a:cubicBezTo>
                  <a:cubicBezTo>
                    <a:pt x="1431" y="3259"/>
                    <a:pt x="2011" y="3029"/>
                    <a:pt x="2524" y="2754"/>
                  </a:cubicBezTo>
                  <a:lnTo>
                    <a:pt x="2524" y="2754"/>
                  </a:lnTo>
                  <a:cubicBezTo>
                    <a:pt x="2372" y="4274"/>
                    <a:pt x="2524" y="5915"/>
                    <a:pt x="3132" y="5915"/>
                  </a:cubicBezTo>
                  <a:cubicBezTo>
                    <a:pt x="3137" y="5915"/>
                    <a:pt x="3143" y="5915"/>
                    <a:pt x="3149" y="5915"/>
                  </a:cubicBezTo>
                  <a:cubicBezTo>
                    <a:pt x="4142" y="5915"/>
                    <a:pt x="4773" y="3362"/>
                    <a:pt x="4773" y="3362"/>
                  </a:cubicBezTo>
                  <a:lnTo>
                    <a:pt x="4773" y="3362"/>
                  </a:lnTo>
                  <a:cubicBezTo>
                    <a:pt x="4773" y="3362"/>
                    <a:pt x="4606" y="6696"/>
                    <a:pt x="5761" y="6696"/>
                  </a:cubicBezTo>
                  <a:cubicBezTo>
                    <a:pt x="5814" y="6696"/>
                    <a:pt x="5869" y="6689"/>
                    <a:pt x="5928" y="6675"/>
                  </a:cubicBezTo>
                  <a:cubicBezTo>
                    <a:pt x="6688" y="6432"/>
                    <a:pt x="6323" y="2937"/>
                    <a:pt x="6323" y="2936"/>
                  </a:cubicBezTo>
                  <a:lnTo>
                    <a:pt x="6323" y="2936"/>
                  </a:lnTo>
                  <a:cubicBezTo>
                    <a:pt x="6323" y="2937"/>
                    <a:pt x="6958" y="6256"/>
                    <a:pt x="7750" y="6256"/>
                  </a:cubicBezTo>
                  <a:cubicBezTo>
                    <a:pt x="7771" y="6256"/>
                    <a:pt x="7792" y="6254"/>
                    <a:pt x="7812" y="6249"/>
                  </a:cubicBezTo>
                  <a:cubicBezTo>
                    <a:pt x="8663" y="6067"/>
                    <a:pt x="7813" y="2785"/>
                    <a:pt x="7812" y="2784"/>
                  </a:cubicBezTo>
                  <a:lnTo>
                    <a:pt x="7812" y="2784"/>
                  </a:lnTo>
                  <a:cubicBezTo>
                    <a:pt x="7813" y="2785"/>
                    <a:pt x="8660" y="5054"/>
                    <a:pt x="9474" y="5054"/>
                  </a:cubicBezTo>
                  <a:cubicBezTo>
                    <a:pt x="9518" y="5054"/>
                    <a:pt x="9562" y="5048"/>
                    <a:pt x="9606" y="5033"/>
                  </a:cubicBezTo>
                  <a:cubicBezTo>
                    <a:pt x="10062" y="4881"/>
                    <a:pt x="10092" y="3331"/>
                    <a:pt x="9727" y="1599"/>
                  </a:cubicBezTo>
                  <a:cubicBezTo>
                    <a:pt x="9477" y="518"/>
                    <a:pt x="7069" y="1"/>
                    <a:pt x="5204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534;p80">
              <a:extLst>
                <a:ext uri="{FF2B5EF4-FFF2-40B4-BE49-F238E27FC236}">
                  <a16:creationId xmlns:a16="http://schemas.microsoft.com/office/drawing/2014/main" id="{613045D3-E2D6-49FC-BD1F-66246F8A5C9F}"/>
                </a:ext>
              </a:extLst>
            </p:cNvPr>
            <p:cNvSpPr/>
            <p:nvPr/>
          </p:nvSpPr>
          <p:spPr>
            <a:xfrm>
              <a:off x="1515650" y="2520325"/>
              <a:ext cx="165076" cy="160129"/>
            </a:xfrm>
            <a:custGeom>
              <a:avLst/>
              <a:gdLst/>
              <a:ahLst/>
              <a:cxnLst/>
              <a:rect l="l" t="t" r="r" b="b"/>
              <a:pathLst>
                <a:path w="7843" h="7608" extrusionOk="0">
                  <a:moveTo>
                    <a:pt x="4375" y="0"/>
                  </a:moveTo>
                  <a:cubicBezTo>
                    <a:pt x="4198" y="0"/>
                    <a:pt x="4018" y="80"/>
                    <a:pt x="3892" y="245"/>
                  </a:cubicBezTo>
                  <a:lnTo>
                    <a:pt x="2949" y="1552"/>
                  </a:lnTo>
                  <a:cubicBezTo>
                    <a:pt x="2828" y="1704"/>
                    <a:pt x="2645" y="1765"/>
                    <a:pt x="2433" y="1765"/>
                  </a:cubicBezTo>
                  <a:lnTo>
                    <a:pt x="852" y="1704"/>
                  </a:lnTo>
                  <a:cubicBezTo>
                    <a:pt x="305" y="1704"/>
                    <a:pt x="1" y="2221"/>
                    <a:pt x="305" y="2647"/>
                  </a:cubicBezTo>
                  <a:lnTo>
                    <a:pt x="1217" y="3984"/>
                  </a:lnTo>
                  <a:cubicBezTo>
                    <a:pt x="1338" y="4166"/>
                    <a:pt x="1369" y="4349"/>
                    <a:pt x="1308" y="4561"/>
                  </a:cubicBezTo>
                  <a:lnTo>
                    <a:pt x="730" y="6081"/>
                  </a:lnTo>
                  <a:cubicBezTo>
                    <a:pt x="572" y="6503"/>
                    <a:pt x="894" y="6901"/>
                    <a:pt x="1279" y="6901"/>
                  </a:cubicBezTo>
                  <a:cubicBezTo>
                    <a:pt x="1338" y="6901"/>
                    <a:pt x="1399" y="6892"/>
                    <a:pt x="1460" y="6872"/>
                  </a:cubicBezTo>
                  <a:lnTo>
                    <a:pt x="3010" y="6385"/>
                  </a:lnTo>
                  <a:cubicBezTo>
                    <a:pt x="3061" y="6368"/>
                    <a:pt x="3114" y="6361"/>
                    <a:pt x="3168" y="6361"/>
                  </a:cubicBezTo>
                  <a:cubicBezTo>
                    <a:pt x="3307" y="6361"/>
                    <a:pt x="3448" y="6411"/>
                    <a:pt x="3557" y="6476"/>
                  </a:cubicBezTo>
                  <a:lnTo>
                    <a:pt x="4803" y="7479"/>
                  </a:lnTo>
                  <a:cubicBezTo>
                    <a:pt x="4927" y="7567"/>
                    <a:pt x="5060" y="7607"/>
                    <a:pt x="5188" y="7607"/>
                  </a:cubicBezTo>
                  <a:cubicBezTo>
                    <a:pt x="5500" y="7607"/>
                    <a:pt x="5776" y="7369"/>
                    <a:pt x="5776" y="7023"/>
                  </a:cubicBezTo>
                  <a:lnTo>
                    <a:pt x="5837" y="5413"/>
                  </a:lnTo>
                  <a:cubicBezTo>
                    <a:pt x="5837" y="5230"/>
                    <a:pt x="5928" y="5048"/>
                    <a:pt x="6080" y="4926"/>
                  </a:cubicBezTo>
                  <a:lnTo>
                    <a:pt x="7417" y="4014"/>
                  </a:lnTo>
                  <a:cubicBezTo>
                    <a:pt x="7843" y="3741"/>
                    <a:pt x="7721" y="3102"/>
                    <a:pt x="7265" y="2950"/>
                  </a:cubicBezTo>
                  <a:lnTo>
                    <a:pt x="5746" y="2434"/>
                  </a:lnTo>
                  <a:cubicBezTo>
                    <a:pt x="5563" y="2343"/>
                    <a:pt x="5411" y="2191"/>
                    <a:pt x="5351" y="2008"/>
                  </a:cubicBezTo>
                  <a:lnTo>
                    <a:pt x="4955" y="458"/>
                  </a:lnTo>
                  <a:cubicBezTo>
                    <a:pt x="4867" y="157"/>
                    <a:pt x="4623" y="0"/>
                    <a:pt x="4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535;p80">
              <a:extLst>
                <a:ext uri="{FF2B5EF4-FFF2-40B4-BE49-F238E27FC236}">
                  <a16:creationId xmlns:a16="http://schemas.microsoft.com/office/drawing/2014/main" id="{E2E73FE7-1F3F-E6BC-159D-8FE4BB3FC505}"/>
                </a:ext>
              </a:extLst>
            </p:cNvPr>
            <p:cNvSpPr/>
            <p:nvPr/>
          </p:nvSpPr>
          <p:spPr>
            <a:xfrm>
              <a:off x="3830316" y="2729042"/>
              <a:ext cx="164444" cy="159919"/>
            </a:xfrm>
            <a:custGeom>
              <a:avLst/>
              <a:gdLst/>
              <a:ahLst/>
              <a:cxnLst/>
              <a:rect l="l" t="t" r="r" b="b"/>
              <a:pathLst>
                <a:path w="7813" h="7598" extrusionOk="0">
                  <a:moveTo>
                    <a:pt x="4346" y="0"/>
                  </a:moveTo>
                  <a:cubicBezTo>
                    <a:pt x="4168" y="0"/>
                    <a:pt x="3988" y="83"/>
                    <a:pt x="3861" y="261"/>
                  </a:cubicBezTo>
                  <a:lnTo>
                    <a:pt x="2918" y="1537"/>
                  </a:lnTo>
                  <a:cubicBezTo>
                    <a:pt x="2797" y="1689"/>
                    <a:pt x="2614" y="1780"/>
                    <a:pt x="2432" y="1780"/>
                  </a:cubicBezTo>
                  <a:lnTo>
                    <a:pt x="821" y="1689"/>
                  </a:lnTo>
                  <a:cubicBezTo>
                    <a:pt x="274" y="1689"/>
                    <a:pt x="0" y="2236"/>
                    <a:pt x="274" y="2631"/>
                  </a:cubicBezTo>
                  <a:lnTo>
                    <a:pt x="1186" y="3969"/>
                  </a:lnTo>
                  <a:cubicBezTo>
                    <a:pt x="1307" y="4151"/>
                    <a:pt x="1368" y="4364"/>
                    <a:pt x="1277" y="4546"/>
                  </a:cubicBezTo>
                  <a:lnTo>
                    <a:pt x="700" y="6066"/>
                  </a:lnTo>
                  <a:cubicBezTo>
                    <a:pt x="541" y="6487"/>
                    <a:pt x="863" y="6886"/>
                    <a:pt x="1248" y="6886"/>
                  </a:cubicBezTo>
                  <a:cubicBezTo>
                    <a:pt x="1307" y="6886"/>
                    <a:pt x="1368" y="6877"/>
                    <a:pt x="1429" y="6856"/>
                  </a:cubicBezTo>
                  <a:lnTo>
                    <a:pt x="2979" y="6370"/>
                  </a:lnTo>
                  <a:cubicBezTo>
                    <a:pt x="3029" y="6363"/>
                    <a:pt x="3078" y="6359"/>
                    <a:pt x="3125" y="6359"/>
                  </a:cubicBezTo>
                  <a:cubicBezTo>
                    <a:pt x="3276" y="6359"/>
                    <a:pt x="3410" y="6399"/>
                    <a:pt x="3526" y="6492"/>
                  </a:cubicBezTo>
                  <a:lnTo>
                    <a:pt x="4773" y="7464"/>
                  </a:lnTo>
                  <a:cubicBezTo>
                    <a:pt x="4900" y="7556"/>
                    <a:pt x="5039" y="7597"/>
                    <a:pt x="5171" y="7597"/>
                  </a:cubicBezTo>
                  <a:cubicBezTo>
                    <a:pt x="5477" y="7597"/>
                    <a:pt x="5745" y="7370"/>
                    <a:pt x="5745" y="7008"/>
                  </a:cubicBezTo>
                  <a:lnTo>
                    <a:pt x="5806" y="5428"/>
                  </a:lnTo>
                  <a:cubicBezTo>
                    <a:pt x="5806" y="5245"/>
                    <a:pt x="5928" y="5033"/>
                    <a:pt x="6080" y="4941"/>
                  </a:cubicBezTo>
                  <a:lnTo>
                    <a:pt x="7387" y="4030"/>
                  </a:lnTo>
                  <a:cubicBezTo>
                    <a:pt x="7812" y="3756"/>
                    <a:pt x="7691" y="3118"/>
                    <a:pt x="7235" y="2966"/>
                  </a:cubicBezTo>
                  <a:lnTo>
                    <a:pt x="5715" y="2419"/>
                  </a:lnTo>
                  <a:cubicBezTo>
                    <a:pt x="5532" y="2358"/>
                    <a:pt x="5380" y="2206"/>
                    <a:pt x="5350" y="1993"/>
                  </a:cubicBezTo>
                  <a:lnTo>
                    <a:pt x="4925" y="443"/>
                  </a:lnTo>
                  <a:cubicBezTo>
                    <a:pt x="4836" y="160"/>
                    <a:pt x="4593" y="0"/>
                    <a:pt x="4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536;p80">
              <a:extLst>
                <a:ext uri="{FF2B5EF4-FFF2-40B4-BE49-F238E27FC236}">
                  <a16:creationId xmlns:a16="http://schemas.microsoft.com/office/drawing/2014/main" id="{F1627601-FD7F-6CE1-371F-645E07BB4E8F}"/>
                </a:ext>
              </a:extLst>
            </p:cNvPr>
            <p:cNvSpPr/>
            <p:nvPr/>
          </p:nvSpPr>
          <p:spPr>
            <a:xfrm>
              <a:off x="1240974" y="3135121"/>
              <a:ext cx="165728" cy="158425"/>
            </a:xfrm>
            <a:custGeom>
              <a:avLst/>
              <a:gdLst/>
              <a:ahLst/>
              <a:cxnLst/>
              <a:rect l="l" t="t" r="r" b="b"/>
              <a:pathLst>
                <a:path w="7874" h="7527" extrusionOk="0">
                  <a:moveTo>
                    <a:pt x="2586" y="0"/>
                  </a:moveTo>
                  <a:cubicBezTo>
                    <a:pt x="2280" y="0"/>
                    <a:pt x="1976" y="263"/>
                    <a:pt x="1976" y="638"/>
                  </a:cubicBezTo>
                  <a:lnTo>
                    <a:pt x="2007" y="2249"/>
                  </a:lnTo>
                  <a:cubicBezTo>
                    <a:pt x="2007" y="2431"/>
                    <a:pt x="1916" y="2614"/>
                    <a:pt x="1764" y="2735"/>
                  </a:cubicBezTo>
                  <a:lnTo>
                    <a:pt x="426" y="3647"/>
                  </a:lnTo>
                  <a:cubicBezTo>
                    <a:pt x="1" y="3951"/>
                    <a:pt x="122" y="4559"/>
                    <a:pt x="578" y="4711"/>
                  </a:cubicBezTo>
                  <a:lnTo>
                    <a:pt x="2098" y="5197"/>
                  </a:lnTo>
                  <a:cubicBezTo>
                    <a:pt x="2280" y="5258"/>
                    <a:pt x="2402" y="5410"/>
                    <a:pt x="2463" y="5592"/>
                  </a:cubicBezTo>
                  <a:lnTo>
                    <a:pt x="2979" y="7112"/>
                  </a:lnTo>
                  <a:cubicBezTo>
                    <a:pt x="3067" y="7375"/>
                    <a:pt x="3306" y="7526"/>
                    <a:pt x="3551" y="7526"/>
                  </a:cubicBezTo>
                  <a:cubicBezTo>
                    <a:pt x="3731" y="7526"/>
                    <a:pt x="3914" y="7444"/>
                    <a:pt x="4043" y="7264"/>
                  </a:cubicBezTo>
                  <a:lnTo>
                    <a:pt x="4986" y="5927"/>
                  </a:lnTo>
                  <a:cubicBezTo>
                    <a:pt x="5107" y="5744"/>
                    <a:pt x="5289" y="5653"/>
                    <a:pt x="5472" y="5653"/>
                  </a:cubicBezTo>
                  <a:lnTo>
                    <a:pt x="7083" y="5714"/>
                  </a:lnTo>
                  <a:cubicBezTo>
                    <a:pt x="7569" y="5714"/>
                    <a:pt x="7873" y="5136"/>
                    <a:pt x="7569" y="4772"/>
                  </a:cubicBezTo>
                  <a:lnTo>
                    <a:pt x="6627" y="3465"/>
                  </a:lnTo>
                  <a:cubicBezTo>
                    <a:pt x="6505" y="3282"/>
                    <a:pt x="6475" y="3100"/>
                    <a:pt x="6536" y="2887"/>
                  </a:cubicBezTo>
                  <a:lnTo>
                    <a:pt x="7083" y="1367"/>
                  </a:lnTo>
                  <a:cubicBezTo>
                    <a:pt x="7214" y="972"/>
                    <a:pt x="6890" y="578"/>
                    <a:pt x="6505" y="578"/>
                  </a:cubicBezTo>
                  <a:cubicBezTo>
                    <a:pt x="6445" y="578"/>
                    <a:pt x="6384" y="587"/>
                    <a:pt x="6323" y="607"/>
                  </a:cubicBezTo>
                  <a:lnTo>
                    <a:pt x="4803" y="1155"/>
                  </a:lnTo>
                  <a:cubicBezTo>
                    <a:pt x="4732" y="1175"/>
                    <a:pt x="4661" y="1185"/>
                    <a:pt x="4593" y="1185"/>
                  </a:cubicBezTo>
                  <a:cubicBezTo>
                    <a:pt x="4455" y="1185"/>
                    <a:pt x="4327" y="1144"/>
                    <a:pt x="4226" y="1063"/>
                  </a:cubicBezTo>
                  <a:lnTo>
                    <a:pt x="2919" y="121"/>
                  </a:lnTo>
                  <a:cubicBezTo>
                    <a:pt x="2818" y="38"/>
                    <a:pt x="2702" y="0"/>
                    <a:pt x="2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537;p80">
              <a:extLst>
                <a:ext uri="{FF2B5EF4-FFF2-40B4-BE49-F238E27FC236}">
                  <a16:creationId xmlns:a16="http://schemas.microsoft.com/office/drawing/2014/main" id="{A6441F06-4913-6D31-9438-052C2AF4B4AB}"/>
                </a:ext>
              </a:extLst>
            </p:cNvPr>
            <p:cNvSpPr/>
            <p:nvPr/>
          </p:nvSpPr>
          <p:spPr>
            <a:xfrm>
              <a:off x="3440043" y="3179180"/>
              <a:ext cx="165076" cy="158172"/>
            </a:xfrm>
            <a:custGeom>
              <a:avLst/>
              <a:gdLst/>
              <a:ahLst/>
              <a:cxnLst/>
              <a:rect l="l" t="t" r="r" b="b"/>
              <a:pathLst>
                <a:path w="7843" h="7515" extrusionOk="0">
                  <a:moveTo>
                    <a:pt x="2573" y="1"/>
                  </a:moveTo>
                  <a:cubicBezTo>
                    <a:pt x="2264" y="1"/>
                    <a:pt x="1976" y="264"/>
                    <a:pt x="1976" y="639"/>
                  </a:cubicBezTo>
                  <a:lnTo>
                    <a:pt x="2006" y="2250"/>
                  </a:lnTo>
                  <a:cubicBezTo>
                    <a:pt x="2006" y="2432"/>
                    <a:pt x="1885" y="2614"/>
                    <a:pt x="1733" y="2736"/>
                  </a:cubicBezTo>
                  <a:lnTo>
                    <a:pt x="395" y="3648"/>
                  </a:lnTo>
                  <a:cubicBezTo>
                    <a:pt x="0" y="3952"/>
                    <a:pt x="91" y="4560"/>
                    <a:pt x="547" y="4712"/>
                  </a:cubicBezTo>
                  <a:lnTo>
                    <a:pt x="2067" y="5198"/>
                  </a:lnTo>
                  <a:cubicBezTo>
                    <a:pt x="2280" y="5228"/>
                    <a:pt x="2371" y="5380"/>
                    <a:pt x="2462" y="5593"/>
                  </a:cubicBezTo>
                  <a:lnTo>
                    <a:pt x="2948" y="7113"/>
                  </a:lnTo>
                  <a:cubicBezTo>
                    <a:pt x="3035" y="7373"/>
                    <a:pt x="3270" y="7515"/>
                    <a:pt x="3513" y="7515"/>
                  </a:cubicBezTo>
                  <a:cubicBezTo>
                    <a:pt x="3695" y="7515"/>
                    <a:pt x="3882" y="7435"/>
                    <a:pt x="4012" y="7265"/>
                  </a:cubicBezTo>
                  <a:lnTo>
                    <a:pt x="4955" y="5928"/>
                  </a:lnTo>
                  <a:cubicBezTo>
                    <a:pt x="5076" y="5745"/>
                    <a:pt x="5258" y="5654"/>
                    <a:pt x="5471" y="5654"/>
                  </a:cubicBezTo>
                  <a:lnTo>
                    <a:pt x="7052" y="5684"/>
                  </a:lnTo>
                  <a:cubicBezTo>
                    <a:pt x="7538" y="5684"/>
                    <a:pt x="7842" y="5137"/>
                    <a:pt x="7538" y="4742"/>
                  </a:cubicBezTo>
                  <a:lnTo>
                    <a:pt x="6596" y="3466"/>
                  </a:lnTo>
                  <a:cubicBezTo>
                    <a:pt x="6474" y="3253"/>
                    <a:pt x="6444" y="3070"/>
                    <a:pt x="6535" y="2888"/>
                  </a:cubicBezTo>
                  <a:lnTo>
                    <a:pt x="7052" y="1368"/>
                  </a:lnTo>
                  <a:cubicBezTo>
                    <a:pt x="7183" y="973"/>
                    <a:pt x="6859" y="579"/>
                    <a:pt x="6474" y="579"/>
                  </a:cubicBezTo>
                  <a:cubicBezTo>
                    <a:pt x="6414" y="579"/>
                    <a:pt x="6353" y="588"/>
                    <a:pt x="6292" y="608"/>
                  </a:cubicBezTo>
                  <a:lnTo>
                    <a:pt x="4772" y="1125"/>
                  </a:lnTo>
                  <a:cubicBezTo>
                    <a:pt x="4700" y="1161"/>
                    <a:pt x="4619" y="1178"/>
                    <a:pt x="4537" y="1178"/>
                  </a:cubicBezTo>
                  <a:cubicBezTo>
                    <a:pt x="4412" y="1178"/>
                    <a:pt x="4287" y="1138"/>
                    <a:pt x="4195" y="1064"/>
                  </a:cubicBezTo>
                  <a:lnTo>
                    <a:pt x="2918" y="122"/>
                  </a:lnTo>
                  <a:cubicBezTo>
                    <a:pt x="2810" y="39"/>
                    <a:pt x="2690" y="1"/>
                    <a:pt x="2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538;p80">
              <a:extLst>
                <a:ext uri="{FF2B5EF4-FFF2-40B4-BE49-F238E27FC236}">
                  <a16:creationId xmlns:a16="http://schemas.microsoft.com/office/drawing/2014/main" id="{CB1B3247-AE53-C02B-74B9-0FC41C5BE1AF}"/>
                </a:ext>
              </a:extLst>
            </p:cNvPr>
            <p:cNvSpPr/>
            <p:nvPr/>
          </p:nvSpPr>
          <p:spPr>
            <a:xfrm>
              <a:off x="1112376" y="2436907"/>
              <a:ext cx="222052" cy="213749"/>
            </a:xfrm>
            <a:custGeom>
              <a:avLst/>
              <a:gdLst/>
              <a:ahLst/>
              <a:cxnLst/>
              <a:rect l="l" t="t" r="r" b="b"/>
              <a:pathLst>
                <a:path w="11794" h="11353" extrusionOk="0">
                  <a:moveTo>
                    <a:pt x="5684" y="458"/>
                  </a:moveTo>
                  <a:cubicBezTo>
                    <a:pt x="5867" y="458"/>
                    <a:pt x="6049" y="458"/>
                    <a:pt x="6201" y="549"/>
                  </a:cubicBezTo>
                  <a:cubicBezTo>
                    <a:pt x="7599" y="579"/>
                    <a:pt x="8906" y="1157"/>
                    <a:pt x="9848" y="2160"/>
                  </a:cubicBezTo>
                  <a:cubicBezTo>
                    <a:pt x="10851" y="3163"/>
                    <a:pt x="11338" y="4500"/>
                    <a:pt x="11307" y="5898"/>
                  </a:cubicBezTo>
                  <a:cubicBezTo>
                    <a:pt x="11216" y="8573"/>
                    <a:pt x="9119" y="10731"/>
                    <a:pt x="6505" y="10944"/>
                  </a:cubicBezTo>
                  <a:lnTo>
                    <a:pt x="5927" y="10944"/>
                  </a:lnTo>
                  <a:cubicBezTo>
                    <a:pt x="4529" y="10914"/>
                    <a:pt x="3131" y="10306"/>
                    <a:pt x="2097" y="9333"/>
                  </a:cubicBezTo>
                  <a:cubicBezTo>
                    <a:pt x="1034" y="8300"/>
                    <a:pt x="456" y="6962"/>
                    <a:pt x="517" y="5594"/>
                  </a:cubicBezTo>
                  <a:cubicBezTo>
                    <a:pt x="547" y="4196"/>
                    <a:pt x="1186" y="2889"/>
                    <a:pt x="2341" y="1917"/>
                  </a:cubicBezTo>
                  <a:cubicBezTo>
                    <a:pt x="3283" y="1066"/>
                    <a:pt x="4468" y="579"/>
                    <a:pt x="5684" y="458"/>
                  </a:cubicBezTo>
                  <a:close/>
                  <a:moveTo>
                    <a:pt x="6087" y="1"/>
                  </a:moveTo>
                  <a:cubicBezTo>
                    <a:pt x="4605" y="1"/>
                    <a:pt x="3132" y="575"/>
                    <a:pt x="1976" y="1582"/>
                  </a:cubicBezTo>
                  <a:cubicBezTo>
                    <a:pt x="760" y="2646"/>
                    <a:pt x="91" y="4075"/>
                    <a:pt x="61" y="5564"/>
                  </a:cubicBezTo>
                  <a:cubicBezTo>
                    <a:pt x="0" y="7053"/>
                    <a:pt x="638" y="8482"/>
                    <a:pt x="1794" y="9576"/>
                  </a:cubicBezTo>
                  <a:cubicBezTo>
                    <a:pt x="2918" y="10640"/>
                    <a:pt x="4408" y="11278"/>
                    <a:pt x="5927" y="11339"/>
                  </a:cubicBezTo>
                  <a:cubicBezTo>
                    <a:pt x="6008" y="11349"/>
                    <a:pt x="6086" y="11353"/>
                    <a:pt x="6161" y="11353"/>
                  </a:cubicBezTo>
                  <a:cubicBezTo>
                    <a:pt x="6312" y="11353"/>
                    <a:pt x="6454" y="11339"/>
                    <a:pt x="6596" y="11339"/>
                  </a:cubicBezTo>
                  <a:cubicBezTo>
                    <a:pt x="9392" y="11096"/>
                    <a:pt x="11672" y="8756"/>
                    <a:pt x="11703" y="5838"/>
                  </a:cubicBezTo>
                  <a:cubicBezTo>
                    <a:pt x="11794" y="2707"/>
                    <a:pt x="9301" y="93"/>
                    <a:pt x="6201" y="2"/>
                  </a:cubicBezTo>
                  <a:cubicBezTo>
                    <a:pt x="6163" y="1"/>
                    <a:pt x="6125" y="1"/>
                    <a:pt x="6087" y="1"/>
                  </a:cubicBezTo>
                  <a:close/>
                </a:path>
              </a:pathLst>
            </a:custGeom>
            <a:solidFill>
              <a:schemeClr val="accent4"/>
            </a:solidFill>
            <a:ln w="296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539;p80">
              <a:extLst>
                <a:ext uri="{FF2B5EF4-FFF2-40B4-BE49-F238E27FC236}">
                  <a16:creationId xmlns:a16="http://schemas.microsoft.com/office/drawing/2014/main" id="{F0049202-3062-D293-87C8-6748C4E4A8C5}"/>
                </a:ext>
              </a:extLst>
            </p:cNvPr>
            <p:cNvSpPr/>
            <p:nvPr/>
          </p:nvSpPr>
          <p:spPr>
            <a:xfrm>
              <a:off x="1202774" y="2440371"/>
              <a:ext cx="47521" cy="207178"/>
            </a:xfrm>
            <a:custGeom>
              <a:avLst/>
              <a:gdLst/>
              <a:ahLst/>
              <a:cxnLst/>
              <a:rect l="l" t="t" r="r" b="b"/>
              <a:pathLst>
                <a:path w="2524" h="11004" extrusionOk="0">
                  <a:moveTo>
                    <a:pt x="426" y="0"/>
                  </a:moveTo>
                  <a:lnTo>
                    <a:pt x="1" y="91"/>
                  </a:lnTo>
                  <a:lnTo>
                    <a:pt x="2128" y="11003"/>
                  </a:lnTo>
                  <a:lnTo>
                    <a:pt x="2524" y="1094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4"/>
            </a:solidFill>
            <a:ln w="296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40;p80">
              <a:extLst>
                <a:ext uri="{FF2B5EF4-FFF2-40B4-BE49-F238E27FC236}">
                  <a16:creationId xmlns:a16="http://schemas.microsoft.com/office/drawing/2014/main" id="{69BC4034-9928-25A4-4BBE-1A1092DB64D2}"/>
                </a:ext>
              </a:extLst>
            </p:cNvPr>
            <p:cNvSpPr/>
            <p:nvPr/>
          </p:nvSpPr>
          <p:spPr>
            <a:xfrm>
              <a:off x="1151853" y="2546786"/>
              <a:ext cx="168261" cy="77287"/>
            </a:xfrm>
            <a:custGeom>
              <a:avLst/>
              <a:gdLst/>
              <a:ahLst/>
              <a:cxnLst/>
              <a:rect l="l" t="t" r="r" b="b"/>
              <a:pathLst>
                <a:path w="8937" h="4105" extrusionOk="0">
                  <a:moveTo>
                    <a:pt x="3982" y="1"/>
                  </a:moveTo>
                  <a:lnTo>
                    <a:pt x="0" y="3800"/>
                  </a:lnTo>
                  <a:lnTo>
                    <a:pt x="274" y="4104"/>
                  </a:lnTo>
                  <a:lnTo>
                    <a:pt x="4074" y="487"/>
                  </a:lnTo>
                  <a:lnTo>
                    <a:pt x="8785" y="2189"/>
                  </a:lnTo>
                  <a:lnTo>
                    <a:pt x="8937" y="1824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chemeClr val="accent4"/>
            </a:solidFill>
            <a:ln w="296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41;p80">
              <a:extLst>
                <a:ext uri="{FF2B5EF4-FFF2-40B4-BE49-F238E27FC236}">
                  <a16:creationId xmlns:a16="http://schemas.microsoft.com/office/drawing/2014/main" id="{4B69DBE5-E94E-6484-1866-9003FC45EF72}"/>
                </a:ext>
              </a:extLst>
            </p:cNvPr>
            <p:cNvSpPr/>
            <p:nvPr/>
          </p:nvSpPr>
          <p:spPr>
            <a:xfrm>
              <a:off x="1986056" y="2539339"/>
              <a:ext cx="258751" cy="438134"/>
            </a:xfrm>
            <a:custGeom>
              <a:avLst/>
              <a:gdLst/>
              <a:ahLst/>
              <a:cxnLst/>
              <a:rect l="l" t="t" r="r" b="b"/>
              <a:pathLst>
                <a:path w="14987" h="25377" extrusionOk="0">
                  <a:moveTo>
                    <a:pt x="5205" y="1"/>
                  </a:moveTo>
                  <a:cubicBezTo>
                    <a:pt x="4836" y="1"/>
                    <a:pt x="4467" y="41"/>
                    <a:pt x="4104" y="125"/>
                  </a:cubicBezTo>
                  <a:cubicBezTo>
                    <a:pt x="1308" y="794"/>
                    <a:pt x="1" y="3651"/>
                    <a:pt x="214" y="6022"/>
                  </a:cubicBezTo>
                  <a:cubicBezTo>
                    <a:pt x="518" y="9456"/>
                    <a:pt x="2949" y="12040"/>
                    <a:pt x="4773" y="13651"/>
                  </a:cubicBezTo>
                  <a:cubicBezTo>
                    <a:pt x="5381" y="14168"/>
                    <a:pt x="6019" y="14715"/>
                    <a:pt x="6627" y="15231"/>
                  </a:cubicBezTo>
                  <a:cubicBezTo>
                    <a:pt x="8025" y="16417"/>
                    <a:pt x="9332" y="17481"/>
                    <a:pt x="10305" y="18788"/>
                  </a:cubicBezTo>
                  <a:cubicBezTo>
                    <a:pt x="10852" y="19456"/>
                    <a:pt x="11065" y="20004"/>
                    <a:pt x="11095" y="20460"/>
                  </a:cubicBezTo>
                  <a:cubicBezTo>
                    <a:pt x="11035" y="20703"/>
                    <a:pt x="10883" y="21128"/>
                    <a:pt x="10487" y="21371"/>
                  </a:cubicBezTo>
                  <a:cubicBezTo>
                    <a:pt x="10305" y="21483"/>
                    <a:pt x="10075" y="21530"/>
                    <a:pt x="9831" y="21530"/>
                  </a:cubicBezTo>
                  <a:cubicBezTo>
                    <a:pt x="9343" y="21530"/>
                    <a:pt x="8795" y="21341"/>
                    <a:pt x="8451" y="21098"/>
                  </a:cubicBezTo>
                  <a:cubicBezTo>
                    <a:pt x="7721" y="20551"/>
                    <a:pt x="7266" y="19578"/>
                    <a:pt x="6810" y="18666"/>
                  </a:cubicBezTo>
                  <a:lnTo>
                    <a:pt x="3314" y="20308"/>
                  </a:lnTo>
                  <a:cubicBezTo>
                    <a:pt x="3892" y="21554"/>
                    <a:pt x="4621" y="23074"/>
                    <a:pt x="6141" y="24168"/>
                  </a:cubicBezTo>
                  <a:cubicBezTo>
                    <a:pt x="7185" y="24951"/>
                    <a:pt x="8525" y="25376"/>
                    <a:pt x="9816" y="25376"/>
                  </a:cubicBezTo>
                  <a:cubicBezTo>
                    <a:pt x="10328" y="25376"/>
                    <a:pt x="10833" y="25309"/>
                    <a:pt x="11308" y="25171"/>
                  </a:cubicBezTo>
                  <a:cubicBezTo>
                    <a:pt x="11673" y="25049"/>
                    <a:pt x="12068" y="24897"/>
                    <a:pt x="12402" y="24715"/>
                  </a:cubicBezTo>
                  <a:cubicBezTo>
                    <a:pt x="13983" y="23803"/>
                    <a:pt x="14986" y="22040"/>
                    <a:pt x="14895" y="20216"/>
                  </a:cubicBezTo>
                  <a:cubicBezTo>
                    <a:pt x="14864" y="18970"/>
                    <a:pt x="14348" y="17724"/>
                    <a:pt x="13314" y="16387"/>
                  </a:cubicBezTo>
                  <a:cubicBezTo>
                    <a:pt x="12098" y="14776"/>
                    <a:pt x="10548" y="13499"/>
                    <a:pt x="9059" y="12253"/>
                  </a:cubicBezTo>
                  <a:cubicBezTo>
                    <a:pt x="8451" y="11736"/>
                    <a:pt x="7873" y="11250"/>
                    <a:pt x="7296" y="10763"/>
                  </a:cubicBezTo>
                  <a:cubicBezTo>
                    <a:pt x="5229" y="8848"/>
                    <a:pt x="4165" y="7237"/>
                    <a:pt x="4044" y="5657"/>
                  </a:cubicBezTo>
                  <a:cubicBezTo>
                    <a:pt x="4013" y="5049"/>
                    <a:pt x="4256" y="4046"/>
                    <a:pt x="4986" y="3894"/>
                  </a:cubicBezTo>
                  <a:cubicBezTo>
                    <a:pt x="5056" y="3875"/>
                    <a:pt x="5129" y="3867"/>
                    <a:pt x="5203" y="3867"/>
                  </a:cubicBezTo>
                  <a:cubicBezTo>
                    <a:pt x="5611" y="3867"/>
                    <a:pt x="6052" y="4128"/>
                    <a:pt x="6232" y="4411"/>
                  </a:cubicBezTo>
                  <a:cubicBezTo>
                    <a:pt x="6627" y="4988"/>
                    <a:pt x="6688" y="5870"/>
                    <a:pt x="6810" y="6721"/>
                  </a:cubicBezTo>
                  <a:lnTo>
                    <a:pt x="10639" y="6326"/>
                  </a:lnTo>
                  <a:cubicBezTo>
                    <a:pt x="10548" y="5110"/>
                    <a:pt x="10336" y="3590"/>
                    <a:pt x="9424" y="2222"/>
                  </a:cubicBezTo>
                  <a:cubicBezTo>
                    <a:pt x="8480" y="807"/>
                    <a:pt x="68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42;p80">
              <a:extLst>
                <a:ext uri="{FF2B5EF4-FFF2-40B4-BE49-F238E27FC236}">
                  <a16:creationId xmlns:a16="http://schemas.microsoft.com/office/drawing/2014/main" id="{53EA74EF-CCAA-B118-101A-4BCACC0284E4}"/>
                </a:ext>
              </a:extLst>
            </p:cNvPr>
            <p:cNvSpPr/>
            <p:nvPr/>
          </p:nvSpPr>
          <p:spPr>
            <a:xfrm>
              <a:off x="2450533" y="2545158"/>
              <a:ext cx="271855" cy="382057"/>
            </a:xfrm>
            <a:custGeom>
              <a:avLst/>
              <a:gdLst/>
              <a:ahLst/>
              <a:cxnLst/>
              <a:rect l="l" t="t" r="r" b="b"/>
              <a:pathLst>
                <a:path w="15746" h="22129" extrusionOk="0">
                  <a:moveTo>
                    <a:pt x="7873" y="3861"/>
                  </a:moveTo>
                  <a:cubicBezTo>
                    <a:pt x="9788" y="3861"/>
                    <a:pt x="11915" y="6809"/>
                    <a:pt x="11915" y="11065"/>
                  </a:cubicBezTo>
                  <a:cubicBezTo>
                    <a:pt x="11854" y="15320"/>
                    <a:pt x="9788" y="18299"/>
                    <a:pt x="7873" y="18299"/>
                  </a:cubicBezTo>
                  <a:cubicBezTo>
                    <a:pt x="5988" y="18299"/>
                    <a:pt x="3860" y="15320"/>
                    <a:pt x="3860" y="11065"/>
                  </a:cubicBezTo>
                  <a:cubicBezTo>
                    <a:pt x="3860" y="6809"/>
                    <a:pt x="5988" y="3861"/>
                    <a:pt x="7873" y="3861"/>
                  </a:cubicBezTo>
                  <a:close/>
                  <a:moveTo>
                    <a:pt x="7873" y="1"/>
                  </a:moveTo>
                  <a:cubicBezTo>
                    <a:pt x="3465" y="1"/>
                    <a:pt x="0" y="4864"/>
                    <a:pt x="0" y="11065"/>
                  </a:cubicBezTo>
                  <a:cubicBezTo>
                    <a:pt x="0" y="17265"/>
                    <a:pt x="3465" y="22129"/>
                    <a:pt x="7873" y="22129"/>
                  </a:cubicBezTo>
                  <a:cubicBezTo>
                    <a:pt x="12280" y="22129"/>
                    <a:pt x="15745" y="17265"/>
                    <a:pt x="15745" y="11065"/>
                  </a:cubicBezTo>
                  <a:cubicBezTo>
                    <a:pt x="15745" y="4864"/>
                    <a:pt x="12280" y="1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43;p80">
              <a:extLst>
                <a:ext uri="{FF2B5EF4-FFF2-40B4-BE49-F238E27FC236}">
                  <a16:creationId xmlns:a16="http://schemas.microsoft.com/office/drawing/2014/main" id="{C33F4D16-04D2-BCA6-81E0-F52E2BA3DED2}"/>
                </a:ext>
              </a:extLst>
            </p:cNvPr>
            <p:cNvSpPr/>
            <p:nvPr/>
          </p:nvSpPr>
          <p:spPr>
            <a:xfrm>
              <a:off x="2778538" y="2485159"/>
              <a:ext cx="255591" cy="506072"/>
            </a:xfrm>
            <a:custGeom>
              <a:avLst/>
              <a:gdLst/>
              <a:ahLst/>
              <a:cxnLst/>
              <a:rect l="l" t="t" r="r" b="b"/>
              <a:pathLst>
                <a:path w="14804" h="29312" extrusionOk="0">
                  <a:moveTo>
                    <a:pt x="4529" y="4327"/>
                  </a:moveTo>
                  <a:cubicBezTo>
                    <a:pt x="5168" y="4418"/>
                    <a:pt x="5897" y="4600"/>
                    <a:pt x="6657" y="4813"/>
                  </a:cubicBezTo>
                  <a:cubicBezTo>
                    <a:pt x="9666" y="5846"/>
                    <a:pt x="10153" y="7701"/>
                    <a:pt x="10274" y="8977"/>
                  </a:cubicBezTo>
                  <a:cubicBezTo>
                    <a:pt x="10548" y="12412"/>
                    <a:pt x="6840" y="14114"/>
                    <a:pt x="4377" y="14935"/>
                  </a:cubicBezTo>
                  <a:lnTo>
                    <a:pt x="4529" y="4327"/>
                  </a:lnTo>
                  <a:close/>
                  <a:moveTo>
                    <a:pt x="2943" y="1"/>
                  </a:moveTo>
                  <a:cubicBezTo>
                    <a:pt x="2767" y="1"/>
                    <a:pt x="2596" y="4"/>
                    <a:pt x="2432" y="11"/>
                  </a:cubicBezTo>
                  <a:lnTo>
                    <a:pt x="669" y="1196"/>
                  </a:lnTo>
                  <a:lnTo>
                    <a:pt x="548" y="1378"/>
                  </a:lnTo>
                  <a:lnTo>
                    <a:pt x="304" y="2290"/>
                  </a:lnTo>
                  <a:lnTo>
                    <a:pt x="0" y="29281"/>
                  </a:lnTo>
                  <a:lnTo>
                    <a:pt x="4225" y="29312"/>
                  </a:lnTo>
                  <a:lnTo>
                    <a:pt x="4347" y="19373"/>
                  </a:lnTo>
                  <a:cubicBezTo>
                    <a:pt x="5472" y="19099"/>
                    <a:pt x="7083" y="18613"/>
                    <a:pt x="8633" y="17792"/>
                  </a:cubicBezTo>
                  <a:cubicBezTo>
                    <a:pt x="12736" y="15725"/>
                    <a:pt x="14803" y="12473"/>
                    <a:pt x="14499" y="8673"/>
                  </a:cubicBezTo>
                  <a:cubicBezTo>
                    <a:pt x="13917" y="1742"/>
                    <a:pt x="6972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44;p80">
              <a:extLst>
                <a:ext uri="{FF2B5EF4-FFF2-40B4-BE49-F238E27FC236}">
                  <a16:creationId xmlns:a16="http://schemas.microsoft.com/office/drawing/2014/main" id="{ECC95A8F-712E-A520-4E16-DCBBF049F1CE}"/>
                </a:ext>
              </a:extLst>
            </p:cNvPr>
            <p:cNvSpPr/>
            <p:nvPr/>
          </p:nvSpPr>
          <p:spPr>
            <a:xfrm>
              <a:off x="2179195" y="2481654"/>
              <a:ext cx="284458" cy="434008"/>
            </a:xfrm>
            <a:custGeom>
              <a:avLst/>
              <a:gdLst/>
              <a:ahLst/>
              <a:cxnLst/>
              <a:rect l="l" t="t" r="r" b="b"/>
              <a:pathLst>
                <a:path w="16476" h="25138" extrusionOk="0">
                  <a:moveTo>
                    <a:pt x="15989" y="1"/>
                  </a:moveTo>
                  <a:lnTo>
                    <a:pt x="1" y="1946"/>
                  </a:lnTo>
                  <a:lnTo>
                    <a:pt x="487" y="6080"/>
                  </a:lnTo>
                  <a:lnTo>
                    <a:pt x="5472" y="5472"/>
                  </a:lnTo>
                  <a:cubicBezTo>
                    <a:pt x="6688" y="13983"/>
                    <a:pt x="8086" y="24439"/>
                    <a:pt x="8177" y="25138"/>
                  </a:cubicBezTo>
                  <a:lnTo>
                    <a:pt x="12311" y="24895"/>
                  </a:lnTo>
                  <a:cubicBezTo>
                    <a:pt x="12280" y="24287"/>
                    <a:pt x="10669" y="12615"/>
                    <a:pt x="9606" y="4986"/>
                  </a:cubicBezTo>
                  <a:lnTo>
                    <a:pt x="16475" y="4135"/>
                  </a:lnTo>
                  <a:lnTo>
                    <a:pt x="15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3545;p80">
              <a:extLst>
                <a:ext uri="{FF2B5EF4-FFF2-40B4-BE49-F238E27FC236}">
                  <a16:creationId xmlns:a16="http://schemas.microsoft.com/office/drawing/2014/main" id="{99623ADE-2C61-2BAB-CDB1-3B2FDF044941}"/>
                </a:ext>
              </a:extLst>
            </p:cNvPr>
            <p:cNvGrpSpPr/>
            <p:nvPr/>
          </p:nvGrpSpPr>
          <p:grpSpPr>
            <a:xfrm>
              <a:off x="1598682" y="2958968"/>
              <a:ext cx="1742773" cy="421286"/>
              <a:chOff x="289652" y="1611518"/>
              <a:chExt cx="1811992" cy="438064"/>
            </a:xfrm>
          </p:grpSpPr>
          <p:sp>
            <p:nvSpPr>
              <p:cNvPr id="264" name="Google Shape;3546;p80">
                <a:extLst>
                  <a:ext uri="{FF2B5EF4-FFF2-40B4-BE49-F238E27FC236}">
                    <a16:creationId xmlns:a16="http://schemas.microsoft.com/office/drawing/2014/main" id="{FE7CA019-FDB6-BE7C-5529-4BD8C48542B9}"/>
                  </a:ext>
                </a:extLst>
              </p:cNvPr>
              <p:cNvSpPr/>
              <p:nvPr/>
            </p:nvSpPr>
            <p:spPr>
              <a:xfrm>
                <a:off x="516648" y="1687174"/>
                <a:ext cx="263287" cy="325680"/>
              </a:xfrm>
              <a:custGeom>
                <a:avLst/>
                <a:gdLst/>
                <a:ahLst/>
                <a:cxnLst/>
                <a:rect l="l" t="t" r="r" b="b"/>
                <a:pathLst>
                  <a:path w="18086" h="22372" extrusionOk="0">
                    <a:moveTo>
                      <a:pt x="2432" y="1"/>
                    </a:moveTo>
                    <a:lnTo>
                      <a:pt x="2432" y="1"/>
                    </a:lnTo>
                    <a:cubicBezTo>
                      <a:pt x="2158" y="2068"/>
                      <a:pt x="0" y="20427"/>
                      <a:pt x="8846" y="22250"/>
                    </a:cubicBezTo>
                    <a:cubicBezTo>
                      <a:pt x="9251" y="22331"/>
                      <a:pt x="9643" y="22372"/>
                      <a:pt x="10030" y="22372"/>
                    </a:cubicBezTo>
                    <a:cubicBezTo>
                      <a:pt x="10223" y="22372"/>
                      <a:pt x="10416" y="22362"/>
                      <a:pt x="10608" y="22342"/>
                    </a:cubicBezTo>
                    <a:cubicBezTo>
                      <a:pt x="11551" y="22220"/>
                      <a:pt x="12463" y="21794"/>
                      <a:pt x="13223" y="21156"/>
                    </a:cubicBezTo>
                    <a:cubicBezTo>
                      <a:pt x="18086" y="17053"/>
                      <a:pt x="17903" y="2919"/>
                      <a:pt x="17812" y="92"/>
                    </a:cubicBezTo>
                    <a:lnTo>
                      <a:pt x="17812" y="92"/>
                    </a:lnTo>
                    <a:lnTo>
                      <a:pt x="13952" y="274"/>
                    </a:lnTo>
                    <a:cubicBezTo>
                      <a:pt x="14134" y="6414"/>
                      <a:pt x="13253" y="16080"/>
                      <a:pt x="10700" y="18208"/>
                    </a:cubicBezTo>
                    <a:cubicBezTo>
                      <a:pt x="10471" y="18415"/>
                      <a:pt x="10257" y="18510"/>
                      <a:pt x="9999" y="18510"/>
                    </a:cubicBezTo>
                    <a:cubicBezTo>
                      <a:pt x="9879" y="18510"/>
                      <a:pt x="9750" y="18489"/>
                      <a:pt x="9605" y="18451"/>
                    </a:cubicBezTo>
                    <a:cubicBezTo>
                      <a:pt x="7630" y="18025"/>
                      <a:pt x="6292" y="14834"/>
                      <a:pt x="5958" y="9636"/>
                    </a:cubicBezTo>
                    <a:cubicBezTo>
                      <a:pt x="5654" y="5046"/>
                      <a:pt x="6262" y="517"/>
                      <a:pt x="6262" y="487"/>
                    </a:cubicBezTo>
                    <a:lnTo>
                      <a:pt x="24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547;p80">
                <a:extLst>
                  <a:ext uri="{FF2B5EF4-FFF2-40B4-BE49-F238E27FC236}">
                    <a16:creationId xmlns:a16="http://schemas.microsoft.com/office/drawing/2014/main" id="{F9A57484-0B41-C2B4-F242-D3A84F68D33B}"/>
                  </a:ext>
                </a:extLst>
              </p:cNvPr>
              <p:cNvSpPr/>
              <p:nvPr/>
            </p:nvSpPr>
            <p:spPr>
              <a:xfrm>
                <a:off x="811787" y="1643807"/>
                <a:ext cx="174792" cy="377461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5929" extrusionOk="0">
                    <a:moveTo>
                      <a:pt x="3861" y="1"/>
                    </a:moveTo>
                    <a:lnTo>
                      <a:pt x="0" y="275"/>
                    </a:lnTo>
                    <a:lnTo>
                      <a:pt x="1642" y="25928"/>
                    </a:lnTo>
                    <a:lnTo>
                      <a:pt x="12007" y="24713"/>
                    </a:lnTo>
                    <a:lnTo>
                      <a:pt x="11551" y="20852"/>
                    </a:lnTo>
                    <a:lnTo>
                      <a:pt x="5259" y="21582"/>
                    </a:lnTo>
                    <a:lnTo>
                      <a:pt x="38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548;p80">
                <a:extLst>
                  <a:ext uri="{FF2B5EF4-FFF2-40B4-BE49-F238E27FC236}">
                    <a16:creationId xmlns:a16="http://schemas.microsoft.com/office/drawing/2014/main" id="{FF665D6C-D26D-2371-698D-1F4F9F64B8F8}"/>
                  </a:ext>
                </a:extLst>
              </p:cNvPr>
              <p:cNvSpPr/>
              <p:nvPr/>
            </p:nvSpPr>
            <p:spPr>
              <a:xfrm>
                <a:off x="1014006" y="1654434"/>
                <a:ext cx="155329" cy="375234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25776" extrusionOk="0">
                    <a:moveTo>
                      <a:pt x="3860" y="0"/>
                    </a:moveTo>
                    <a:lnTo>
                      <a:pt x="0" y="31"/>
                    </a:lnTo>
                    <a:lnTo>
                      <a:pt x="243" y="25776"/>
                    </a:lnTo>
                    <a:lnTo>
                      <a:pt x="10669" y="25077"/>
                    </a:lnTo>
                    <a:lnTo>
                      <a:pt x="10426" y="21217"/>
                    </a:lnTo>
                    <a:lnTo>
                      <a:pt x="4104" y="21612"/>
                    </a:lnTo>
                    <a:lnTo>
                      <a:pt x="38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549;p80">
                <a:extLst>
                  <a:ext uri="{FF2B5EF4-FFF2-40B4-BE49-F238E27FC236}">
                    <a16:creationId xmlns:a16="http://schemas.microsoft.com/office/drawing/2014/main" id="{90889DD0-62BE-6B2D-0704-7F8230045D60}"/>
                  </a:ext>
                </a:extLst>
              </p:cNvPr>
              <p:cNvSpPr/>
              <p:nvPr/>
            </p:nvSpPr>
            <p:spPr>
              <a:xfrm>
                <a:off x="1140555" y="1654871"/>
                <a:ext cx="280989" cy="375685"/>
              </a:xfrm>
              <a:custGeom>
                <a:avLst/>
                <a:gdLst/>
                <a:ahLst/>
                <a:cxnLst/>
                <a:rect l="l" t="t" r="r" b="b"/>
                <a:pathLst>
                  <a:path w="19302" h="25807" extrusionOk="0">
                    <a:moveTo>
                      <a:pt x="17995" y="1"/>
                    </a:moveTo>
                    <a:lnTo>
                      <a:pt x="14165" y="426"/>
                    </a:lnTo>
                    <a:lnTo>
                      <a:pt x="14256" y="1156"/>
                    </a:lnTo>
                    <a:cubicBezTo>
                      <a:pt x="14621" y="4530"/>
                      <a:pt x="15229" y="10214"/>
                      <a:pt x="13131" y="12828"/>
                    </a:cubicBezTo>
                    <a:cubicBezTo>
                      <a:pt x="12493" y="13618"/>
                      <a:pt x="11611" y="14074"/>
                      <a:pt x="10396" y="14196"/>
                    </a:cubicBezTo>
                    <a:cubicBezTo>
                      <a:pt x="10162" y="14223"/>
                      <a:pt x="9937" y="14236"/>
                      <a:pt x="9719" y="14236"/>
                    </a:cubicBezTo>
                    <a:cubicBezTo>
                      <a:pt x="8716" y="14236"/>
                      <a:pt x="7878" y="13949"/>
                      <a:pt x="7204" y="13375"/>
                    </a:cubicBezTo>
                    <a:cubicBezTo>
                      <a:pt x="4772" y="11399"/>
                      <a:pt x="4256" y="6019"/>
                      <a:pt x="3952" y="2797"/>
                    </a:cubicBezTo>
                    <a:cubicBezTo>
                      <a:pt x="3921" y="2341"/>
                      <a:pt x="3861" y="1916"/>
                      <a:pt x="3830" y="1521"/>
                    </a:cubicBezTo>
                    <a:lnTo>
                      <a:pt x="0" y="1946"/>
                    </a:lnTo>
                    <a:cubicBezTo>
                      <a:pt x="31" y="2341"/>
                      <a:pt x="61" y="2736"/>
                      <a:pt x="122" y="3162"/>
                    </a:cubicBezTo>
                    <a:cubicBezTo>
                      <a:pt x="487" y="7235"/>
                      <a:pt x="1064" y="13375"/>
                      <a:pt x="4772" y="16384"/>
                    </a:cubicBezTo>
                    <a:cubicBezTo>
                      <a:pt x="5958" y="17326"/>
                      <a:pt x="7295" y="17873"/>
                      <a:pt x="8815" y="18056"/>
                    </a:cubicBezTo>
                    <a:lnTo>
                      <a:pt x="9301" y="25807"/>
                    </a:lnTo>
                    <a:lnTo>
                      <a:pt x="13192" y="25533"/>
                    </a:lnTo>
                    <a:lnTo>
                      <a:pt x="12675" y="17630"/>
                    </a:lnTo>
                    <a:cubicBezTo>
                      <a:pt x="14104" y="17174"/>
                      <a:pt x="15259" y="16384"/>
                      <a:pt x="16232" y="15199"/>
                    </a:cubicBezTo>
                    <a:cubicBezTo>
                      <a:pt x="19302" y="11369"/>
                      <a:pt x="18572" y="4682"/>
                      <a:pt x="18116" y="700"/>
                    </a:cubicBezTo>
                    <a:lnTo>
                      <a:pt x="17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550;p80">
                <a:extLst>
                  <a:ext uri="{FF2B5EF4-FFF2-40B4-BE49-F238E27FC236}">
                    <a16:creationId xmlns:a16="http://schemas.microsoft.com/office/drawing/2014/main" id="{2280478C-2A7C-0ED6-F1DF-4CBE6F2084F0}"/>
                  </a:ext>
                </a:extLst>
              </p:cNvPr>
              <p:cNvSpPr/>
              <p:nvPr/>
            </p:nvSpPr>
            <p:spPr>
              <a:xfrm>
                <a:off x="1861809" y="1635902"/>
                <a:ext cx="239835" cy="371173"/>
              </a:xfrm>
              <a:custGeom>
                <a:avLst/>
                <a:gdLst/>
                <a:ahLst/>
                <a:cxnLst/>
                <a:rect l="l" t="t" r="r" b="b"/>
                <a:pathLst>
                  <a:path w="16475" h="25497" extrusionOk="0">
                    <a:moveTo>
                      <a:pt x="7809" y="0"/>
                    </a:moveTo>
                    <a:cubicBezTo>
                      <a:pt x="7628" y="0"/>
                      <a:pt x="7447" y="9"/>
                      <a:pt x="7265" y="27"/>
                    </a:cubicBezTo>
                    <a:cubicBezTo>
                      <a:pt x="2858" y="483"/>
                      <a:pt x="0" y="6410"/>
                      <a:pt x="730" y="13553"/>
                    </a:cubicBezTo>
                    <a:cubicBezTo>
                      <a:pt x="1401" y="20406"/>
                      <a:pt x="5148" y="25496"/>
                      <a:pt x="9343" y="25496"/>
                    </a:cubicBezTo>
                    <a:cubicBezTo>
                      <a:pt x="9521" y="25496"/>
                      <a:pt x="9700" y="25487"/>
                      <a:pt x="9879" y="25468"/>
                    </a:cubicBezTo>
                    <a:cubicBezTo>
                      <a:pt x="13496" y="25104"/>
                      <a:pt x="16080" y="21274"/>
                      <a:pt x="16475" y="15651"/>
                    </a:cubicBezTo>
                    <a:lnTo>
                      <a:pt x="14317" y="13675"/>
                    </a:lnTo>
                    <a:lnTo>
                      <a:pt x="7508" y="14344"/>
                    </a:lnTo>
                    <a:lnTo>
                      <a:pt x="7903" y="18173"/>
                    </a:lnTo>
                    <a:lnTo>
                      <a:pt x="12219" y="17717"/>
                    </a:lnTo>
                    <a:lnTo>
                      <a:pt x="12219" y="17717"/>
                    </a:lnTo>
                    <a:cubicBezTo>
                      <a:pt x="11611" y="20119"/>
                      <a:pt x="10487" y="21578"/>
                      <a:pt x="9453" y="21669"/>
                    </a:cubicBezTo>
                    <a:cubicBezTo>
                      <a:pt x="9414" y="21672"/>
                      <a:pt x="9374" y="21674"/>
                      <a:pt x="9334" y="21674"/>
                    </a:cubicBezTo>
                    <a:cubicBezTo>
                      <a:pt x="7659" y="21674"/>
                      <a:pt x="5124" y="18592"/>
                      <a:pt x="4560" y="13219"/>
                    </a:cubicBezTo>
                    <a:cubicBezTo>
                      <a:pt x="3982" y="7687"/>
                      <a:pt x="5958" y="4100"/>
                      <a:pt x="7630" y="3888"/>
                    </a:cubicBezTo>
                    <a:cubicBezTo>
                      <a:pt x="7664" y="3885"/>
                      <a:pt x="7699" y="3884"/>
                      <a:pt x="7734" y="3884"/>
                    </a:cubicBezTo>
                    <a:cubicBezTo>
                      <a:pt x="8932" y="3884"/>
                      <a:pt x="10395" y="5384"/>
                      <a:pt x="11399" y="7687"/>
                    </a:cubicBezTo>
                    <a:lnTo>
                      <a:pt x="14955" y="6167"/>
                    </a:lnTo>
                    <a:cubicBezTo>
                      <a:pt x="13325" y="2250"/>
                      <a:pt x="10673" y="0"/>
                      <a:pt x="7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551;p80">
                <a:extLst>
                  <a:ext uri="{FF2B5EF4-FFF2-40B4-BE49-F238E27FC236}">
                    <a16:creationId xmlns:a16="http://schemas.microsoft.com/office/drawing/2014/main" id="{4189373C-E113-6DCE-AC72-786FB197F244}"/>
                  </a:ext>
                </a:extLst>
              </p:cNvPr>
              <p:cNvSpPr/>
              <p:nvPr/>
            </p:nvSpPr>
            <p:spPr>
              <a:xfrm>
                <a:off x="1565344" y="1667259"/>
                <a:ext cx="268149" cy="378349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25990" extrusionOk="0">
                    <a:moveTo>
                      <a:pt x="15380" y="1"/>
                    </a:moveTo>
                    <a:lnTo>
                      <a:pt x="11551" y="487"/>
                    </a:lnTo>
                    <a:lnTo>
                      <a:pt x="13648" y="16597"/>
                    </a:lnTo>
                    <a:lnTo>
                      <a:pt x="3435" y="2949"/>
                    </a:lnTo>
                    <a:lnTo>
                      <a:pt x="0" y="4287"/>
                    </a:lnTo>
                    <a:lnTo>
                      <a:pt x="2037" y="25989"/>
                    </a:lnTo>
                    <a:lnTo>
                      <a:pt x="5897" y="25655"/>
                    </a:lnTo>
                    <a:lnTo>
                      <a:pt x="4468" y="10791"/>
                    </a:lnTo>
                    <a:lnTo>
                      <a:pt x="14955" y="24834"/>
                    </a:lnTo>
                    <a:lnTo>
                      <a:pt x="18420" y="23436"/>
                    </a:lnTo>
                    <a:lnTo>
                      <a:pt x="153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552;p80">
                <a:extLst>
                  <a:ext uri="{FF2B5EF4-FFF2-40B4-BE49-F238E27FC236}">
                    <a16:creationId xmlns:a16="http://schemas.microsoft.com/office/drawing/2014/main" id="{82BC6DFF-B9AF-3CD7-0F83-0DD964CA1A05}"/>
                  </a:ext>
                </a:extLst>
              </p:cNvPr>
              <p:cNvSpPr/>
              <p:nvPr/>
            </p:nvSpPr>
            <p:spPr>
              <a:xfrm>
                <a:off x="1454721" y="1734966"/>
                <a:ext cx="71244" cy="296915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0396" extrusionOk="0">
                    <a:moveTo>
                      <a:pt x="3891" y="0"/>
                    </a:moveTo>
                    <a:lnTo>
                      <a:pt x="0" y="213"/>
                    </a:lnTo>
                    <a:lnTo>
                      <a:pt x="1034" y="20396"/>
                    </a:lnTo>
                    <a:lnTo>
                      <a:pt x="4894" y="20183"/>
                    </a:lnTo>
                    <a:lnTo>
                      <a:pt x="38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553;p80">
                <a:extLst>
                  <a:ext uri="{FF2B5EF4-FFF2-40B4-BE49-F238E27FC236}">
                    <a16:creationId xmlns:a16="http://schemas.microsoft.com/office/drawing/2014/main" id="{B18F4C8D-798A-589D-81A8-18E2823174B0}"/>
                  </a:ext>
                </a:extLst>
              </p:cNvPr>
              <p:cNvSpPr/>
              <p:nvPr/>
            </p:nvSpPr>
            <p:spPr>
              <a:xfrm>
                <a:off x="1443658" y="1611518"/>
                <a:ext cx="70808" cy="70371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34" extrusionOk="0">
                    <a:moveTo>
                      <a:pt x="2432" y="0"/>
                    </a:moveTo>
                    <a:cubicBezTo>
                      <a:pt x="1064" y="0"/>
                      <a:pt x="0" y="1094"/>
                      <a:pt x="0" y="2432"/>
                    </a:cubicBezTo>
                    <a:cubicBezTo>
                      <a:pt x="0" y="3739"/>
                      <a:pt x="1095" y="4833"/>
                      <a:pt x="2432" y="4833"/>
                    </a:cubicBezTo>
                    <a:cubicBezTo>
                      <a:pt x="3800" y="4833"/>
                      <a:pt x="4864" y="3739"/>
                      <a:pt x="4864" y="2432"/>
                    </a:cubicBezTo>
                    <a:cubicBezTo>
                      <a:pt x="4864" y="1034"/>
                      <a:pt x="3769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554;p80">
                <a:extLst>
                  <a:ext uri="{FF2B5EF4-FFF2-40B4-BE49-F238E27FC236}">
                    <a16:creationId xmlns:a16="http://schemas.microsoft.com/office/drawing/2014/main" id="{3290875F-D07B-276E-1F1F-6ED001519672}"/>
                  </a:ext>
                </a:extLst>
              </p:cNvPr>
              <p:cNvSpPr/>
              <p:nvPr/>
            </p:nvSpPr>
            <p:spPr>
              <a:xfrm>
                <a:off x="289652" y="1635669"/>
                <a:ext cx="220371" cy="413913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28433" extrusionOk="0">
                    <a:moveTo>
                      <a:pt x="4408" y="4207"/>
                    </a:moveTo>
                    <a:cubicBezTo>
                      <a:pt x="6019" y="4207"/>
                      <a:pt x="8025" y="4481"/>
                      <a:pt x="9301" y="5484"/>
                    </a:cubicBezTo>
                    <a:cubicBezTo>
                      <a:pt x="10122" y="6092"/>
                      <a:pt x="10578" y="6882"/>
                      <a:pt x="10730" y="8007"/>
                    </a:cubicBezTo>
                    <a:cubicBezTo>
                      <a:pt x="10791" y="8828"/>
                      <a:pt x="10639" y="9466"/>
                      <a:pt x="10183" y="10043"/>
                    </a:cubicBezTo>
                    <a:cubicBezTo>
                      <a:pt x="9119" y="11350"/>
                      <a:pt x="6687" y="12050"/>
                      <a:pt x="5107" y="12323"/>
                    </a:cubicBezTo>
                    <a:lnTo>
                      <a:pt x="4408" y="4207"/>
                    </a:lnTo>
                    <a:close/>
                    <a:moveTo>
                      <a:pt x="5532" y="16639"/>
                    </a:moveTo>
                    <a:lnTo>
                      <a:pt x="5532" y="16639"/>
                    </a:lnTo>
                    <a:cubicBezTo>
                      <a:pt x="6839" y="16730"/>
                      <a:pt x="8754" y="17034"/>
                      <a:pt x="9697" y="17977"/>
                    </a:cubicBezTo>
                    <a:cubicBezTo>
                      <a:pt x="10001" y="18250"/>
                      <a:pt x="10335" y="18737"/>
                      <a:pt x="10274" y="19831"/>
                    </a:cubicBezTo>
                    <a:cubicBezTo>
                      <a:pt x="10092" y="22414"/>
                      <a:pt x="7873" y="23478"/>
                      <a:pt x="6171" y="23904"/>
                    </a:cubicBezTo>
                    <a:lnTo>
                      <a:pt x="5532" y="16639"/>
                    </a:lnTo>
                    <a:close/>
                    <a:moveTo>
                      <a:pt x="4358" y="0"/>
                    </a:moveTo>
                    <a:cubicBezTo>
                      <a:pt x="3009" y="0"/>
                      <a:pt x="2011" y="148"/>
                      <a:pt x="1763" y="195"/>
                    </a:cubicBezTo>
                    <a:lnTo>
                      <a:pt x="0" y="2414"/>
                    </a:lnTo>
                    <a:lnTo>
                      <a:pt x="2098" y="26487"/>
                    </a:lnTo>
                    <a:lnTo>
                      <a:pt x="4256" y="28433"/>
                    </a:lnTo>
                    <a:cubicBezTo>
                      <a:pt x="7569" y="28342"/>
                      <a:pt x="13952" y="26487"/>
                      <a:pt x="14378" y="20104"/>
                    </a:cubicBezTo>
                    <a:cubicBezTo>
                      <a:pt x="14530" y="18037"/>
                      <a:pt x="13922" y="16275"/>
                      <a:pt x="12584" y="14937"/>
                    </a:cubicBezTo>
                    <a:cubicBezTo>
                      <a:pt x="12311" y="14664"/>
                      <a:pt x="12007" y="14451"/>
                      <a:pt x="11703" y="14208"/>
                    </a:cubicBezTo>
                    <a:cubicBezTo>
                      <a:pt x="12371" y="13752"/>
                      <a:pt x="12919" y="13265"/>
                      <a:pt x="13435" y="12657"/>
                    </a:cubicBezTo>
                    <a:cubicBezTo>
                      <a:pt x="14651" y="11198"/>
                      <a:pt x="15137" y="9375"/>
                      <a:pt x="14864" y="7460"/>
                    </a:cubicBezTo>
                    <a:cubicBezTo>
                      <a:pt x="14560" y="5241"/>
                      <a:pt x="13496" y="3387"/>
                      <a:pt x="11794" y="2080"/>
                    </a:cubicBezTo>
                    <a:cubicBezTo>
                      <a:pt x="9487" y="368"/>
                      <a:pt x="6485" y="0"/>
                      <a:pt x="4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8" name="Google Shape;3555;p80">
              <a:extLst>
                <a:ext uri="{FF2B5EF4-FFF2-40B4-BE49-F238E27FC236}">
                  <a16:creationId xmlns:a16="http://schemas.microsoft.com/office/drawing/2014/main" id="{1B824ED4-4E32-664C-04A0-C7E1AF362F0C}"/>
                </a:ext>
              </a:extLst>
            </p:cNvPr>
            <p:cNvSpPr/>
            <p:nvPr/>
          </p:nvSpPr>
          <p:spPr>
            <a:xfrm>
              <a:off x="3779124" y="3067534"/>
              <a:ext cx="264251" cy="238889"/>
            </a:xfrm>
            <a:custGeom>
              <a:avLst/>
              <a:gdLst/>
              <a:ahLst/>
              <a:cxnLst/>
              <a:rect l="l" t="t" r="r" b="b"/>
              <a:pathLst>
                <a:path w="12555" h="11350" extrusionOk="0">
                  <a:moveTo>
                    <a:pt x="5931" y="448"/>
                  </a:moveTo>
                  <a:cubicBezTo>
                    <a:pt x="6522" y="448"/>
                    <a:pt x="7105" y="539"/>
                    <a:pt x="7660" y="715"/>
                  </a:cubicBezTo>
                  <a:cubicBezTo>
                    <a:pt x="7843" y="745"/>
                    <a:pt x="8025" y="806"/>
                    <a:pt x="8208" y="927"/>
                  </a:cubicBezTo>
                  <a:cubicBezTo>
                    <a:pt x="9484" y="1505"/>
                    <a:pt x="10487" y="2538"/>
                    <a:pt x="10974" y="3815"/>
                  </a:cubicBezTo>
                  <a:cubicBezTo>
                    <a:pt x="11490" y="5092"/>
                    <a:pt x="11460" y="6520"/>
                    <a:pt x="10882" y="7797"/>
                  </a:cubicBezTo>
                  <a:cubicBezTo>
                    <a:pt x="10037" y="9730"/>
                    <a:pt x="8116" y="10933"/>
                    <a:pt x="6096" y="10933"/>
                  </a:cubicBezTo>
                  <a:cubicBezTo>
                    <a:pt x="5575" y="10933"/>
                    <a:pt x="5047" y="10853"/>
                    <a:pt x="4530" y="10684"/>
                  </a:cubicBezTo>
                  <a:cubicBezTo>
                    <a:pt x="4378" y="10654"/>
                    <a:pt x="4195" y="10593"/>
                    <a:pt x="4013" y="10502"/>
                  </a:cubicBezTo>
                  <a:cubicBezTo>
                    <a:pt x="2706" y="9925"/>
                    <a:pt x="1612" y="8830"/>
                    <a:pt x="1065" y="7554"/>
                  </a:cubicBezTo>
                  <a:cubicBezTo>
                    <a:pt x="426" y="6216"/>
                    <a:pt x="426" y="4757"/>
                    <a:pt x="973" y="3511"/>
                  </a:cubicBezTo>
                  <a:cubicBezTo>
                    <a:pt x="1490" y="2234"/>
                    <a:pt x="2615" y="1262"/>
                    <a:pt x="4013" y="776"/>
                  </a:cubicBezTo>
                  <a:cubicBezTo>
                    <a:pt x="4644" y="555"/>
                    <a:pt x="5292" y="448"/>
                    <a:pt x="5931" y="448"/>
                  </a:cubicBezTo>
                  <a:close/>
                  <a:moveTo>
                    <a:pt x="5968" y="0"/>
                  </a:moveTo>
                  <a:cubicBezTo>
                    <a:pt x="5271" y="0"/>
                    <a:pt x="4566" y="116"/>
                    <a:pt x="3891" y="350"/>
                  </a:cubicBezTo>
                  <a:cubicBezTo>
                    <a:pt x="2372" y="897"/>
                    <a:pt x="1186" y="1961"/>
                    <a:pt x="578" y="3329"/>
                  </a:cubicBezTo>
                  <a:cubicBezTo>
                    <a:pt x="1" y="4636"/>
                    <a:pt x="31" y="6247"/>
                    <a:pt x="669" y="7706"/>
                  </a:cubicBezTo>
                  <a:cubicBezTo>
                    <a:pt x="1277" y="9104"/>
                    <a:pt x="2463" y="10229"/>
                    <a:pt x="3831" y="10836"/>
                  </a:cubicBezTo>
                  <a:cubicBezTo>
                    <a:pt x="4043" y="10928"/>
                    <a:pt x="4226" y="10988"/>
                    <a:pt x="4439" y="11080"/>
                  </a:cubicBezTo>
                  <a:cubicBezTo>
                    <a:pt x="4999" y="11262"/>
                    <a:pt x="5571" y="11350"/>
                    <a:pt x="6137" y="11350"/>
                  </a:cubicBezTo>
                  <a:cubicBezTo>
                    <a:pt x="8301" y="11350"/>
                    <a:pt x="10368" y="10070"/>
                    <a:pt x="11308" y="7949"/>
                  </a:cubicBezTo>
                  <a:cubicBezTo>
                    <a:pt x="12554" y="5092"/>
                    <a:pt x="11217" y="1748"/>
                    <a:pt x="8390" y="502"/>
                  </a:cubicBezTo>
                  <a:cubicBezTo>
                    <a:pt x="7641" y="169"/>
                    <a:pt x="6811" y="0"/>
                    <a:pt x="5968" y="0"/>
                  </a:cubicBezTo>
                  <a:close/>
                </a:path>
              </a:pathLst>
            </a:custGeom>
            <a:solidFill>
              <a:srgbClr val="E6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56;p80">
              <a:extLst>
                <a:ext uri="{FF2B5EF4-FFF2-40B4-BE49-F238E27FC236}">
                  <a16:creationId xmlns:a16="http://schemas.microsoft.com/office/drawing/2014/main" id="{2966F831-C1CF-A455-ED21-AF82971D8E73}"/>
                </a:ext>
              </a:extLst>
            </p:cNvPr>
            <p:cNvSpPr/>
            <p:nvPr/>
          </p:nvSpPr>
          <p:spPr>
            <a:xfrm>
              <a:off x="3766326" y="3056568"/>
              <a:ext cx="291760" cy="262736"/>
            </a:xfrm>
            <a:custGeom>
              <a:avLst/>
              <a:gdLst/>
              <a:ahLst/>
              <a:cxnLst/>
              <a:rect l="l" t="t" r="r" b="b"/>
              <a:pathLst>
                <a:path w="13862" h="12483" extrusionOk="0">
                  <a:moveTo>
                    <a:pt x="6597" y="1570"/>
                  </a:moveTo>
                  <a:cubicBezTo>
                    <a:pt x="7083" y="1570"/>
                    <a:pt x="7630" y="1600"/>
                    <a:pt x="8116" y="1844"/>
                  </a:cubicBezTo>
                  <a:cubicBezTo>
                    <a:pt x="8299" y="1904"/>
                    <a:pt x="8451" y="1935"/>
                    <a:pt x="8603" y="2026"/>
                  </a:cubicBezTo>
                  <a:cubicBezTo>
                    <a:pt x="9758" y="2512"/>
                    <a:pt x="10609" y="3424"/>
                    <a:pt x="11065" y="4579"/>
                  </a:cubicBezTo>
                  <a:cubicBezTo>
                    <a:pt x="11521" y="5704"/>
                    <a:pt x="11490" y="6950"/>
                    <a:pt x="11004" y="8105"/>
                  </a:cubicBezTo>
                  <a:cubicBezTo>
                    <a:pt x="10248" y="9837"/>
                    <a:pt x="8532" y="10884"/>
                    <a:pt x="6721" y="10884"/>
                  </a:cubicBezTo>
                  <a:cubicBezTo>
                    <a:pt x="6276" y="10884"/>
                    <a:pt x="5825" y="10821"/>
                    <a:pt x="5381" y="10689"/>
                  </a:cubicBezTo>
                  <a:cubicBezTo>
                    <a:pt x="5229" y="10598"/>
                    <a:pt x="5047" y="10567"/>
                    <a:pt x="4895" y="10506"/>
                  </a:cubicBezTo>
                  <a:cubicBezTo>
                    <a:pt x="3709" y="9959"/>
                    <a:pt x="2767" y="9017"/>
                    <a:pt x="2220" y="7832"/>
                  </a:cubicBezTo>
                  <a:cubicBezTo>
                    <a:pt x="1703" y="6616"/>
                    <a:pt x="1673" y="5370"/>
                    <a:pt x="2159" y="4275"/>
                  </a:cubicBezTo>
                  <a:cubicBezTo>
                    <a:pt x="2615" y="3151"/>
                    <a:pt x="3588" y="2330"/>
                    <a:pt x="4834" y="1874"/>
                  </a:cubicBezTo>
                  <a:cubicBezTo>
                    <a:pt x="5411" y="1692"/>
                    <a:pt x="5989" y="1570"/>
                    <a:pt x="6597" y="1570"/>
                  </a:cubicBezTo>
                  <a:close/>
                  <a:moveTo>
                    <a:pt x="6588" y="0"/>
                  </a:moveTo>
                  <a:cubicBezTo>
                    <a:pt x="5826" y="0"/>
                    <a:pt x="5056" y="125"/>
                    <a:pt x="4317" y="385"/>
                  </a:cubicBezTo>
                  <a:cubicBezTo>
                    <a:pt x="2645" y="962"/>
                    <a:pt x="1338" y="2117"/>
                    <a:pt x="670" y="3637"/>
                  </a:cubicBezTo>
                  <a:cubicBezTo>
                    <a:pt x="1" y="5157"/>
                    <a:pt x="31" y="6889"/>
                    <a:pt x="761" y="8531"/>
                  </a:cubicBezTo>
                  <a:cubicBezTo>
                    <a:pt x="1429" y="10050"/>
                    <a:pt x="2676" y="11327"/>
                    <a:pt x="4195" y="11965"/>
                  </a:cubicBezTo>
                  <a:cubicBezTo>
                    <a:pt x="4408" y="12057"/>
                    <a:pt x="4621" y="12117"/>
                    <a:pt x="4864" y="12209"/>
                  </a:cubicBezTo>
                  <a:cubicBezTo>
                    <a:pt x="5472" y="12391"/>
                    <a:pt x="6110" y="12482"/>
                    <a:pt x="6718" y="12482"/>
                  </a:cubicBezTo>
                  <a:cubicBezTo>
                    <a:pt x="9150" y="12482"/>
                    <a:pt x="11430" y="11023"/>
                    <a:pt x="12493" y="8774"/>
                  </a:cubicBezTo>
                  <a:cubicBezTo>
                    <a:pt x="13861" y="5613"/>
                    <a:pt x="12402" y="1904"/>
                    <a:pt x="9272" y="537"/>
                  </a:cubicBezTo>
                  <a:cubicBezTo>
                    <a:pt x="8436" y="186"/>
                    <a:pt x="7518" y="0"/>
                    <a:pt x="6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557;p80">
              <a:extLst>
                <a:ext uri="{FF2B5EF4-FFF2-40B4-BE49-F238E27FC236}">
                  <a16:creationId xmlns:a16="http://schemas.microsoft.com/office/drawing/2014/main" id="{EA486E06-0957-9695-AD1F-26FD6374A688}"/>
                </a:ext>
              </a:extLst>
            </p:cNvPr>
            <p:cNvSpPr/>
            <p:nvPr/>
          </p:nvSpPr>
          <p:spPr>
            <a:xfrm>
              <a:off x="3880223" y="3071050"/>
              <a:ext cx="53755" cy="231607"/>
            </a:xfrm>
            <a:custGeom>
              <a:avLst/>
              <a:gdLst/>
              <a:ahLst/>
              <a:cxnLst/>
              <a:rect l="l" t="t" r="r" b="b"/>
              <a:pathLst>
                <a:path w="2554" h="11004" extrusionOk="0">
                  <a:moveTo>
                    <a:pt x="2158" y="1"/>
                  </a:moveTo>
                  <a:lnTo>
                    <a:pt x="0" y="10913"/>
                  </a:lnTo>
                  <a:lnTo>
                    <a:pt x="426" y="11004"/>
                  </a:lnTo>
                  <a:lnTo>
                    <a:pt x="2554" y="61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E6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58;p80">
              <a:extLst>
                <a:ext uri="{FF2B5EF4-FFF2-40B4-BE49-F238E27FC236}">
                  <a16:creationId xmlns:a16="http://schemas.microsoft.com/office/drawing/2014/main" id="{B4977E34-3340-8CF6-8FE7-A95D1A981A90}"/>
                </a:ext>
              </a:extLst>
            </p:cNvPr>
            <p:cNvSpPr/>
            <p:nvPr/>
          </p:nvSpPr>
          <p:spPr>
            <a:xfrm>
              <a:off x="3866141" y="3056968"/>
              <a:ext cx="83201" cy="260400"/>
            </a:xfrm>
            <a:custGeom>
              <a:avLst/>
              <a:gdLst/>
              <a:ahLst/>
              <a:cxnLst/>
              <a:rect l="l" t="t" r="r" b="b"/>
              <a:pathLst>
                <a:path w="3953" h="12372" extrusionOk="0">
                  <a:moveTo>
                    <a:pt x="2371" y="1"/>
                  </a:moveTo>
                  <a:lnTo>
                    <a:pt x="1" y="12068"/>
                  </a:lnTo>
                  <a:lnTo>
                    <a:pt x="1581" y="12372"/>
                  </a:lnTo>
                  <a:lnTo>
                    <a:pt x="3952" y="305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59;p80">
              <a:extLst>
                <a:ext uri="{FF2B5EF4-FFF2-40B4-BE49-F238E27FC236}">
                  <a16:creationId xmlns:a16="http://schemas.microsoft.com/office/drawing/2014/main" id="{5C9F56B7-5F6A-2224-7476-A66D077721B1}"/>
                </a:ext>
              </a:extLst>
            </p:cNvPr>
            <p:cNvSpPr/>
            <p:nvPr/>
          </p:nvSpPr>
          <p:spPr>
            <a:xfrm>
              <a:off x="3798973" y="3189409"/>
              <a:ext cx="189385" cy="80633"/>
            </a:xfrm>
            <a:custGeom>
              <a:avLst/>
              <a:gdLst/>
              <a:ahLst/>
              <a:cxnLst/>
              <a:rect l="l" t="t" r="r" b="b"/>
              <a:pathLst>
                <a:path w="8998" h="3831" extrusionOk="0">
                  <a:moveTo>
                    <a:pt x="5076" y="1"/>
                  </a:moveTo>
                  <a:lnTo>
                    <a:pt x="0" y="2007"/>
                  </a:lnTo>
                  <a:lnTo>
                    <a:pt x="152" y="2402"/>
                  </a:lnTo>
                  <a:lnTo>
                    <a:pt x="5015" y="487"/>
                  </a:lnTo>
                  <a:lnTo>
                    <a:pt x="8724" y="3831"/>
                  </a:lnTo>
                  <a:lnTo>
                    <a:pt x="8997" y="3527"/>
                  </a:lnTo>
                  <a:lnTo>
                    <a:pt x="5076" y="1"/>
                  </a:lnTo>
                  <a:close/>
                </a:path>
              </a:pathLst>
            </a:custGeom>
            <a:solidFill>
              <a:srgbClr val="E6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560;p80">
              <a:extLst>
                <a:ext uri="{FF2B5EF4-FFF2-40B4-BE49-F238E27FC236}">
                  <a16:creationId xmlns:a16="http://schemas.microsoft.com/office/drawing/2014/main" id="{77BAA623-052E-9AC6-4EF7-06B118D47CBD}"/>
                </a:ext>
              </a:extLst>
            </p:cNvPr>
            <p:cNvSpPr/>
            <p:nvPr/>
          </p:nvSpPr>
          <p:spPr>
            <a:xfrm>
              <a:off x="3782976" y="3175349"/>
              <a:ext cx="223293" cy="112604"/>
            </a:xfrm>
            <a:custGeom>
              <a:avLst/>
              <a:gdLst/>
              <a:ahLst/>
              <a:cxnLst/>
              <a:rect l="l" t="t" r="r" b="b"/>
              <a:pathLst>
                <a:path w="10609" h="5350" extrusionOk="0">
                  <a:moveTo>
                    <a:pt x="5988" y="0"/>
                  </a:moveTo>
                  <a:lnTo>
                    <a:pt x="0" y="2341"/>
                  </a:lnTo>
                  <a:lnTo>
                    <a:pt x="578" y="3860"/>
                  </a:lnTo>
                  <a:lnTo>
                    <a:pt x="5654" y="1854"/>
                  </a:lnTo>
                  <a:lnTo>
                    <a:pt x="9544" y="5350"/>
                  </a:lnTo>
                  <a:lnTo>
                    <a:pt x="10608" y="4164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90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2986" y="45465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</a:t>
            </a:r>
            <a:r>
              <a:rPr lang="en-US" sz="12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6"/>
          <p:cNvSpPr/>
          <p:nvPr/>
        </p:nvSpPr>
        <p:spPr>
          <a:xfrm>
            <a:off x="919017" y="3893491"/>
            <a:ext cx="3771532" cy="579873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2" name="Google Shape;1152;p46"/>
          <p:cNvSpPr txBox="1">
            <a:spLocks noGrp="1"/>
          </p:cNvSpPr>
          <p:nvPr>
            <p:ph type="subTitle" idx="1"/>
          </p:nvPr>
        </p:nvSpPr>
        <p:spPr>
          <a:xfrm>
            <a:off x="911761" y="3855860"/>
            <a:ext cx="36924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</a:t>
            </a:r>
          </a:p>
        </p:txBody>
      </p:sp>
      <p:sp>
        <p:nvSpPr>
          <p:cNvPr id="1153" name="Google Shape;1153;p46"/>
          <p:cNvSpPr txBox="1">
            <a:spLocks noGrp="1"/>
          </p:cNvSpPr>
          <p:nvPr>
            <p:ph type="ctrTitle"/>
          </p:nvPr>
        </p:nvSpPr>
        <p:spPr>
          <a:xfrm>
            <a:off x="863574" y="2054208"/>
            <a:ext cx="4213854" cy="1596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LOOKING BACK AND PROJECT</a:t>
            </a:r>
          </a:p>
        </p:txBody>
      </p:sp>
      <p:grpSp>
        <p:nvGrpSpPr>
          <p:cNvPr id="1154" name="Google Shape;1154;p46"/>
          <p:cNvGrpSpPr/>
          <p:nvPr/>
        </p:nvGrpSpPr>
        <p:grpSpPr>
          <a:xfrm>
            <a:off x="7449231" y="2454749"/>
            <a:ext cx="1166385" cy="1912199"/>
            <a:chOff x="6974521" y="1933466"/>
            <a:chExt cx="1407000" cy="2650490"/>
          </a:xfrm>
        </p:grpSpPr>
        <p:sp>
          <p:nvSpPr>
            <p:cNvPr id="1155" name="Google Shape;1155;p46"/>
            <p:cNvSpPr/>
            <p:nvPr/>
          </p:nvSpPr>
          <p:spPr>
            <a:xfrm>
              <a:off x="6974521" y="4367656"/>
              <a:ext cx="1407000" cy="216300"/>
            </a:xfrm>
            <a:prstGeom prst="ellipse">
              <a:avLst/>
            </a:prstGeom>
            <a:solidFill>
              <a:srgbClr val="F4B389">
                <a:alpha val="49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6" name="Google Shape;1156;p46"/>
            <p:cNvGrpSpPr/>
            <p:nvPr/>
          </p:nvGrpSpPr>
          <p:grpSpPr>
            <a:xfrm>
              <a:off x="7014109" y="1933466"/>
              <a:ext cx="1326402" cy="2564145"/>
              <a:chOff x="7282129" y="2199362"/>
              <a:chExt cx="1379370" cy="2666540"/>
            </a:xfrm>
          </p:grpSpPr>
          <p:sp>
            <p:nvSpPr>
              <p:cNvPr id="1157" name="Google Shape;1157;p46"/>
              <p:cNvSpPr/>
              <p:nvPr/>
            </p:nvSpPr>
            <p:spPr>
              <a:xfrm>
                <a:off x="7626352" y="2727377"/>
                <a:ext cx="409634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1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6"/>
              <p:cNvSpPr/>
              <p:nvPr/>
            </p:nvSpPr>
            <p:spPr>
              <a:xfrm>
                <a:off x="7626352" y="2779190"/>
                <a:ext cx="409634" cy="2963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6"/>
              <p:cNvSpPr/>
              <p:nvPr/>
            </p:nvSpPr>
            <p:spPr>
              <a:xfrm>
                <a:off x="7626352" y="2830394"/>
                <a:ext cx="409634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1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6"/>
              <p:cNvSpPr/>
              <p:nvPr/>
            </p:nvSpPr>
            <p:spPr>
              <a:xfrm>
                <a:off x="7626352" y="3078988"/>
                <a:ext cx="409634" cy="2963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6"/>
              <p:cNvSpPr/>
              <p:nvPr/>
            </p:nvSpPr>
            <p:spPr>
              <a:xfrm>
                <a:off x="7626352" y="3130821"/>
                <a:ext cx="409634" cy="2963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0"/>
                    </a:moveTo>
                    <a:lnTo>
                      <a:pt x="1" y="1459"/>
                    </a:lnTo>
                    <a:lnTo>
                      <a:pt x="20183" y="1459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6"/>
              <p:cNvSpPr/>
              <p:nvPr/>
            </p:nvSpPr>
            <p:spPr>
              <a:xfrm>
                <a:off x="7626352" y="3182634"/>
                <a:ext cx="409634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0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6"/>
              <p:cNvSpPr/>
              <p:nvPr/>
            </p:nvSpPr>
            <p:spPr>
              <a:xfrm>
                <a:off x="8003271" y="3547823"/>
                <a:ext cx="34562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7965" extrusionOk="0">
                    <a:moveTo>
                      <a:pt x="791" y="1"/>
                    </a:moveTo>
                    <a:cubicBezTo>
                      <a:pt x="335" y="1"/>
                      <a:pt x="0" y="365"/>
                      <a:pt x="0" y="791"/>
                    </a:cubicBezTo>
                    <a:lnTo>
                      <a:pt x="0" y="7174"/>
                    </a:lnTo>
                    <a:cubicBezTo>
                      <a:pt x="0" y="7630"/>
                      <a:pt x="395" y="7964"/>
                      <a:pt x="791" y="7964"/>
                    </a:cubicBezTo>
                    <a:lnTo>
                      <a:pt x="912" y="7964"/>
                    </a:lnTo>
                    <a:cubicBezTo>
                      <a:pt x="1368" y="7964"/>
                      <a:pt x="1702" y="7630"/>
                      <a:pt x="1702" y="7174"/>
                    </a:cubicBezTo>
                    <a:lnTo>
                      <a:pt x="1702" y="791"/>
                    </a:lnTo>
                    <a:cubicBezTo>
                      <a:pt x="1702" y="335"/>
                      <a:pt x="1338" y="1"/>
                      <a:pt x="912" y="1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6"/>
              <p:cNvSpPr/>
              <p:nvPr/>
            </p:nvSpPr>
            <p:spPr>
              <a:xfrm>
                <a:off x="8253102" y="4587272"/>
                <a:ext cx="407787" cy="258497"/>
              </a:xfrm>
              <a:custGeom>
                <a:avLst/>
                <a:gdLst/>
                <a:ahLst/>
                <a:cxnLst/>
                <a:rect l="l" t="t" r="r" b="b"/>
                <a:pathLst>
                  <a:path w="20093" h="12737" extrusionOk="0">
                    <a:moveTo>
                      <a:pt x="8299" y="0"/>
                    </a:moveTo>
                    <a:cubicBezTo>
                      <a:pt x="5958" y="2249"/>
                      <a:pt x="3131" y="3860"/>
                      <a:pt x="1" y="4681"/>
                    </a:cubicBezTo>
                    <a:cubicBezTo>
                      <a:pt x="1338" y="7356"/>
                      <a:pt x="2371" y="9332"/>
                      <a:pt x="2371" y="9332"/>
                    </a:cubicBezTo>
                    <a:cubicBezTo>
                      <a:pt x="3185" y="11899"/>
                      <a:pt x="4355" y="12737"/>
                      <a:pt x="5535" y="12737"/>
                    </a:cubicBezTo>
                    <a:cubicBezTo>
                      <a:pt x="7750" y="12737"/>
                      <a:pt x="10001" y="9788"/>
                      <a:pt x="10001" y="9788"/>
                    </a:cubicBezTo>
                    <a:cubicBezTo>
                      <a:pt x="10001" y="9788"/>
                      <a:pt x="20092" y="3556"/>
                      <a:pt x="18816" y="1794"/>
                    </a:cubicBezTo>
                    <a:cubicBezTo>
                      <a:pt x="18454" y="1297"/>
                      <a:pt x="17534" y="1117"/>
                      <a:pt x="16394" y="1117"/>
                    </a:cubicBezTo>
                    <a:cubicBezTo>
                      <a:pt x="13418" y="1117"/>
                      <a:pt x="8937" y="2341"/>
                      <a:pt x="8937" y="2341"/>
                    </a:cubicBezTo>
                    <a:cubicBezTo>
                      <a:pt x="8755" y="2006"/>
                      <a:pt x="8511" y="1186"/>
                      <a:pt x="8299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6"/>
              <p:cNvSpPr/>
              <p:nvPr/>
            </p:nvSpPr>
            <p:spPr>
              <a:xfrm>
                <a:off x="8536258" y="4602716"/>
                <a:ext cx="114139" cy="83879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4133" extrusionOk="0">
                    <a:moveTo>
                      <a:pt x="3274" y="1"/>
                    </a:moveTo>
                    <a:cubicBezTo>
                      <a:pt x="2432" y="1"/>
                      <a:pt x="1344" y="88"/>
                      <a:pt x="0" y="364"/>
                    </a:cubicBezTo>
                    <a:cubicBezTo>
                      <a:pt x="274" y="1792"/>
                      <a:pt x="1034" y="3099"/>
                      <a:pt x="2158" y="4133"/>
                    </a:cubicBezTo>
                    <a:cubicBezTo>
                      <a:pt x="5623" y="789"/>
                      <a:pt x="5471" y="273"/>
                      <a:pt x="5471" y="273"/>
                    </a:cubicBezTo>
                    <a:cubicBezTo>
                      <a:pt x="5471" y="273"/>
                      <a:pt x="4755" y="1"/>
                      <a:pt x="3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6"/>
              <p:cNvSpPr/>
              <p:nvPr/>
            </p:nvSpPr>
            <p:spPr>
              <a:xfrm>
                <a:off x="8287036" y="4610083"/>
                <a:ext cx="292410" cy="237736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1714" extrusionOk="0">
                    <a:moveTo>
                      <a:pt x="12250" y="1"/>
                    </a:moveTo>
                    <a:cubicBezTo>
                      <a:pt x="10943" y="274"/>
                      <a:pt x="9241" y="366"/>
                      <a:pt x="7417" y="1065"/>
                    </a:cubicBezTo>
                    <a:cubicBezTo>
                      <a:pt x="7417" y="1065"/>
                      <a:pt x="5046" y="7113"/>
                      <a:pt x="0" y="7812"/>
                    </a:cubicBezTo>
                    <a:cubicBezTo>
                      <a:pt x="122" y="7873"/>
                      <a:pt x="517" y="9484"/>
                      <a:pt x="2006" y="11460"/>
                    </a:cubicBezTo>
                    <a:cubicBezTo>
                      <a:pt x="2006" y="11460"/>
                      <a:pt x="2256" y="11713"/>
                      <a:pt x="2928" y="11713"/>
                    </a:cubicBezTo>
                    <a:cubicBezTo>
                      <a:pt x="4074" y="11713"/>
                      <a:pt x="6448" y="10977"/>
                      <a:pt x="10912" y="6992"/>
                    </a:cubicBezTo>
                    <a:cubicBezTo>
                      <a:pt x="12341" y="5715"/>
                      <a:pt x="13496" y="4651"/>
                      <a:pt x="14408" y="3770"/>
                    </a:cubicBezTo>
                    <a:cubicBezTo>
                      <a:pt x="13253" y="2736"/>
                      <a:pt x="12493" y="1429"/>
                      <a:pt x="1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6"/>
              <p:cNvSpPr/>
              <p:nvPr/>
            </p:nvSpPr>
            <p:spPr>
              <a:xfrm>
                <a:off x="8328356" y="4608236"/>
                <a:ext cx="333142" cy="257259"/>
              </a:xfrm>
              <a:custGeom>
                <a:avLst/>
                <a:gdLst/>
                <a:ahLst/>
                <a:cxnLst/>
                <a:rect l="l" t="t" r="r" b="b"/>
                <a:pathLst>
                  <a:path w="16415" h="12676" extrusionOk="0">
                    <a:moveTo>
                      <a:pt x="15746" y="1"/>
                    </a:moveTo>
                    <a:cubicBezTo>
                      <a:pt x="9788" y="6748"/>
                      <a:pt x="3557" y="10062"/>
                      <a:pt x="1" y="11551"/>
                    </a:cubicBezTo>
                    <a:cubicBezTo>
                      <a:pt x="305" y="11916"/>
                      <a:pt x="670" y="12311"/>
                      <a:pt x="1065" y="12676"/>
                    </a:cubicBezTo>
                    <a:cubicBezTo>
                      <a:pt x="1065" y="12676"/>
                      <a:pt x="3800" y="11794"/>
                      <a:pt x="9667" y="7326"/>
                    </a:cubicBezTo>
                    <a:cubicBezTo>
                      <a:pt x="16232" y="2311"/>
                      <a:pt x="16415" y="761"/>
                      <a:pt x="16415" y="761"/>
                    </a:cubicBezTo>
                    <a:cubicBezTo>
                      <a:pt x="16415" y="761"/>
                      <a:pt x="16232" y="365"/>
                      <a:pt x="157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6"/>
              <p:cNvSpPr/>
              <p:nvPr/>
            </p:nvSpPr>
            <p:spPr>
              <a:xfrm>
                <a:off x="8478275" y="4618485"/>
                <a:ext cx="33324" cy="69977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448" extrusionOk="0">
                    <a:moveTo>
                      <a:pt x="749" y="1"/>
                    </a:moveTo>
                    <a:cubicBezTo>
                      <a:pt x="712" y="1"/>
                      <a:pt x="684" y="35"/>
                      <a:pt x="638" y="104"/>
                    </a:cubicBezTo>
                    <a:cubicBezTo>
                      <a:pt x="638" y="104"/>
                      <a:pt x="0" y="1806"/>
                      <a:pt x="1398" y="3447"/>
                    </a:cubicBezTo>
                    <a:lnTo>
                      <a:pt x="1611" y="3447"/>
                    </a:lnTo>
                    <a:cubicBezTo>
                      <a:pt x="1641" y="3386"/>
                      <a:pt x="1641" y="3325"/>
                      <a:pt x="1611" y="3234"/>
                    </a:cubicBezTo>
                    <a:cubicBezTo>
                      <a:pt x="304" y="1775"/>
                      <a:pt x="882" y="256"/>
                      <a:pt x="882" y="164"/>
                    </a:cubicBezTo>
                    <a:cubicBezTo>
                      <a:pt x="912" y="104"/>
                      <a:pt x="882" y="43"/>
                      <a:pt x="790" y="12"/>
                    </a:cubicBezTo>
                    <a:cubicBezTo>
                      <a:pt x="775" y="5"/>
                      <a:pt x="762" y="1"/>
                      <a:pt x="7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6"/>
              <p:cNvSpPr/>
              <p:nvPr/>
            </p:nvSpPr>
            <p:spPr>
              <a:xfrm>
                <a:off x="8447427" y="4629323"/>
                <a:ext cx="31478" cy="6947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3423" extrusionOk="0">
                    <a:moveTo>
                      <a:pt x="633" y="0"/>
                    </a:moveTo>
                    <a:cubicBezTo>
                      <a:pt x="590" y="0"/>
                      <a:pt x="569" y="43"/>
                      <a:pt x="547" y="86"/>
                    </a:cubicBezTo>
                    <a:cubicBezTo>
                      <a:pt x="487" y="177"/>
                      <a:pt x="0" y="1576"/>
                      <a:pt x="1338" y="3399"/>
                    </a:cubicBezTo>
                    <a:cubicBezTo>
                      <a:pt x="1353" y="3415"/>
                      <a:pt x="1383" y="3422"/>
                      <a:pt x="1414" y="3422"/>
                    </a:cubicBezTo>
                    <a:cubicBezTo>
                      <a:pt x="1444" y="3422"/>
                      <a:pt x="1474" y="3415"/>
                      <a:pt x="1490" y="3399"/>
                    </a:cubicBezTo>
                    <a:cubicBezTo>
                      <a:pt x="1520" y="3339"/>
                      <a:pt x="1550" y="3278"/>
                      <a:pt x="1520" y="3247"/>
                    </a:cubicBezTo>
                    <a:cubicBezTo>
                      <a:pt x="274" y="1545"/>
                      <a:pt x="760" y="208"/>
                      <a:pt x="760" y="177"/>
                    </a:cubicBezTo>
                    <a:cubicBezTo>
                      <a:pt x="791" y="86"/>
                      <a:pt x="760" y="56"/>
                      <a:pt x="699" y="25"/>
                    </a:cubicBezTo>
                    <a:cubicBezTo>
                      <a:pt x="673" y="8"/>
                      <a:pt x="651" y="0"/>
                      <a:pt x="6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6"/>
              <p:cNvSpPr/>
              <p:nvPr/>
            </p:nvSpPr>
            <p:spPr>
              <a:xfrm>
                <a:off x="8422139" y="4604076"/>
                <a:ext cx="38256" cy="49053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417" extrusionOk="0">
                    <a:moveTo>
                      <a:pt x="510" y="246"/>
                    </a:moveTo>
                    <a:cubicBezTo>
                      <a:pt x="548" y="246"/>
                      <a:pt x="588" y="254"/>
                      <a:pt x="638" y="266"/>
                    </a:cubicBezTo>
                    <a:cubicBezTo>
                      <a:pt x="1064" y="449"/>
                      <a:pt x="1398" y="1421"/>
                      <a:pt x="1581" y="2029"/>
                    </a:cubicBezTo>
                    <a:cubicBezTo>
                      <a:pt x="1064" y="1665"/>
                      <a:pt x="274" y="996"/>
                      <a:pt x="213" y="570"/>
                    </a:cubicBezTo>
                    <a:cubicBezTo>
                      <a:pt x="213" y="540"/>
                      <a:pt x="213" y="418"/>
                      <a:pt x="334" y="297"/>
                    </a:cubicBezTo>
                    <a:cubicBezTo>
                      <a:pt x="406" y="261"/>
                      <a:pt x="456" y="246"/>
                      <a:pt x="510" y="246"/>
                    </a:cubicBezTo>
                    <a:close/>
                    <a:moveTo>
                      <a:pt x="522" y="1"/>
                    </a:moveTo>
                    <a:cubicBezTo>
                      <a:pt x="419" y="1"/>
                      <a:pt x="305" y="41"/>
                      <a:pt x="213" y="114"/>
                    </a:cubicBezTo>
                    <a:cubicBezTo>
                      <a:pt x="30" y="266"/>
                      <a:pt x="0" y="449"/>
                      <a:pt x="0" y="570"/>
                    </a:cubicBezTo>
                    <a:cubicBezTo>
                      <a:pt x="30" y="1330"/>
                      <a:pt x="1550" y="2273"/>
                      <a:pt x="1733" y="2394"/>
                    </a:cubicBezTo>
                    <a:cubicBezTo>
                      <a:pt x="1748" y="2409"/>
                      <a:pt x="1771" y="2417"/>
                      <a:pt x="1793" y="2417"/>
                    </a:cubicBezTo>
                    <a:cubicBezTo>
                      <a:pt x="1816" y="2417"/>
                      <a:pt x="1839" y="2409"/>
                      <a:pt x="1854" y="2394"/>
                    </a:cubicBezTo>
                    <a:cubicBezTo>
                      <a:pt x="1885" y="2364"/>
                      <a:pt x="1885" y="2333"/>
                      <a:pt x="1885" y="2242"/>
                    </a:cubicBezTo>
                    <a:cubicBezTo>
                      <a:pt x="1824" y="2060"/>
                      <a:pt x="1398" y="297"/>
                      <a:pt x="699" y="54"/>
                    </a:cubicBezTo>
                    <a:cubicBezTo>
                      <a:pt x="651" y="18"/>
                      <a:pt x="589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6"/>
              <p:cNvSpPr/>
              <p:nvPr/>
            </p:nvSpPr>
            <p:spPr>
              <a:xfrm>
                <a:off x="8406715" y="4644869"/>
                <a:ext cx="54918" cy="24679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216" extrusionOk="0">
                    <a:moveTo>
                      <a:pt x="1138" y="219"/>
                    </a:moveTo>
                    <a:cubicBezTo>
                      <a:pt x="1527" y="219"/>
                      <a:pt x="1959" y="286"/>
                      <a:pt x="2280" y="354"/>
                    </a:cubicBezTo>
                    <a:cubicBezTo>
                      <a:pt x="1819" y="610"/>
                      <a:pt x="1101" y="973"/>
                      <a:pt x="667" y="973"/>
                    </a:cubicBezTo>
                    <a:cubicBezTo>
                      <a:pt x="585" y="973"/>
                      <a:pt x="514" y="960"/>
                      <a:pt x="456" y="931"/>
                    </a:cubicBezTo>
                    <a:cubicBezTo>
                      <a:pt x="395" y="931"/>
                      <a:pt x="334" y="840"/>
                      <a:pt x="304" y="688"/>
                    </a:cubicBezTo>
                    <a:cubicBezTo>
                      <a:pt x="274" y="536"/>
                      <a:pt x="304" y="475"/>
                      <a:pt x="365" y="384"/>
                    </a:cubicBezTo>
                    <a:cubicBezTo>
                      <a:pt x="541" y="262"/>
                      <a:pt x="825" y="219"/>
                      <a:pt x="1138" y="219"/>
                    </a:cubicBezTo>
                    <a:close/>
                    <a:moveTo>
                      <a:pt x="1056" y="0"/>
                    </a:moveTo>
                    <a:cubicBezTo>
                      <a:pt x="699" y="0"/>
                      <a:pt x="368" y="58"/>
                      <a:pt x="182" y="232"/>
                    </a:cubicBezTo>
                    <a:cubicBezTo>
                      <a:pt x="61" y="354"/>
                      <a:pt x="0" y="536"/>
                      <a:pt x="31" y="718"/>
                    </a:cubicBezTo>
                    <a:cubicBezTo>
                      <a:pt x="61" y="962"/>
                      <a:pt x="213" y="1114"/>
                      <a:pt x="334" y="1144"/>
                    </a:cubicBezTo>
                    <a:cubicBezTo>
                      <a:pt x="430" y="1194"/>
                      <a:pt x="544" y="1215"/>
                      <a:pt x="670" y="1215"/>
                    </a:cubicBezTo>
                    <a:cubicBezTo>
                      <a:pt x="1388" y="1215"/>
                      <a:pt x="2485" y="518"/>
                      <a:pt x="2614" y="415"/>
                    </a:cubicBezTo>
                    <a:cubicBezTo>
                      <a:pt x="2645" y="384"/>
                      <a:pt x="2705" y="354"/>
                      <a:pt x="2614" y="293"/>
                    </a:cubicBezTo>
                    <a:cubicBezTo>
                      <a:pt x="2614" y="232"/>
                      <a:pt x="2584" y="202"/>
                      <a:pt x="2553" y="202"/>
                    </a:cubicBezTo>
                    <a:cubicBezTo>
                      <a:pt x="2417" y="182"/>
                      <a:pt x="1694" y="0"/>
                      <a:pt x="10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6"/>
              <p:cNvSpPr/>
              <p:nvPr/>
            </p:nvSpPr>
            <p:spPr>
              <a:xfrm>
                <a:off x="7439435" y="2405985"/>
                <a:ext cx="1154826" cy="1112775"/>
              </a:xfrm>
              <a:custGeom>
                <a:avLst/>
                <a:gdLst/>
                <a:ahLst/>
                <a:cxnLst/>
                <a:rect l="l" t="t" r="r" b="b"/>
                <a:pathLst>
                  <a:path w="56902" h="54830" extrusionOk="0">
                    <a:moveTo>
                      <a:pt x="19302" y="0"/>
                    </a:moveTo>
                    <a:cubicBezTo>
                      <a:pt x="19302" y="0"/>
                      <a:pt x="18998" y="3040"/>
                      <a:pt x="17296" y="6019"/>
                    </a:cubicBezTo>
                    <a:cubicBezTo>
                      <a:pt x="15442" y="9271"/>
                      <a:pt x="8147" y="13891"/>
                      <a:pt x="8177" y="20062"/>
                    </a:cubicBezTo>
                    <a:cubicBezTo>
                      <a:pt x="8208" y="25107"/>
                      <a:pt x="6384" y="26992"/>
                      <a:pt x="4317" y="29393"/>
                    </a:cubicBezTo>
                    <a:cubicBezTo>
                      <a:pt x="2220" y="31794"/>
                      <a:pt x="1" y="34226"/>
                      <a:pt x="244" y="40943"/>
                    </a:cubicBezTo>
                    <a:cubicBezTo>
                      <a:pt x="244" y="40943"/>
                      <a:pt x="1976" y="43648"/>
                      <a:pt x="5624" y="45442"/>
                    </a:cubicBezTo>
                    <a:cubicBezTo>
                      <a:pt x="5441" y="43101"/>
                      <a:pt x="5867" y="40943"/>
                      <a:pt x="7235" y="39515"/>
                    </a:cubicBezTo>
                    <a:cubicBezTo>
                      <a:pt x="12402" y="33436"/>
                      <a:pt x="16566" y="27083"/>
                      <a:pt x="16475" y="18846"/>
                    </a:cubicBezTo>
                    <a:cubicBezTo>
                      <a:pt x="16475" y="13040"/>
                      <a:pt x="21534" y="9872"/>
                      <a:pt x="26360" y="9872"/>
                    </a:cubicBezTo>
                    <a:cubicBezTo>
                      <a:pt x="26663" y="9872"/>
                      <a:pt x="26965" y="9884"/>
                      <a:pt x="27266" y="9909"/>
                    </a:cubicBezTo>
                    <a:cubicBezTo>
                      <a:pt x="34348" y="10517"/>
                      <a:pt x="38755" y="15837"/>
                      <a:pt x="43862" y="20001"/>
                    </a:cubicBezTo>
                    <a:cubicBezTo>
                      <a:pt x="45594" y="21186"/>
                      <a:pt x="47995" y="22524"/>
                      <a:pt x="48451" y="24712"/>
                    </a:cubicBezTo>
                    <a:cubicBezTo>
                      <a:pt x="49394" y="28755"/>
                      <a:pt x="44743" y="31855"/>
                      <a:pt x="45260" y="36110"/>
                    </a:cubicBezTo>
                    <a:cubicBezTo>
                      <a:pt x="45533" y="38937"/>
                      <a:pt x="47479" y="41855"/>
                      <a:pt x="47661" y="44986"/>
                    </a:cubicBezTo>
                    <a:cubicBezTo>
                      <a:pt x="47965" y="48117"/>
                      <a:pt x="47175" y="51156"/>
                      <a:pt x="45594" y="53892"/>
                    </a:cubicBezTo>
                    <a:lnTo>
                      <a:pt x="45655" y="54135"/>
                    </a:lnTo>
                    <a:cubicBezTo>
                      <a:pt x="45655" y="54135"/>
                      <a:pt x="46852" y="54830"/>
                      <a:pt x="48550" y="54830"/>
                    </a:cubicBezTo>
                    <a:cubicBezTo>
                      <a:pt x="49462" y="54830"/>
                      <a:pt x="50519" y="54629"/>
                      <a:pt x="51613" y="54013"/>
                    </a:cubicBezTo>
                    <a:cubicBezTo>
                      <a:pt x="52281" y="53557"/>
                      <a:pt x="53862" y="46384"/>
                      <a:pt x="52099" y="42585"/>
                    </a:cubicBezTo>
                    <a:cubicBezTo>
                      <a:pt x="50549" y="39150"/>
                      <a:pt x="50123" y="37721"/>
                      <a:pt x="52524" y="32858"/>
                    </a:cubicBezTo>
                    <a:cubicBezTo>
                      <a:pt x="54075" y="29667"/>
                      <a:pt x="56901" y="24226"/>
                      <a:pt x="54105" y="16475"/>
                    </a:cubicBezTo>
                    <a:cubicBezTo>
                      <a:pt x="52099" y="10882"/>
                      <a:pt x="52038" y="5198"/>
                      <a:pt x="52038" y="5198"/>
                    </a:cubicBezTo>
                    <a:lnTo>
                      <a:pt x="193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6"/>
              <p:cNvSpPr/>
              <p:nvPr/>
            </p:nvSpPr>
            <p:spPr>
              <a:xfrm>
                <a:off x="7549252" y="2604653"/>
                <a:ext cx="892026" cy="893832"/>
              </a:xfrm>
              <a:custGeom>
                <a:avLst/>
                <a:gdLst/>
                <a:ahLst/>
                <a:cxnLst/>
                <a:rect l="l" t="t" r="r" b="b"/>
                <a:pathLst>
                  <a:path w="43953" h="44042" extrusionOk="0">
                    <a:moveTo>
                      <a:pt x="20998" y="1"/>
                    </a:moveTo>
                    <a:cubicBezTo>
                      <a:pt x="16137" y="1"/>
                      <a:pt x="10975" y="3144"/>
                      <a:pt x="11003" y="8965"/>
                    </a:cubicBezTo>
                    <a:cubicBezTo>
                      <a:pt x="11125" y="17203"/>
                      <a:pt x="6930" y="23555"/>
                      <a:pt x="1793" y="29634"/>
                    </a:cubicBezTo>
                    <a:cubicBezTo>
                      <a:pt x="456" y="31124"/>
                      <a:pt x="0" y="33282"/>
                      <a:pt x="182" y="35562"/>
                    </a:cubicBezTo>
                    <a:cubicBezTo>
                      <a:pt x="1125" y="36018"/>
                      <a:pt x="2189" y="36443"/>
                      <a:pt x="3404" y="36717"/>
                    </a:cubicBezTo>
                    <a:lnTo>
                      <a:pt x="5927" y="31276"/>
                    </a:lnTo>
                    <a:lnTo>
                      <a:pt x="5806" y="37385"/>
                    </a:lnTo>
                    <a:cubicBezTo>
                      <a:pt x="5806" y="37385"/>
                      <a:pt x="8572" y="40151"/>
                      <a:pt x="21156" y="41063"/>
                    </a:cubicBezTo>
                    <a:cubicBezTo>
                      <a:pt x="30725" y="41757"/>
                      <a:pt x="33879" y="43347"/>
                      <a:pt x="35482" y="43347"/>
                    </a:cubicBezTo>
                    <a:cubicBezTo>
                      <a:pt x="35987" y="43347"/>
                      <a:pt x="36338" y="43189"/>
                      <a:pt x="36688" y="42796"/>
                    </a:cubicBezTo>
                    <a:cubicBezTo>
                      <a:pt x="38177" y="41063"/>
                      <a:pt x="38056" y="33314"/>
                      <a:pt x="38056" y="33312"/>
                    </a:cubicBezTo>
                    <a:lnTo>
                      <a:pt x="38056" y="33312"/>
                    </a:lnTo>
                    <a:lnTo>
                      <a:pt x="40153" y="44042"/>
                    </a:lnTo>
                    <a:cubicBezTo>
                      <a:pt x="41703" y="41306"/>
                      <a:pt x="42524" y="38267"/>
                      <a:pt x="42189" y="35106"/>
                    </a:cubicBezTo>
                    <a:cubicBezTo>
                      <a:pt x="42068" y="32005"/>
                      <a:pt x="40062" y="29057"/>
                      <a:pt x="39818" y="26261"/>
                    </a:cubicBezTo>
                    <a:cubicBezTo>
                      <a:pt x="39271" y="22005"/>
                      <a:pt x="43952" y="18874"/>
                      <a:pt x="43010" y="14862"/>
                    </a:cubicBezTo>
                    <a:cubicBezTo>
                      <a:pt x="42584" y="12704"/>
                      <a:pt x="40183" y="11336"/>
                      <a:pt x="38390" y="10151"/>
                    </a:cubicBezTo>
                    <a:cubicBezTo>
                      <a:pt x="33314" y="6017"/>
                      <a:pt x="28906" y="698"/>
                      <a:pt x="21794" y="29"/>
                    </a:cubicBezTo>
                    <a:cubicBezTo>
                      <a:pt x="21530" y="10"/>
                      <a:pt x="21265" y="1"/>
                      <a:pt x="209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6"/>
              <p:cNvSpPr/>
              <p:nvPr/>
            </p:nvSpPr>
            <p:spPr>
              <a:xfrm>
                <a:off x="8095796" y="3075883"/>
                <a:ext cx="359668" cy="333792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6447" extrusionOk="0">
                    <a:moveTo>
                      <a:pt x="7396" y="1"/>
                    </a:moveTo>
                    <a:cubicBezTo>
                      <a:pt x="7353" y="1"/>
                      <a:pt x="7309" y="1"/>
                      <a:pt x="7265" y="2"/>
                    </a:cubicBezTo>
                    <a:cubicBezTo>
                      <a:pt x="7265" y="2"/>
                      <a:pt x="1" y="610"/>
                      <a:pt x="335" y="9394"/>
                    </a:cubicBezTo>
                    <a:cubicBezTo>
                      <a:pt x="578" y="15200"/>
                      <a:pt x="1095" y="16446"/>
                      <a:pt x="1095" y="16446"/>
                    </a:cubicBezTo>
                    <a:cubicBezTo>
                      <a:pt x="1095" y="16446"/>
                      <a:pt x="11977" y="15990"/>
                      <a:pt x="17721" y="12191"/>
                    </a:cubicBezTo>
                    <a:cubicBezTo>
                      <a:pt x="17721" y="12191"/>
                      <a:pt x="14449" y="1"/>
                      <a:pt x="7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6"/>
              <p:cNvSpPr/>
              <p:nvPr/>
            </p:nvSpPr>
            <p:spPr>
              <a:xfrm>
                <a:off x="7433266" y="3459519"/>
                <a:ext cx="360906" cy="338784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16693" extrusionOk="0">
                    <a:moveTo>
                      <a:pt x="9032" y="0"/>
                    </a:moveTo>
                    <a:cubicBezTo>
                      <a:pt x="5864" y="0"/>
                      <a:pt x="2847" y="495"/>
                      <a:pt x="1976" y="2224"/>
                    </a:cubicBezTo>
                    <a:cubicBezTo>
                      <a:pt x="1" y="6236"/>
                      <a:pt x="943" y="13987"/>
                      <a:pt x="3952" y="14869"/>
                    </a:cubicBezTo>
                    <a:cubicBezTo>
                      <a:pt x="6992" y="15780"/>
                      <a:pt x="16992" y="16692"/>
                      <a:pt x="16992" y="16692"/>
                    </a:cubicBezTo>
                    <a:lnTo>
                      <a:pt x="17782" y="887"/>
                    </a:lnTo>
                    <a:cubicBezTo>
                      <a:pt x="17782" y="887"/>
                      <a:pt x="13272" y="0"/>
                      <a:pt x="9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6"/>
              <p:cNvSpPr/>
              <p:nvPr/>
            </p:nvSpPr>
            <p:spPr>
              <a:xfrm>
                <a:off x="7498047" y="3051691"/>
                <a:ext cx="400989" cy="749068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36909" extrusionOk="0">
                    <a:moveTo>
                      <a:pt x="14204" y="1"/>
                    </a:moveTo>
                    <a:cubicBezTo>
                      <a:pt x="10074" y="1"/>
                      <a:pt x="4887" y="1172"/>
                      <a:pt x="3283" y="6665"/>
                    </a:cubicBezTo>
                    <a:cubicBezTo>
                      <a:pt x="456" y="16240"/>
                      <a:pt x="0" y="33687"/>
                      <a:pt x="2949" y="35146"/>
                    </a:cubicBezTo>
                    <a:cubicBezTo>
                      <a:pt x="5867" y="36635"/>
                      <a:pt x="16019" y="36909"/>
                      <a:pt x="16019" y="36909"/>
                    </a:cubicBezTo>
                    <a:lnTo>
                      <a:pt x="19757" y="647"/>
                    </a:lnTo>
                    <a:cubicBezTo>
                      <a:pt x="19757" y="647"/>
                      <a:pt x="17273" y="1"/>
                      <a:pt x="142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6"/>
              <p:cNvSpPr/>
              <p:nvPr/>
            </p:nvSpPr>
            <p:spPr>
              <a:xfrm>
                <a:off x="7555421" y="3116006"/>
                <a:ext cx="107340" cy="608261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29971" fill="none" extrusionOk="0">
                    <a:moveTo>
                      <a:pt x="5289" y="1"/>
                    </a:moveTo>
                    <a:cubicBezTo>
                      <a:pt x="1277" y="9363"/>
                      <a:pt x="0" y="19879"/>
                      <a:pt x="1520" y="29971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6"/>
              <p:cNvSpPr/>
              <p:nvPr/>
            </p:nvSpPr>
            <p:spPr>
              <a:xfrm>
                <a:off x="7282129" y="4511389"/>
                <a:ext cx="409634" cy="33622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6567" extrusionOk="0">
                    <a:moveTo>
                      <a:pt x="8512" y="1"/>
                    </a:moveTo>
                    <a:cubicBezTo>
                      <a:pt x="6718" y="2402"/>
                      <a:pt x="5442" y="4195"/>
                      <a:pt x="5442" y="4195"/>
                    </a:cubicBezTo>
                    <a:cubicBezTo>
                      <a:pt x="1" y="9545"/>
                      <a:pt x="8329" y="11490"/>
                      <a:pt x="8329" y="11490"/>
                    </a:cubicBezTo>
                    <a:cubicBezTo>
                      <a:pt x="8329" y="11490"/>
                      <a:pt x="15759" y="16566"/>
                      <a:pt x="18355" y="16566"/>
                    </a:cubicBezTo>
                    <a:cubicBezTo>
                      <a:pt x="18739" y="16566"/>
                      <a:pt x="19017" y="16456"/>
                      <a:pt x="19150" y="16201"/>
                    </a:cubicBezTo>
                    <a:cubicBezTo>
                      <a:pt x="20184" y="14226"/>
                      <a:pt x="14378" y="7265"/>
                      <a:pt x="14378" y="7265"/>
                    </a:cubicBezTo>
                    <a:cubicBezTo>
                      <a:pt x="14591" y="6931"/>
                      <a:pt x="15229" y="6384"/>
                      <a:pt x="16171" y="5624"/>
                    </a:cubicBezTo>
                    <a:cubicBezTo>
                      <a:pt x="13223" y="4529"/>
                      <a:pt x="10578" y="2554"/>
                      <a:pt x="8512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6"/>
              <p:cNvSpPr/>
              <p:nvPr/>
            </p:nvSpPr>
            <p:spPr>
              <a:xfrm>
                <a:off x="7436350" y="3700197"/>
                <a:ext cx="994435" cy="1006145"/>
              </a:xfrm>
              <a:custGeom>
                <a:avLst/>
                <a:gdLst/>
                <a:ahLst/>
                <a:cxnLst/>
                <a:rect l="l" t="t" r="r" b="b"/>
                <a:pathLst>
                  <a:path w="48999" h="49576" extrusionOk="0">
                    <a:moveTo>
                      <a:pt x="12372" y="0"/>
                    </a:moveTo>
                    <a:cubicBezTo>
                      <a:pt x="12372" y="0"/>
                      <a:pt x="11642" y="13770"/>
                      <a:pt x="11338" y="24712"/>
                    </a:cubicBezTo>
                    <a:cubicBezTo>
                      <a:pt x="11247" y="27204"/>
                      <a:pt x="2827" y="36201"/>
                      <a:pt x="1" y="39971"/>
                    </a:cubicBezTo>
                    <a:cubicBezTo>
                      <a:pt x="2068" y="42524"/>
                      <a:pt x="6445" y="45715"/>
                      <a:pt x="9332" y="46901"/>
                    </a:cubicBezTo>
                    <a:cubicBezTo>
                      <a:pt x="12615" y="44226"/>
                      <a:pt x="23466" y="34621"/>
                      <a:pt x="24682" y="32341"/>
                    </a:cubicBezTo>
                    <a:cubicBezTo>
                      <a:pt x="25655" y="30487"/>
                      <a:pt x="26840" y="27235"/>
                      <a:pt x="27965" y="23557"/>
                    </a:cubicBezTo>
                    <a:lnTo>
                      <a:pt x="39150" y="49576"/>
                    </a:lnTo>
                    <a:cubicBezTo>
                      <a:pt x="39150" y="49576"/>
                      <a:pt x="46202" y="48572"/>
                      <a:pt x="48999" y="43132"/>
                    </a:cubicBezTo>
                    <a:lnTo>
                      <a:pt x="39667" y="1854"/>
                    </a:lnTo>
                    <a:lnTo>
                      <a:pt x="33588" y="3010"/>
                    </a:lnTo>
                    <a:cubicBezTo>
                      <a:pt x="33710" y="2614"/>
                      <a:pt x="33740" y="2402"/>
                      <a:pt x="33740" y="2402"/>
                    </a:cubicBezTo>
                    <a:lnTo>
                      <a:pt x="12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6"/>
              <p:cNvSpPr/>
              <p:nvPr/>
            </p:nvSpPr>
            <p:spPr>
              <a:xfrm>
                <a:off x="8004509" y="4050591"/>
                <a:ext cx="23461" cy="12708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262" fill="none" extrusionOk="0">
                    <a:moveTo>
                      <a:pt x="0" y="6262"/>
                    </a:moveTo>
                    <a:lnTo>
                      <a:pt x="1155" y="0"/>
                    </a:ln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6"/>
              <p:cNvSpPr/>
              <p:nvPr/>
            </p:nvSpPr>
            <p:spPr>
              <a:xfrm>
                <a:off x="7956998" y="4045639"/>
                <a:ext cx="149919" cy="497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45" fill="none" extrusionOk="0">
                    <a:moveTo>
                      <a:pt x="1" y="1"/>
                    </a:moveTo>
                    <a:cubicBezTo>
                      <a:pt x="2463" y="92"/>
                      <a:pt x="4894" y="153"/>
                      <a:pt x="7387" y="244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6"/>
              <p:cNvSpPr/>
              <p:nvPr/>
            </p:nvSpPr>
            <p:spPr>
              <a:xfrm>
                <a:off x="7472760" y="3784097"/>
                <a:ext cx="276377" cy="756922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37296" fill="none" extrusionOk="0">
                    <a:moveTo>
                      <a:pt x="0" y="37296"/>
                    </a:moveTo>
                    <a:cubicBezTo>
                      <a:pt x="0" y="37296"/>
                      <a:pt x="12310" y="26870"/>
                      <a:pt x="12949" y="21611"/>
                    </a:cubicBezTo>
                    <a:cubicBezTo>
                      <a:pt x="13617" y="16323"/>
                      <a:pt x="12645" y="0"/>
                      <a:pt x="12645" y="0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6"/>
              <p:cNvSpPr/>
              <p:nvPr/>
            </p:nvSpPr>
            <p:spPr>
              <a:xfrm>
                <a:off x="7732454" y="3787182"/>
                <a:ext cx="83311" cy="17829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8785" fill="none" extrusionOk="0">
                    <a:moveTo>
                      <a:pt x="1" y="8784"/>
                    </a:moveTo>
                    <a:cubicBezTo>
                      <a:pt x="2432" y="6566"/>
                      <a:pt x="3922" y="3313"/>
                      <a:pt x="4104" y="0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6"/>
              <p:cNvSpPr/>
              <p:nvPr/>
            </p:nvSpPr>
            <p:spPr>
              <a:xfrm>
                <a:off x="8212999" y="3798892"/>
                <a:ext cx="62326" cy="14931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7357" fill="none" extrusionOk="0">
                    <a:moveTo>
                      <a:pt x="3071" y="7356"/>
                    </a:moveTo>
                    <a:cubicBezTo>
                      <a:pt x="2037" y="4925"/>
                      <a:pt x="1034" y="2432"/>
                      <a:pt x="1" y="1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6"/>
              <p:cNvSpPr/>
              <p:nvPr/>
            </p:nvSpPr>
            <p:spPr>
              <a:xfrm>
                <a:off x="8037813" y="3782230"/>
                <a:ext cx="43817" cy="170904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8421" fill="none" extrusionOk="0">
                    <a:moveTo>
                      <a:pt x="0" y="275"/>
                    </a:moveTo>
                    <a:cubicBezTo>
                      <a:pt x="61" y="3010"/>
                      <a:pt x="122" y="5685"/>
                      <a:pt x="152" y="8421"/>
                    </a:cubicBezTo>
                    <a:cubicBezTo>
                      <a:pt x="1459" y="6080"/>
                      <a:pt x="2159" y="2554"/>
                      <a:pt x="1338" y="1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6"/>
              <p:cNvSpPr/>
              <p:nvPr/>
            </p:nvSpPr>
            <p:spPr>
              <a:xfrm>
                <a:off x="7591810" y="4742711"/>
                <a:ext cx="98715" cy="102571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5054" extrusionOk="0">
                    <a:moveTo>
                      <a:pt x="2371" y="1"/>
                    </a:moveTo>
                    <a:cubicBezTo>
                      <a:pt x="1277" y="882"/>
                      <a:pt x="456" y="2189"/>
                      <a:pt x="0" y="3618"/>
                    </a:cubicBezTo>
                    <a:cubicBezTo>
                      <a:pt x="3102" y="4863"/>
                      <a:pt x="4241" y="5053"/>
                      <a:pt x="4648" y="5053"/>
                    </a:cubicBezTo>
                    <a:cubicBezTo>
                      <a:pt x="4827" y="5053"/>
                      <a:pt x="4864" y="5016"/>
                      <a:pt x="4864" y="5016"/>
                    </a:cubicBezTo>
                    <a:cubicBezTo>
                      <a:pt x="4864" y="5016"/>
                      <a:pt x="4651" y="3132"/>
                      <a:pt x="2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6"/>
              <p:cNvSpPr/>
              <p:nvPr/>
            </p:nvSpPr>
            <p:spPr>
              <a:xfrm>
                <a:off x="7329010" y="4581102"/>
                <a:ext cx="310311" cy="235666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1612" extrusionOk="0">
                    <a:moveTo>
                      <a:pt x="3223" y="0"/>
                    </a:moveTo>
                    <a:cubicBezTo>
                      <a:pt x="3162" y="122"/>
                      <a:pt x="2007" y="1186"/>
                      <a:pt x="852" y="3496"/>
                    </a:cubicBezTo>
                    <a:cubicBezTo>
                      <a:pt x="852" y="3496"/>
                      <a:pt x="1" y="5958"/>
                      <a:pt x="8603" y="9788"/>
                    </a:cubicBezTo>
                    <a:cubicBezTo>
                      <a:pt x="10366" y="10547"/>
                      <a:pt x="11794" y="11155"/>
                      <a:pt x="12919" y="11611"/>
                    </a:cubicBezTo>
                    <a:cubicBezTo>
                      <a:pt x="13314" y="10183"/>
                      <a:pt x="14196" y="8876"/>
                      <a:pt x="15290" y="8025"/>
                    </a:cubicBezTo>
                    <a:cubicBezTo>
                      <a:pt x="14500" y="6900"/>
                      <a:pt x="13709" y="5350"/>
                      <a:pt x="12281" y="3982"/>
                    </a:cubicBezTo>
                    <a:cubicBezTo>
                      <a:pt x="12281" y="3982"/>
                      <a:pt x="12116" y="3993"/>
                      <a:pt x="11828" y="3993"/>
                    </a:cubicBezTo>
                    <a:cubicBezTo>
                      <a:pt x="10336" y="3993"/>
                      <a:pt x="5541" y="3694"/>
                      <a:pt x="3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6"/>
              <p:cNvSpPr/>
              <p:nvPr/>
            </p:nvSpPr>
            <p:spPr>
              <a:xfrm>
                <a:off x="7336418" y="4651424"/>
                <a:ext cx="354107" cy="214478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10568" extrusionOk="0">
                    <a:moveTo>
                      <a:pt x="517" y="0"/>
                    </a:moveTo>
                    <a:cubicBezTo>
                      <a:pt x="335" y="456"/>
                      <a:pt x="153" y="943"/>
                      <a:pt x="1" y="1459"/>
                    </a:cubicBezTo>
                    <a:cubicBezTo>
                      <a:pt x="1" y="1459"/>
                      <a:pt x="1946" y="3648"/>
                      <a:pt x="8390" y="7143"/>
                    </a:cubicBezTo>
                    <a:cubicBezTo>
                      <a:pt x="14201" y="10256"/>
                      <a:pt x="16259" y="10567"/>
                      <a:pt x="16849" y="10567"/>
                    </a:cubicBezTo>
                    <a:cubicBezTo>
                      <a:pt x="16997" y="10567"/>
                      <a:pt x="17053" y="10548"/>
                      <a:pt x="17053" y="10548"/>
                    </a:cubicBezTo>
                    <a:cubicBezTo>
                      <a:pt x="17053" y="10548"/>
                      <a:pt x="17296" y="10213"/>
                      <a:pt x="17448" y="9545"/>
                    </a:cubicBezTo>
                    <a:cubicBezTo>
                      <a:pt x="8967" y="6991"/>
                      <a:pt x="3344" y="2614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6"/>
              <p:cNvSpPr/>
              <p:nvPr/>
            </p:nvSpPr>
            <p:spPr>
              <a:xfrm>
                <a:off x="7559724" y="4706931"/>
                <a:ext cx="55547" cy="4651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92" extrusionOk="0">
                    <a:moveTo>
                      <a:pt x="2615" y="1"/>
                    </a:moveTo>
                    <a:cubicBezTo>
                      <a:pt x="2615" y="1"/>
                      <a:pt x="852" y="153"/>
                      <a:pt x="31" y="2129"/>
                    </a:cubicBezTo>
                    <a:cubicBezTo>
                      <a:pt x="1" y="2189"/>
                      <a:pt x="1" y="2220"/>
                      <a:pt x="92" y="2281"/>
                    </a:cubicBezTo>
                    <a:cubicBezTo>
                      <a:pt x="107" y="2288"/>
                      <a:pt x="124" y="2292"/>
                      <a:pt x="141" y="2292"/>
                    </a:cubicBezTo>
                    <a:cubicBezTo>
                      <a:pt x="193" y="2292"/>
                      <a:pt x="244" y="2258"/>
                      <a:pt x="244" y="2189"/>
                    </a:cubicBezTo>
                    <a:cubicBezTo>
                      <a:pt x="1004" y="366"/>
                      <a:pt x="2554" y="214"/>
                      <a:pt x="2615" y="214"/>
                    </a:cubicBezTo>
                    <a:cubicBezTo>
                      <a:pt x="2706" y="214"/>
                      <a:pt x="2736" y="153"/>
                      <a:pt x="2736" y="92"/>
                    </a:cubicBezTo>
                    <a:cubicBezTo>
                      <a:pt x="2736" y="31"/>
                      <a:pt x="2706" y="1"/>
                      <a:pt x="2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6"/>
              <p:cNvSpPr/>
              <p:nvPr/>
            </p:nvSpPr>
            <p:spPr>
              <a:xfrm>
                <a:off x="7536283" y="4680405"/>
                <a:ext cx="54309" cy="46557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294" extrusionOk="0">
                    <a:moveTo>
                      <a:pt x="2584" y="1"/>
                    </a:moveTo>
                    <a:cubicBezTo>
                      <a:pt x="2493" y="1"/>
                      <a:pt x="1065" y="153"/>
                      <a:pt x="31" y="2129"/>
                    </a:cubicBezTo>
                    <a:cubicBezTo>
                      <a:pt x="1" y="2220"/>
                      <a:pt x="31" y="2250"/>
                      <a:pt x="62" y="2281"/>
                    </a:cubicBezTo>
                    <a:cubicBezTo>
                      <a:pt x="70" y="2289"/>
                      <a:pt x="85" y="2293"/>
                      <a:pt x="101" y="2293"/>
                    </a:cubicBezTo>
                    <a:cubicBezTo>
                      <a:pt x="140" y="2293"/>
                      <a:pt x="192" y="2272"/>
                      <a:pt x="214" y="2250"/>
                    </a:cubicBezTo>
                    <a:cubicBezTo>
                      <a:pt x="1156" y="396"/>
                      <a:pt x="2584" y="244"/>
                      <a:pt x="2584" y="244"/>
                    </a:cubicBezTo>
                    <a:cubicBezTo>
                      <a:pt x="2645" y="244"/>
                      <a:pt x="2676" y="153"/>
                      <a:pt x="2676" y="122"/>
                    </a:cubicBezTo>
                    <a:cubicBezTo>
                      <a:pt x="2676" y="31"/>
                      <a:pt x="2645" y="1"/>
                      <a:pt x="2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6"/>
              <p:cNvSpPr/>
              <p:nvPr/>
            </p:nvSpPr>
            <p:spPr>
              <a:xfrm>
                <a:off x="7568369" y="4638070"/>
                <a:ext cx="33324" cy="5309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616" extrusionOk="0">
                    <a:moveTo>
                      <a:pt x="1108" y="258"/>
                    </a:moveTo>
                    <a:cubicBezTo>
                      <a:pt x="1155" y="258"/>
                      <a:pt x="1217" y="268"/>
                      <a:pt x="1307" y="294"/>
                    </a:cubicBezTo>
                    <a:cubicBezTo>
                      <a:pt x="1368" y="385"/>
                      <a:pt x="1459" y="446"/>
                      <a:pt x="1459" y="567"/>
                    </a:cubicBezTo>
                    <a:cubicBezTo>
                      <a:pt x="1459" y="1023"/>
                      <a:pt x="760" y="1783"/>
                      <a:pt x="304" y="2208"/>
                    </a:cubicBezTo>
                    <a:cubicBezTo>
                      <a:pt x="426" y="1570"/>
                      <a:pt x="608" y="506"/>
                      <a:pt x="973" y="294"/>
                    </a:cubicBezTo>
                    <a:cubicBezTo>
                      <a:pt x="1008" y="276"/>
                      <a:pt x="1043" y="258"/>
                      <a:pt x="1108" y="258"/>
                    </a:cubicBezTo>
                    <a:close/>
                    <a:moveTo>
                      <a:pt x="1055" y="1"/>
                    </a:moveTo>
                    <a:cubicBezTo>
                      <a:pt x="966" y="1"/>
                      <a:pt x="900" y="32"/>
                      <a:pt x="851" y="81"/>
                    </a:cubicBezTo>
                    <a:cubicBezTo>
                      <a:pt x="213" y="415"/>
                      <a:pt x="31" y="2269"/>
                      <a:pt x="0" y="2482"/>
                    </a:cubicBezTo>
                    <a:cubicBezTo>
                      <a:pt x="0" y="2512"/>
                      <a:pt x="31" y="2543"/>
                      <a:pt x="92" y="2573"/>
                    </a:cubicBezTo>
                    <a:cubicBezTo>
                      <a:pt x="105" y="2601"/>
                      <a:pt x="125" y="2616"/>
                      <a:pt x="140" y="2616"/>
                    </a:cubicBezTo>
                    <a:cubicBezTo>
                      <a:pt x="158" y="2616"/>
                      <a:pt x="169" y="2593"/>
                      <a:pt x="152" y="2543"/>
                    </a:cubicBezTo>
                    <a:cubicBezTo>
                      <a:pt x="304" y="2421"/>
                      <a:pt x="1642" y="1297"/>
                      <a:pt x="1611" y="537"/>
                    </a:cubicBezTo>
                    <a:cubicBezTo>
                      <a:pt x="1611" y="324"/>
                      <a:pt x="1490" y="202"/>
                      <a:pt x="1338" y="81"/>
                    </a:cubicBezTo>
                    <a:cubicBezTo>
                      <a:pt x="1225" y="24"/>
                      <a:pt x="1131" y="1"/>
                      <a:pt x="1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6"/>
              <p:cNvSpPr/>
              <p:nvPr/>
            </p:nvSpPr>
            <p:spPr>
              <a:xfrm>
                <a:off x="7536912" y="4643408"/>
                <a:ext cx="36409" cy="4858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394" extrusionOk="0">
                    <a:moveTo>
                      <a:pt x="553" y="254"/>
                    </a:moveTo>
                    <a:cubicBezTo>
                      <a:pt x="593" y="254"/>
                      <a:pt x="631" y="261"/>
                      <a:pt x="669" y="274"/>
                    </a:cubicBezTo>
                    <a:cubicBezTo>
                      <a:pt x="1064" y="487"/>
                      <a:pt x="1368" y="1398"/>
                      <a:pt x="1520" y="2006"/>
                    </a:cubicBezTo>
                    <a:cubicBezTo>
                      <a:pt x="1034" y="1642"/>
                      <a:pt x="213" y="1003"/>
                      <a:pt x="213" y="578"/>
                    </a:cubicBezTo>
                    <a:cubicBezTo>
                      <a:pt x="213" y="487"/>
                      <a:pt x="274" y="395"/>
                      <a:pt x="365" y="304"/>
                    </a:cubicBezTo>
                    <a:cubicBezTo>
                      <a:pt x="436" y="269"/>
                      <a:pt x="497" y="254"/>
                      <a:pt x="553" y="254"/>
                    </a:cubicBezTo>
                    <a:close/>
                    <a:moveTo>
                      <a:pt x="600" y="0"/>
                    </a:moveTo>
                    <a:cubicBezTo>
                      <a:pt x="490" y="0"/>
                      <a:pt x="375" y="41"/>
                      <a:pt x="274" y="122"/>
                    </a:cubicBezTo>
                    <a:cubicBezTo>
                      <a:pt x="31" y="274"/>
                      <a:pt x="0" y="456"/>
                      <a:pt x="0" y="578"/>
                    </a:cubicBezTo>
                    <a:cubicBezTo>
                      <a:pt x="0" y="1307"/>
                      <a:pt x="1490" y="2249"/>
                      <a:pt x="1642" y="2371"/>
                    </a:cubicBezTo>
                    <a:cubicBezTo>
                      <a:pt x="1657" y="2386"/>
                      <a:pt x="1672" y="2394"/>
                      <a:pt x="1687" y="2394"/>
                    </a:cubicBezTo>
                    <a:cubicBezTo>
                      <a:pt x="1702" y="2394"/>
                      <a:pt x="1718" y="2386"/>
                      <a:pt x="1733" y="2371"/>
                    </a:cubicBezTo>
                    <a:cubicBezTo>
                      <a:pt x="1794" y="2310"/>
                      <a:pt x="1794" y="2280"/>
                      <a:pt x="1794" y="2249"/>
                    </a:cubicBezTo>
                    <a:cubicBezTo>
                      <a:pt x="1733" y="2067"/>
                      <a:pt x="1398" y="304"/>
                      <a:pt x="760" y="31"/>
                    </a:cubicBezTo>
                    <a:cubicBezTo>
                      <a:pt x="709" y="10"/>
                      <a:pt x="655" y="0"/>
                      <a:pt x="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6"/>
              <p:cNvSpPr/>
              <p:nvPr/>
            </p:nvSpPr>
            <p:spPr>
              <a:xfrm>
                <a:off x="7659656" y="3053700"/>
                <a:ext cx="706976" cy="762991"/>
              </a:xfrm>
              <a:custGeom>
                <a:avLst/>
                <a:gdLst/>
                <a:ahLst/>
                <a:cxnLst/>
                <a:rect l="l" t="t" r="r" b="b"/>
                <a:pathLst>
                  <a:path w="34835" h="37595" extrusionOk="0">
                    <a:moveTo>
                      <a:pt x="10670" y="1"/>
                    </a:moveTo>
                    <a:cubicBezTo>
                      <a:pt x="10670" y="1"/>
                      <a:pt x="6718" y="214"/>
                      <a:pt x="5655" y="2037"/>
                    </a:cubicBezTo>
                    <a:cubicBezTo>
                      <a:pt x="1" y="11490"/>
                      <a:pt x="487" y="34865"/>
                      <a:pt x="487" y="34865"/>
                    </a:cubicBezTo>
                    <a:cubicBezTo>
                      <a:pt x="487" y="34865"/>
                      <a:pt x="7274" y="37594"/>
                      <a:pt x="19210" y="37594"/>
                    </a:cubicBezTo>
                    <a:cubicBezTo>
                      <a:pt x="22598" y="37594"/>
                      <a:pt x="26400" y="37374"/>
                      <a:pt x="30579" y="36810"/>
                    </a:cubicBezTo>
                    <a:cubicBezTo>
                      <a:pt x="31764" y="36658"/>
                      <a:pt x="34834" y="14044"/>
                      <a:pt x="28634" y="1156"/>
                    </a:cubicBezTo>
                    <a:lnTo>
                      <a:pt x="28482" y="1308"/>
                    </a:lnTo>
                    <a:lnTo>
                      <a:pt x="21065" y="487"/>
                    </a:lnTo>
                    <a:lnTo>
                      <a:pt x="158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6"/>
              <p:cNvSpPr/>
              <p:nvPr/>
            </p:nvSpPr>
            <p:spPr>
              <a:xfrm>
                <a:off x="8339458" y="3344873"/>
                <a:ext cx="649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457" extrusionOk="0">
                    <a:moveTo>
                      <a:pt x="1" y="456"/>
                    </a:moveTo>
                    <a:lnTo>
                      <a:pt x="31" y="0"/>
                    </a:lnTo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6"/>
              <p:cNvSpPr/>
              <p:nvPr/>
            </p:nvSpPr>
            <p:spPr>
              <a:xfrm>
                <a:off x="7639300" y="3041158"/>
                <a:ext cx="379415" cy="680025"/>
              </a:xfrm>
              <a:custGeom>
                <a:avLst/>
                <a:gdLst/>
                <a:ahLst/>
                <a:cxnLst/>
                <a:rect l="l" t="t" r="r" b="b"/>
                <a:pathLst>
                  <a:path w="18695" h="33507" extrusionOk="0">
                    <a:moveTo>
                      <a:pt x="10092" y="0"/>
                    </a:moveTo>
                    <a:cubicBezTo>
                      <a:pt x="8366" y="0"/>
                      <a:pt x="7022" y="619"/>
                      <a:pt x="7022" y="619"/>
                    </a:cubicBezTo>
                    <a:lnTo>
                      <a:pt x="4439" y="3233"/>
                    </a:lnTo>
                    <a:cubicBezTo>
                      <a:pt x="4439" y="3233"/>
                      <a:pt x="4831" y="3210"/>
                      <a:pt x="5432" y="3210"/>
                    </a:cubicBezTo>
                    <a:cubicBezTo>
                      <a:pt x="7127" y="3210"/>
                      <a:pt x="10487" y="3392"/>
                      <a:pt x="11430" y="4783"/>
                    </a:cubicBezTo>
                    <a:cubicBezTo>
                      <a:pt x="12737" y="6698"/>
                      <a:pt x="14469" y="9950"/>
                      <a:pt x="11217" y="16972"/>
                    </a:cubicBezTo>
                    <a:cubicBezTo>
                      <a:pt x="7934" y="24023"/>
                      <a:pt x="1338" y="27884"/>
                      <a:pt x="1338" y="27884"/>
                    </a:cubicBezTo>
                    <a:lnTo>
                      <a:pt x="1" y="33507"/>
                    </a:lnTo>
                    <a:cubicBezTo>
                      <a:pt x="11886" y="27762"/>
                      <a:pt x="18694" y="12108"/>
                      <a:pt x="16567" y="5543"/>
                    </a:cubicBezTo>
                    <a:cubicBezTo>
                      <a:pt x="15103" y="1000"/>
                      <a:pt x="12288" y="0"/>
                      <a:pt x="10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6"/>
              <p:cNvSpPr/>
              <p:nvPr/>
            </p:nvSpPr>
            <p:spPr>
              <a:xfrm>
                <a:off x="8135290" y="3059241"/>
                <a:ext cx="176445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8847" extrusionOk="0">
                    <a:moveTo>
                      <a:pt x="818" y="1"/>
                    </a:moveTo>
                    <a:cubicBezTo>
                      <a:pt x="780" y="1"/>
                      <a:pt x="760" y="1"/>
                      <a:pt x="760" y="1"/>
                    </a:cubicBezTo>
                    <a:lnTo>
                      <a:pt x="274" y="548"/>
                    </a:lnTo>
                    <a:cubicBezTo>
                      <a:pt x="0" y="852"/>
                      <a:pt x="122" y="1308"/>
                      <a:pt x="486" y="1460"/>
                    </a:cubicBezTo>
                    <a:cubicBezTo>
                      <a:pt x="1702" y="1886"/>
                      <a:pt x="3404" y="2342"/>
                      <a:pt x="4255" y="3679"/>
                    </a:cubicBezTo>
                    <a:cubicBezTo>
                      <a:pt x="5471" y="5564"/>
                      <a:pt x="7721" y="9333"/>
                      <a:pt x="4559" y="16354"/>
                    </a:cubicBezTo>
                    <a:cubicBezTo>
                      <a:pt x="4255" y="17084"/>
                      <a:pt x="3860" y="17752"/>
                      <a:pt x="3496" y="18391"/>
                    </a:cubicBezTo>
                    <a:cubicBezTo>
                      <a:pt x="3741" y="18251"/>
                      <a:pt x="4025" y="18196"/>
                      <a:pt x="4325" y="18196"/>
                    </a:cubicBezTo>
                    <a:cubicBezTo>
                      <a:pt x="5138" y="18196"/>
                      <a:pt x="6074" y="18602"/>
                      <a:pt x="6717" y="18847"/>
                    </a:cubicBezTo>
                    <a:lnTo>
                      <a:pt x="6748" y="18847"/>
                    </a:lnTo>
                    <a:cubicBezTo>
                      <a:pt x="8693" y="14500"/>
                      <a:pt x="8541" y="10579"/>
                      <a:pt x="7994" y="7570"/>
                    </a:cubicBezTo>
                    <a:cubicBezTo>
                      <a:pt x="6649" y="216"/>
                      <a:pt x="1425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6"/>
              <p:cNvSpPr/>
              <p:nvPr/>
            </p:nvSpPr>
            <p:spPr>
              <a:xfrm>
                <a:off x="7872490" y="3233839"/>
                <a:ext cx="395448" cy="495360"/>
              </a:xfrm>
              <a:custGeom>
                <a:avLst/>
                <a:gdLst/>
                <a:ahLst/>
                <a:cxnLst/>
                <a:rect l="l" t="t" r="r" b="b"/>
                <a:pathLst>
                  <a:path w="19485" h="24408" extrusionOk="0">
                    <a:moveTo>
                      <a:pt x="15259" y="0"/>
                    </a:moveTo>
                    <a:lnTo>
                      <a:pt x="0" y="1915"/>
                    </a:lnTo>
                    <a:lnTo>
                      <a:pt x="2706" y="24408"/>
                    </a:lnTo>
                    <a:lnTo>
                      <a:pt x="19484" y="23526"/>
                    </a:lnTo>
                    <a:lnTo>
                      <a:pt x="152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6"/>
              <p:cNvSpPr/>
              <p:nvPr/>
            </p:nvSpPr>
            <p:spPr>
              <a:xfrm>
                <a:off x="7892237" y="3212854"/>
                <a:ext cx="397904" cy="507091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24986" extrusionOk="0">
                    <a:moveTo>
                      <a:pt x="17174" y="1"/>
                    </a:moveTo>
                    <a:lnTo>
                      <a:pt x="0" y="2676"/>
                    </a:lnTo>
                    <a:lnTo>
                      <a:pt x="2432" y="24986"/>
                    </a:lnTo>
                    <a:lnTo>
                      <a:pt x="19605" y="23557"/>
                    </a:lnTo>
                    <a:lnTo>
                      <a:pt x="171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6"/>
              <p:cNvSpPr/>
              <p:nvPr/>
            </p:nvSpPr>
            <p:spPr>
              <a:xfrm>
                <a:off x="7875575" y="3207922"/>
                <a:ext cx="398533" cy="519430"/>
              </a:xfrm>
              <a:custGeom>
                <a:avLst/>
                <a:gdLst/>
                <a:ahLst/>
                <a:cxnLst/>
                <a:rect l="l" t="t" r="r" b="b"/>
                <a:pathLst>
                  <a:path w="19637" h="25594" extrusionOk="0">
                    <a:moveTo>
                      <a:pt x="16566" y="1"/>
                    </a:moveTo>
                    <a:lnTo>
                      <a:pt x="0" y="3131"/>
                    </a:lnTo>
                    <a:lnTo>
                      <a:pt x="3131" y="25594"/>
                    </a:lnTo>
                    <a:lnTo>
                      <a:pt x="19636" y="24226"/>
                    </a:lnTo>
                    <a:lnTo>
                      <a:pt x="165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6"/>
              <p:cNvSpPr/>
              <p:nvPr/>
            </p:nvSpPr>
            <p:spPr>
              <a:xfrm>
                <a:off x="7911964" y="3220058"/>
                <a:ext cx="400989" cy="491951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24240" extrusionOk="0">
                    <a:moveTo>
                      <a:pt x="16569" y="0"/>
                    </a:moveTo>
                    <a:cubicBezTo>
                      <a:pt x="16539" y="0"/>
                      <a:pt x="16508" y="3"/>
                      <a:pt x="16475" y="11"/>
                    </a:cubicBezTo>
                    <a:lnTo>
                      <a:pt x="274" y="2077"/>
                    </a:lnTo>
                    <a:cubicBezTo>
                      <a:pt x="1" y="2138"/>
                      <a:pt x="244" y="2321"/>
                      <a:pt x="274" y="2533"/>
                    </a:cubicBezTo>
                    <a:lnTo>
                      <a:pt x="3040" y="23871"/>
                    </a:lnTo>
                    <a:cubicBezTo>
                      <a:pt x="3096" y="24094"/>
                      <a:pt x="2897" y="24240"/>
                      <a:pt x="3072" y="24240"/>
                    </a:cubicBezTo>
                    <a:cubicBezTo>
                      <a:pt x="3089" y="24240"/>
                      <a:pt x="3108" y="24238"/>
                      <a:pt x="3132" y="24236"/>
                    </a:cubicBezTo>
                    <a:lnTo>
                      <a:pt x="19363" y="22199"/>
                    </a:lnTo>
                    <a:cubicBezTo>
                      <a:pt x="19576" y="22199"/>
                      <a:pt x="19758" y="21956"/>
                      <a:pt x="19728" y="21683"/>
                    </a:cubicBezTo>
                    <a:lnTo>
                      <a:pt x="16962" y="375"/>
                    </a:lnTo>
                    <a:cubicBezTo>
                      <a:pt x="16962" y="188"/>
                      <a:pt x="16796" y="0"/>
                      <a:pt x="16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6"/>
              <p:cNvSpPr/>
              <p:nvPr/>
            </p:nvSpPr>
            <p:spPr>
              <a:xfrm>
                <a:off x="7852743" y="3263408"/>
                <a:ext cx="122785" cy="46642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2982" extrusionOk="0">
                    <a:moveTo>
                      <a:pt x="3073" y="1"/>
                    </a:moveTo>
                    <a:cubicBezTo>
                      <a:pt x="2709" y="1"/>
                      <a:pt x="1287" y="69"/>
                      <a:pt x="1" y="1066"/>
                    </a:cubicBezTo>
                    <a:lnTo>
                      <a:pt x="3709" y="22981"/>
                    </a:lnTo>
                    <a:cubicBezTo>
                      <a:pt x="3709" y="22981"/>
                      <a:pt x="4803" y="22586"/>
                      <a:pt x="6050" y="22252"/>
                    </a:cubicBezTo>
                    <a:lnTo>
                      <a:pt x="3162" y="2"/>
                    </a:lnTo>
                    <a:cubicBezTo>
                      <a:pt x="3162" y="2"/>
                      <a:pt x="3131" y="1"/>
                      <a:pt x="3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6"/>
              <p:cNvSpPr/>
              <p:nvPr/>
            </p:nvSpPr>
            <p:spPr>
              <a:xfrm>
                <a:off x="7649184" y="3067278"/>
                <a:ext cx="580498" cy="625289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30810" extrusionOk="0">
                    <a:moveTo>
                      <a:pt x="9149" y="0"/>
                    </a:moveTo>
                    <a:cubicBezTo>
                      <a:pt x="9149" y="0"/>
                      <a:pt x="699" y="1490"/>
                      <a:pt x="243" y="10274"/>
                    </a:cubicBezTo>
                    <a:cubicBezTo>
                      <a:pt x="0" y="14742"/>
                      <a:pt x="91" y="28208"/>
                      <a:pt x="10791" y="30578"/>
                    </a:cubicBezTo>
                    <a:cubicBezTo>
                      <a:pt x="11490" y="30737"/>
                      <a:pt x="12198" y="30809"/>
                      <a:pt x="12908" y="30809"/>
                    </a:cubicBezTo>
                    <a:cubicBezTo>
                      <a:pt x="20646" y="30809"/>
                      <a:pt x="28603" y="22189"/>
                      <a:pt x="28603" y="22189"/>
                    </a:cubicBezTo>
                    <a:lnTo>
                      <a:pt x="26718" y="14894"/>
                    </a:lnTo>
                    <a:cubicBezTo>
                      <a:pt x="26718" y="14894"/>
                      <a:pt x="17630" y="19423"/>
                      <a:pt x="14712" y="20609"/>
                    </a:cubicBezTo>
                    <a:lnTo>
                      <a:pt x="14104" y="14773"/>
                    </a:lnTo>
                    <a:cubicBezTo>
                      <a:pt x="14225" y="14742"/>
                      <a:pt x="14347" y="14682"/>
                      <a:pt x="14408" y="14621"/>
                    </a:cubicBezTo>
                    <a:cubicBezTo>
                      <a:pt x="14408" y="14621"/>
                      <a:pt x="16292" y="487"/>
                      <a:pt x="9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6"/>
              <p:cNvSpPr/>
              <p:nvPr/>
            </p:nvSpPr>
            <p:spPr>
              <a:xfrm>
                <a:off x="7681879" y="3506502"/>
                <a:ext cx="436769" cy="199256"/>
              </a:xfrm>
              <a:custGeom>
                <a:avLst/>
                <a:gdLst/>
                <a:ahLst/>
                <a:cxnLst/>
                <a:rect l="l" t="t" r="r" b="b"/>
                <a:pathLst>
                  <a:path w="21521" h="9818" fill="none" extrusionOk="0">
                    <a:moveTo>
                      <a:pt x="0" y="0"/>
                    </a:moveTo>
                    <a:cubicBezTo>
                      <a:pt x="1368" y="4043"/>
                      <a:pt x="4073" y="7721"/>
                      <a:pt x="9210" y="8876"/>
                    </a:cubicBezTo>
                    <a:cubicBezTo>
                      <a:pt x="13526" y="9818"/>
                      <a:pt x="18086" y="7569"/>
                      <a:pt x="21520" y="5137"/>
                    </a:cubicBezTo>
                  </a:path>
                </a:pathLst>
              </a:custGeom>
              <a:noFill/>
              <a:ln w="68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6"/>
              <p:cNvSpPr/>
              <p:nvPr/>
            </p:nvSpPr>
            <p:spPr>
              <a:xfrm>
                <a:off x="8154408" y="3329996"/>
                <a:ext cx="165343" cy="202443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9975" extrusionOk="0">
                    <a:moveTo>
                      <a:pt x="3922" y="0"/>
                    </a:moveTo>
                    <a:cubicBezTo>
                      <a:pt x="3138" y="0"/>
                      <a:pt x="1853" y="571"/>
                      <a:pt x="1095" y="1433"/>
                    </a:cubicBezTo>
                    <a:cubicBezTo>
                      <a:pt x="0" y="2679"/>
                      <a:pt x="335" y="5901"/>
                      <a:pt x="335" y="5901"/>
                    </a:cubicBezTo>
                    <a:cubicBezTo>
                      <a:pt x="335" y="5901"/>
                      <a:pt x="784" y="9974"/>
                      <a:pt x="3288" y="9974"/>
                    </a:cubicBezTo>
                    <a:cubicBezTo>
                      <a:pt x="3307" y="9974"/>
                      <a:pt x="3325" y="9974"/>
                      <a:pt x="3344" y="9974"/>
                    </a:cubicBezTo>
                    <a:cubicBezTo>
                      <a:pt x="5897" y="9883"/>
                      <a:pt x="7478" y="9092"/>
                      <a:pt x="7538" y="8272"/>
                    </a:cubicBezTo>
                    <a:cubicBezTo>
                      <a:pt x="7565" y="7557"/>
                      <a:pt x="6346" y="7511"/>
                      <a:pt x="6031" y="7511"/>
                    </a:cubicBezTo>
                    <a:cubicBezTo>
                      <a:pt x="5985" y="7511"/>
                      <a:pt x="5958" y="7512"/>
                      <a:pt x="5958" y="7512"/>
                    </a:cubicBezTo>
                    <a:cubicBezTo>
                      <a:pt x="5958" y="7512"/>
                      <a:pt x="8146" y="7056"/>
                      <a:pt x="8055" y="6235"/>
                    </a:cubicBezTo>
                    <a:cubicBezTo>
                      <a:pt x="7939" y="5481"/>
                      <a:pt x="6137" y="5364"/>
                      <a:pt x="5970" y="5354"/>
                    </a:cubicBezTo>
                    <a:lnTo>
                      <a:pt x="5970" y="5354"/>
                    </a:lnTo>
                    <a:cubicBezTo>
                      <a:pt x="5983" y="5355"/>
                      <a:pt x="6006" y="5356"/>
                      <a:pt x="6036" y="5356"/>
                    </a:cubicBezTo>
                    <a:cubicBezTo>
                      <a:pt x="6326" y="5356"/>
                      <a:pt x="7331" y="5289"/>
                      <a:pt x="7538" y="4381"/>
                    </a:cubicBezTo>
                    <a:cubicBezTo>
                      <a:pt x="7669" y="3621"/>
                      <a:pt x="6698" y="3513"/>
                      <a:pt x="6133" y="3513"/>
                    </a:cubicBezTo>
                    <a:cubicBezTo>
                      <a:pt x="5981" y="3513"/>
                      <a:pt x="5858" y="3520"/>
                      <a:pt x="5794" y="3525"/>
                    </a:cubicBezTo>
                    <a:lnTo>
                      <a:pt x="5794" y="3525"/>
                    </a:lnTo>
                    <a:cubicBezTo>
                      <a:pt x="6046" y="3499"/>
                      <a:pt x="7187" y="3329"/>
                      <a:pt x="7052" y="2436"/>
                    </a:cubicBezTo>
                    <a:cubicBezTo>
                      <a:pt x="7001" y="2026"/>
                      <a:pt x="6249" y="1908"/>
                      <a:pt x="5396" y="1908"/>
                    </a:cubicBezTo>
                    <a:cubicBezTo>
                      <a:pt x="4223" y="1908"/>
                      <a:pt x="2857" y="2132"/>
                      <a:pt x="2857" y="2132"/>
                    </a:cubicBezTo>
                    <a:cubicBezTo>
                      <a:pt x="2857" y="2132"/>
                      <a:pt x="4712" y="1341"/>
                      <a:pt x="4590" y="430"/>
                    </a:cubicBezTo>
                    <a:cubicBezTo>
                      <a:pt x="4560" y="133"/>
                      <a:pt x="4299" y="0"/>
                      <a:pt x="3922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6"/>
              <p:cNvSpPr/>
              <p:nvPr/>
            </p:nvSpPr>
            <p:spPr>
              <a:xfrm>
                <a:off x="8002642" y="3317109"/>
                <a:ext cx="513281" cy="350271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17259" extrusionOk="0">
                    <a:moveTo>
                      <a:pt x="22220" y="1"/>
                    </a:moveTo>
                    <a:lnTo>
                      <a:pt x="22220" y="1"/>
                    </a:lnTo>
                    <a:cubicBezTo>
                      <a:pt x="22220" y="1"/>
                      <a:pt x="17539" y="1521"/>
                      <a:pt x="15047" y="2372"/>
                    </a:cubicBezTo>
                    <a:cubicBezTo>
                      <a:pt x="14196" y="2584"/>
                      <a:pt x="13983" y="6688"/>
                      <a:pt x="13983" y="6688"/>
                    </a:cubicBezTo>
                    <a:cubicBezTo>
                      <a:pt x="11065" y="5502"/>
                      <a:pt x="1977" y="1004"/>
                      <a:pt x="1977" y="1004"/>
                    </a:cubicBezTo>
                    <a:lnTo>
                      <a:pt x="1" y="8238"/>
                    </a:lnTo>
                    <a:cubicBezTo>
                      <a:pt x="1" y="8238"/>
                      <a:pt x="7318" y="17258"/>
                      <a:pt x="14807" y="17258"/>
                    </a:cubicBezTo>
                    <a:cubicBezTo>
                      <a:pt x="15567" y="17258"/>
                      <a:pt x="16328" y="17166"/>
                      <a:pt x="17083" y="16961"/>
                    </a:cubicBezTo>
                    <a:cubicBezTo>
                      <a:pt x="25290" y="14712"/>
                      <a:pt x="22220" y="1"/>
                      <a:pt x="22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6"/>
              <p:cNvSpPr/>
              <p:nvPr/>
            </p:nvSpPr>
            <p:spPr>
              <a:xfrm>
                <a:off x="8027321" y="3510805"/>
                <a:ext cx="194345" cy="14005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6901" fill="none" extrusionOk="0">
                    <a:moveTo>
                      <a:pt x="9575" y="6901"/>
                    </a:moveTo>
                    <a:cubicBezTo>
                      <a:pt x="5442" y="5351"/>
                      <a:pt x="1794" y="1885"/>
                      <a:pt x="1" y="1"/>
                    </a:cubicBezTo>
                  </a:path>
                </a:pathLst>
              </a:custGeom>
              <a:noFill/>
              <a:ln w="68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6"/>
              <p:cNvSpPr/>
              <p:nvPr/>
            </p:nvSpPr>
            <p:spPr>
              <a:xfrm>
                <a:off x="7907661" y="3297423"/>
                <a:ext cx="165343" cy="202341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9970" extrusionOk="0">
                    <a:moveTo>
                      <a:pt x="4200" y="1"/>
                    </a:moveTo>
                    <a:cubicBezTo>
                      <a:pt x="3827" y="1"/>
                      <a:pt x="3565" y="131"/>
                      <a:pt x="3526" y="424"/>
                    </a:cubicBezTo>
                    <a:cubicBezTo>
                      <a:pt x="3435" y="1335"/>
                      <a:pt x="5289" y="2156"/>
                      <a:pt x="5289" y="2156"/>
                    </a:cubicBezTo>
                    <a:cubicBezTo>
                      <a:pt x="5289" y="2156"/>
                      <a:pt x="3908" y="1919"/>
                      <a:pt x="2724" y="1919"/>
                    </a:cubicBezTo>
                    <a:cubicBezTo>
                      <a:pt x="1875" y="1919"/>
                      <a:pt x="1127" y="2041"/>
                      <a:pt x="1064" y="2460"/>
                    </a:cubicBezTo>
                    <a:cubicBezTo>
                      <a:pt x="928" y="3332"/>
                      <a:pt x="2110" y="3520"/>
                      <a:pt x="2357" y="3550"/>
                    </a:cubicBezTo>
                    <a:lnTo>
                      <a:pt x="2357" y="3550"/>
                    </a:lnTo>
                    <a:cubicBezTo>
                      <a:pt x="2285" y="3543"/>
                      <a:pt x="2132" y="3530"/>
                      <a:pt x="1946" y="3530"/>
                    </a:cubicBezTo>
                    <a:cubicBezTo>
                      <a:pt x="1374" y="3530"/>
                      <a:pt x="483" y="3645"/>
                      <a:pt x="608" y="4375"/>
                    </a:cubicBezTo>
                    <a:cubicBezTo>
                      <a:pt x="826" y="5330"/>
                      <a:pt x="1901" y="5379"/>
                      <a:pt x="2119" y="5379"/>
                    </a:cubicBezTo>
                    <a:cubicBezTo>
                      <a:pt x="2135" y="5379"/>
                      <a:pt x="2146" y="5378"/>
                      <a:pt x="2152" y="5378"/>
                    </a:cubicBezTo>
                    <a:lnTo>
                      <a:pt x="2152" y="5378"/>
                    </a:lnTo>
                    <a:cubicBezTo>
                      <a:pt x="2032" y="5383"/>
                      <a:pt x="179" y="5465"/>
                      <a:pt x="91" y="6260"/>
                    </a:cubicBezTo>
                    <a:cubicBezTo>
                      <a:pt x="0" y="7050"/>
                      <a:pt x="2158" y="7506"/>
                      <a:pt x="2158" y="7506"/>
                    </a:cubicBezTo>
                    <a:cubicBezTo>
                      <a:pt x="2158" y="7506"/>
                      <a:pt x="2150" y="7506"/>
                      <a:pt x="2135" y="7506"/>
                    </a:cubicBezTo>
                    <a:cubicBezTo>
                      <a:pt x="1941" y="7506"/>
                      <a:pt x="580" y="7532"/>
                      <a:pt x="608" y="8266"/>
                    </a:cubicBezTo>
                    <a:cubicBezTo>
                      <a:pt x="638" y="9117"/>
                      <a:pt x="2249" y="9907"/>
                      <a:pt x="4803" y="9968"/>
                    </a:cubicBezTo>
                    <a:cubicBezTo>
                      <a:pt x="4830" y="9969"/>
                      <a:pt x="4857" y="9969"/>
                      <a:pt x="4884" y="9969"/>
                    </a:cubicBezTo>
                    <a:cubicBezTo>
                      <a:pt x="7335" y="9969"/>
                      <a:pt x="7781" y="5925"/>
                      <a:pt x="7781" y="5925"/>
                    </a:cubicBezTo>
                    <a:cubicBezTo>
                      <a:pt x="7781" y="5925"/>
                      <a:pt x="8146" y="2642"/>
                      <a:pt x="7021" y="1427"/>
                    </a:cubicBezTo>
                    <a:cubicBezTo>
                      <a:pt x="6279" y="581"/>
                      <a:pt x="4990" y="1"/>
                      <a:pt x="4200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6"/>
              <p:cNvSpPr/>
              <p:nvPr/>
            </p:nvSpPr>
            <p:spPr>
              <a:xfrm>
                <a:off x="7986609" y="2968583"/>
                <a:ext cx="210987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5290" extrusionOk="0">
                    <a:moveTo>
                      <a:pt x="609" y="0"/>
                    </a:moveTo>
                    <a:lnTo>
                      <a:pt x="1" y="3070"/>
                    </a:lnTo>
                    <a:cubicBezTo>
                      <a:pt x="2984" y="4502"/>
                      <a:pt x="6289" y="5290"/>
                      <a:pt x="9744" y="5290"/>
                    </a:cubicBezTo>
                    <a:cubicBezTo>
                      <a:pt x="9809" y="5290"/>
                      <a:pt x="9875" y="5290"/>
                      <a:pt x="9940" y="5289"/>
                    </a:cubicBezTo>
                    <a:lnTo>
                      <a:pt x="10396" y="2827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D1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6"/>
              <p:cNvSpPr/>
              <p:nvPr/>
            </p:nvSpPr>
            <p:spPr>
              <a:xfrm>
                <a:off x="7972423" y="3030259"/>
                <a:ext cx="215939" cy="108335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5338" extrusionOk="0">
                    <a:moveTo>
                      <a:pt x="700" y="1"/>
                    </a:moveTo>
                    <a:lnTo>
                      <a:pt x="1" y="3587"/>
                    </a:lnTo>
                    <a:cubicBezTo>
                      <a:pt x="2079" y="4731"/>
                      <a:pt x="4229" y="5337"/>
                      <a:pt x="6376" y="5337"/>
                    </a:cubicBezTo>
                    <a:cubicBezTo>
                      <a:pt x="7651" y="5337"/>
                      <a:pt x="8926" y="5123"/>
                      <a:pt x="10183" y="4682"/>
                    </a:cubicBezTo>
                    <a:lnTo>
                      <a:pt x="10639" y="2220"/>
                    </a:lnTo>
                    <a:lnTo>
                      <a:pt x="10639" y="2220"/>
                    </a:lnTo>
                    <a:cubicBezTo>
                      <a:pt x="10513" y="2222"/>
                      <a:pt x="10387" y="2223"/>
                      <a:pt x="10261" y="2223"/>
                    </a:cubicBezTo>
                    <a:cubicBezTo>
                      <a:pt x="6872" y="2223"/>
                      <a:pt x="3630" y="1437"/>
                      <a:pt x="700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6"/>
              <p:cNvSpPr/>
              <p:nvPr/>
            </p:nvSpPr>
            <p:spPr>
              <a:xfrm>
                <a:off x="7867558" y="2376558"/>
                <a:ext cx="653296" cy="664073"/>
              </a:xfrm>
              <a:custGeom>
                <a:avLst/>
                <a:gdLst/>
                <a:ahLst/>
                <a:cxnLst/>
                <a:rect l="l" t="t" r="r" b="b"/>
                <a:pathLst>
                  <a:path w="32190" h="32721" extrusionOk="0">
                    <a:moveTo>
                      <a:pt x="13799" y="1"/>
                    </a:moveTo>
                    <a:cubicBezTo>
                      <a:pt x="6027" y="1"/>
                      <a:pt x="2387" y="6535"/>
                      <a:pt x="1216" y="15645"/>
                    </a:cubicBezTo>
                    <a:cubicBezTo>
                      <a:pt x="0" y="25341"/>
                      <a:pt x="5715" y="30265"/>
                      <a:pt x="12250" y="32180"/>
                    </a:cubicBezTo>
                    <a:cubicBezTo>
                      <a:pt x="13522" y="32549"/>
                      <a:pt x="14777" y="32720"/>
                      <a:pt x="15989" y="32720"/>
                    </a:cubicBezTo>
                    <a:cubicBezTo>
                      <a:pt x="21378" y="32720"/>
                      <a:pt x="25937" y="29330"/>
                      <a:pt x="27600" y="24764"/>
                    </a:cubicBezTo>
                    <a:cubicBezTo>
                      <a:pt x="30062" y="17894"/>
                      <a:pt x="31885" y="11998"/>
                      <a:pt x="31885" y="11998"/>
                    </a:cubicBezTo>
                    <a:cubicBezTo>
                      <a:pt x="32189" y="4308"/>
                      <a:pt x="24195" y="1055"/>
                      <a:pt x="15350" y="83"/>
                    </a:cubicBezTo>
                    <a:cubicBezTo>
                      <a:pt x="14816" y="28"/>
                      <a:pt x="14299" y="1"/>
                      <a:pt x="13799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6"/>
              <p:cNvSpPr/>
              <p:nvPr/>
            </p:nvSpPr>
            <p:spPr>
              <a:xfrm>
                <a:off x="7473369" y="2749580"/>
                <a:ext cx="549041" cy="483650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23831" extrusionOk="0">
                    <a:moveTo>
                      <a:pt x="18511" y="1"/>
                    </a:moveTo>
                    <a:cubicBezTo>
                      <a:pt x="17569" y="761"/>
                      <a:pt x="16657" y="1521"/>
                      <a:pt x="15685" y="2280"/>
                    </a:cubicBezTo>
                    <a:lnTo>
                      <a:pt x="14560" y="3192"/>
                    </a:lnTo>
                    <a:cubicBezTo>
                      <a:pt x="10517" y="6475"/>
                      <a:pt x="6414" y="9819"/>
                      <a:pt x="3010" y="13770"/>
                    </a:cubicBezTo>
                    <a:cubicBezTo>
                      <a:pt x="2067" y="14864"/>
                      <a:pt x="1155" y="16050"/>
                      <a:pt x="608" y="17417"/>
                    </a:cubicBezTo>
                    <a:cubicBezTo>
                      <a:pt x="122" y="18785"/>
                      <a:pt x="0" y="20396"/>
                      <a:pt x="700" y="21703"/>
                    </a:cubicBezTo>
                    <a:cubicBezTo>
                      <a:pt x="1247" y="22797"/>
                      <a:pt x="2402" y="23649"/>
                      <a:pt x="3618" y="23831"/>
                    </a:cubicBezTo>
                    <a:cubicBezTo>
                      <a:pt x="4377" y="21004"/>
                      <a:pt x="5502" y="18025"/>
                      <a:pt x="8025" y="16536"/>
                    </a:cubicBezTo>
                    <a:cubicBezTo>
                      <a:pt x="9297" y="15795"/>
                      <a:pt x="10724" y="15515"/>
                      <a:pt x="12186" y="15515"/>
                    </a:cubicBezTo>
                    <a:cubicBezTo>
                      <a:pt x="13483" y="15515"/>
                      <a:pt x="14808" y="15735"/>
                      <a:pt x="16080" y="16050"/>
                    </a:cubicBezTo>
                    <a:cubicBezTo>
                      <a:pt x="17721" y="16414"/>
                      <a:pt x="19332" y="16961"/>
                      <a:pt x="21065" y="16961"/>
                    </a:cubicBezTo>
                    <a:cubicBezTo>
                      <a:pt x="22736" y="16961"/>
                      <a:pt x="24560" y="16384"/>
                      <a:pt x="25533" y="15016"/>
                    </a:cubicBezTo>
                    <a:cubicBezTo>
                      <a:pt x="27053" y="12919"/>
                      <a:pt x="26141" y="9971"/>
                      <a:pt x="24651" y="7873"/>
                    </a:cubicBezTo>
                    <a:cubicBezTo>
                      <a:pt x="23192" y="5776"/>
                      <a:pt x="21125" y="4043"/>
                      <a:pt x="20183" y="1642"/>
                    </a:cubicBezTo>
                    <a:lnTo>
                      <a:pt x="185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6"/>
              <p:cNvSpPr/>
              <p:nvPr/>
            </p:nvSpPr>
            <p:spPr>
              <a:xfrm>
                <a:off x="8336393" y="2510241"/>
                <a:ext cx="629" cy="2476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2" extrusionOk="0">
                    <a:moveTo>
                      <a:pt x="30" y="122"/>
                    </a:moveTo>
                    <a:cubicBezTo>
                      <a:pt x="30" y="61"/>
                      <a:pt x="0" y="0"/>
                      <a:pt x="0" y="0"/>
                    </a:cubicBezTo>
                    <a:cubicBezTo>
                      <a:pt x="0" y="0"/>
                      <a:pt x="30" y="61"/>
                      <a:pt x="30" y="122"/>
                    </a:cubicBez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6"/>
              <p:cNvSpPr/>
              <p:nvPr/>
            </p:nvSpPr>
            <p:spPr>
              <a:xfrm>
                <a:off x="7777591" y="2648064"/>
                <a:ext cx="154749" cy="16372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8067" extrusionOk="0">
                    <a:moveTo>
                      <a:pt x="4575" y="1"/>
                    </a:moveTo>
                    <a:cubicBezTo>
                      <a:pt x="3457" y="1"/>
                      <a:pt x="2261" y="586"/>
                      <a:pt x="1424" y="2571"/>
                    </a:cubicBezTo>
                    <a:cubicBezTo>
                      <a:pt x="1" y="6000"/>
                      <a:pt x="2158" y="8067"/>
                      <a:pt x="4508" y="8067"/>
                    </a:cubicBezTo>
                    <a:cubicBezTo>
                      <a:pt x="5470" y="8067"/>
                      <a:pt x="6465" y="7720"/>
                      <a:pt x="7260" y="6978"/>
                    </a:cubicBezTo>
                    <a:lnTo>
                      <a:pt x="7625" y="1203"/>
                    </a:lnTo>
                    <a:cubicBezTo>
                      <a:pt x="7625" y="1203"/>
                      <a:pt x="6179" y="1"/>
                      <a:pt x="4575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6"/>
              <p:cNvSpPr/>
              <p:nvPr/>
            </p:nvSpPr>
            <p:spPr>
              <a:xfrm>
                <a:off x="8046459" y="2575976"/>
                <a:ext cx="133257" cy="70363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3467" extrusionOk="0">
                    <a:moveTo>
                      <a:pt x="4886" y="1"/>
                    </a:moveTo>
                    <a:cubicBezTo>
                      <a:pt x="4377" y="1"/>
                      <a:pt x="3715" y="96"/>
                      <a:pt x="2857" y="318"/>
                    </a:cubicBezTo>
                    <a:cubicBezTo>
                      <a:pt x="0" y="1017"/>
                      <a:pt x="638" y="2658"/>
                      <a:pt x="638" y="2658"/>
                    </a:cubicBezTo>
                    <a:cubicBezTo>
                      <a:pt x="848" y="3230"/>
                      <a:pt x="1392" y="3467"/>
                      <a:pt x="2241" y="3467"/>
                    </a:cubicBezTo>
                    <a:cubicBezTo>
                      <a:pt x="2746" y="3467"/>
                      <a:pt x="3359" y="3383"/>
                      <a:pt x="4073" y="3236"/>
                    </a:cubicBezTo>
                    <a:cubicBezTo>
                      <a:pt x="5654" y="2871"/>
                      <a:pt x="6566" y="1989"/>
                      <a:pt x="6505" y="1138"/>
                    </a:cubicBezTo>
                    <a:cubicBezTo>
                      <a:pt x="6420" y="503"/>
                      <a:pt x="6055" y="1"/>
                      <a:pt x="4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6"/>
              <p:cNvSpPr/>
              <p:nvPr/>
            </p:nvSpPr>
            <p:spPr>
              <a:xfrm>
                <a:off x="8332679" y="2640555"/>
                <a:ext cx="119071" cy="1077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311" extrusionOk="0">
                    <a:moveTo>
                      <a:pt x="1426" y="0"/>
                    </a:moveTo>
                    <a:cubicBezTo>
                      <a:pt x="1069" y="0"/>
                      <a:pt x="791" y="183"/>
                      <a:pt x="548" y="449"/>
                    </a:cubicBezTo>
                    <a:cubicBezTo>
                      <a:pt x="1" y="1057"/>
                      <a:pt x="213" y="2303"/>
                      <a:pt x="1308" y="3549"/>
                    </a:cubicBezTo>
                    <a:cubicBezTo>
                      <a:pt x="2292" y="4671"/>
                      <a:pt x="3087" y="5310"/>
                      <a:pt x="3770" y="5310"/>
                    </a:cubicBezTo>
                    <a:cubicBezTo>
                      <a:pt x="3994" y="5310"/>
                      <a:pt x="4206" y="5242"/>
                      <a:pt x="4408" y="5099"/>
                    </a:cubicBezTo>
                    <a:cubicBezTo>
                      <a:pt x="4408" y="5099"/>
                      <a:pt x="5867" y="4157"/>
                      <a:pt x="3982" y="1877"/>
                    </a:cubicBezTo>
                    <a:cubicBezTo>
                      <a:pt x="2796" y="484"/>
                      <a:pt x="2006" y="0"/>
                      <a:pt x="1426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6"/>
              <p:cNvSpPr/>
              <p:nvPr/>
            </p:nvSpPr>
            <p:spPr>
              <a:xfrm>
                <a:off x="8071117" y="2702089"/>
                <a:ext cx="49987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523" extrusionOk="0">
                    <a:moveTo>
                      <a:pt x="1337" y="1"/>
                    </a:moveTo>
                    <a:cubicBezTo>
                      <a:pt x="866" y="1"/>
                      <a:pt x="416" y="347"/>
                      <a:pt x="244" y="912"/>
                    </a:cubicBezTo>
                    <a:cubicBezTo>
                      <a:pt x="1" y="1550"/>
                      <a:pt x="274" y="2280"/>
                      <a:pt x="791" y="2462"/>
                    </a:cubicBezTo>
                    <a:cubicBezTo>
                      <a:pt x="902" y="2503"/>
                      <a:pt x="1015" y="2523"/>
                      <a:pt x="1127" y="2523"/>
                    </a:cubicBezTo>
                    <a:cubicBezTo>
                      <a:pt x="1599" y="2523"/>
                      <a:pt x="2054" y="2176"/>
                      <a:pt x="2250" y="1611"/>
                    </a:cubicBezTo>
                    <a:cubicBezTo>
                      <a:pt x="2463" y="943"/>
                      <a:pt x="2250" y="243"/>
                      <a:pt x="1673" y="61"/>
                    </a:cubicBezTo>
                    <a:cubicBezTo>
                      <a:pt x="1562" y="20"/>
                      <a:pt x="1449" y="1"/>
                      <a:pt x="13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6"/>
              <p:cNvSpPr/>
              <p:nvPr/>
            </p:nvSpPr>
            <p:spPr>
              <a:xfrm>
                <a:off x="8290729" y="2775253"/>
                <a:ext cx="50616" cy="5144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535" extrusionOk="0">
                    <a:moveTo>
                      <a:pt x="1319" y="1"/>
                    </a:moveTo>
                    <a:cubicBezTo>
                      <a:pt x="854" y="1"/>
                      <a:pt x="414" y="360"/>
                      <a:pt x="244" y="894"/>
                    </a:cubicBezTo>
                    <a:cubicBezTo>
                      <a:pt x="1" y="1563"/>
                      <a:pt x="274" y="2262"/>
                      <a:pt x="821" y="2474"/>
                    </a:cubicBezTo>
                    <a:cubicBezTo>
                      <a:pt x="926" y="2515"/>
                      <a:pt x="1035" y="2535"/>
                      <a:pt x="1143" y="2535"/>
                    </a:cubicBezTo>
                    <a:cubicBezTo>
                      <a:pt x="1599" y="2535"/>
                      <a:pt x="2054" y="2188"/>
                      <a:pt x="2250" y="1623"/>
                    </a:cubicBezTo>
                    <a:cubicBezTo>
                      <a:pt x="2493" y="985"/>
                      <a:pt x="2220" y="256"/>
                      <a:pt x="1672" y="73"/>
                    </a:cubicBezTo>
                    <a:cubicBezTo>
                      <a:pt x="1556" y="24"/>
                      <a:pt x="1437" y="1"/>
                      <a:pt x="1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6"/>
              <p:cNvSpPr/>
              <p:nvPr/>
            </p:nvSpPr>
            <p:spPr>
              <a:xfrm>
                <a:off x="7826847" y="2680049"/>
                <a:ext cx="105493" cy="103484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5099" extrusionOk="0">
                    <a:moveTo>
                      <a:pt x="1812" y="1"/>
                    </a:moveTo>
                    <a:cubicBezTo>
                      <a:pt x="853" y="1"/>
                      <a:pt x="58" y="576"/>
                      <a:pt x="31" y="630"/>
                    </a:cubicBezTo>
                    <a:cubicBezTo>
                      <a:pt x="0" y="661"/>
                      <a:pt x="0" y="722"/>
                      <a:pt x="31" y="782"/>
                    </a:cubicBezTo>
                    <a:cubicBezTo>
                      <a:pt x="46" y="798"/>
                      <a:pt x="76" y="805"/>
                      <a:pt x="107" y="805"/>
                    </a:cubicBezTo>
                    <a:cubicBezTo>
                      <a:pt x="137" y="805"/>
                      <a:pt x="167" y="798"/>
                      <a:pt x="183" y="782"/>
                    </a:cubicBezTo>
                    <a:cubicBezTo>
                      <a:pt x="210" y="782"/>
                      <a:pt x="936" y="184"/>
                      <a:pt x="1840" y="184"/>
                    </a:cubicBezTo>
                    <a:cubicBezTo>
                      <a:pt x="1934" y="184"/>
                      <a:pt x="2030" y="190"/>
                      <a:pt x="2128" y="205"/>
                    </a:cubicBezTo>
                    <a:cubicBezTo>
                      <a:pt x="2736" y="266"/>
                      <a:pt x="3222" y="630"/>
                      <a:pt x="3678" y="1238"/>
                    </a:cubicBezTo>
                    <a:cubicBezTo>
                      <a:pt x="4924" y="2910"/>
                      <a:pt x="3040" y="4886"/>
                      <a:pt x="3009" y="4916"/>
                    </a:cubicBezTo>
                    <a:cubicBezTo>
                      <a:pt x="2949" y="4977"/>
                      <a:pt x="2949" y="5038"/>
                      <a:pt x="3040" y="5099"/>
                    </a:cubicBezTo>
                    <a:cubicBezTo>
                      <a:pt x="3070" y="5099"/>
                      <a:pt x="3101" y="5099"/>
                      <a:pt x="3161" y="5068"/>
                    </a:cubicBezTo>
                    <a:cubicBezTo>
                      <a:pt x="3161" y="5068"/>
                      <a:pt x="5198" y="2940"/>
                      <a:pt x="3830" y="1117"/>
                    </a:cubicBezTo>
                    <a:cubicBezTo>
                      <a:pt x="3344" y="478"/>
                      <a:pt x="2766" y="83"/>
                      <a:pt x="2128" y="22"/>
                    </a:cubicBezTo>
                    <a:cubicBezTo>
                      <a:pt x="2021" y="8"/>
                      <a:pt x="1915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6"/>
              <p:cNvSpPr/>
              <p:nvPr/>
            </p:nvSpPr>
            <p:spPr>
              <a:xfrm>
                <a:off x="7851505" y="2720253"/>
                <a:ext cx="61108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351" extrusionOk="0">
                    <a:moveTo>
                      <a:pt x="949" y="1"/>
                    </a:moveTo>
                    <a:cubicBezTo>
                      <a:pt x="463" y="1"/>
                      <a:pt x="87" y="108"/>
                      <a:pt x="62" y="108"/>
                    </a:cubicBezTo>
                    <a:cubicBezTo>
                      <a:pt x="1" y="108"/>
                      <a:pt x="1" y="200"/>
                      <a:pt x="1" y="230"/>
                    </a:cubicBezTo>
                    <a:cubicBezTo>
                      <a:pt x="31" y="260"/>
                      <a:pt x="31" y="321"/>
                      <a:pt x="62" y="321"/>
                    </a:cubicBezTo>
                    <a:lnTo>
                      <a:pt x="123" y="352"/>
                    </a:lnTo>
                    <a:cubicBezTo>
                      <a:pt x="136" y="352"/>
                      <a:pt x="495" y="244"/>
                      <a:pt x="957" y="244"/>
                    </a:cubicBezTo>
                    <a:cubicBezTo>
                      <a:pt x="1565" y="244"/>
                      <a:pt x="2353" y="430"/>
                      <a:pt x="2767" y="1294"/>
                    </a:cubicBezTo>
                    <a:cubicBezTo>
                      <a:pt x="2788" y="1315"/>
                      <a:pt x="2838" y="1350"/>
                      <a:pt x="2877" y="1350"/>
                    </a:cubicBezTo>
                    <a:cubicBezTo>
                      <a:pt x="2894" y="1350"/>
                      <a:pt x="2910" y="1343"/>
                      <a:pt x="2919" y="1324"/>
                    </a:cubicBezTo>
                    <a:cubicBezTo>
                      <a:pt x="2949" y="1294"/>
                      <a:pt x="3010" y="1233"/>
                      <a:pt x="2949" y="1172"/>
                    </a:cubicBezTo>
                    <a:cubicBezTo>
                      <a:pt x="2492" y="204"/>
                      <a:pt x="1617" y="1"/>
                      <a:pt x="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6"/>
              <p:cNvSpPr/>
              <p:nvPr/>
            </p:nvSpPr>
            <p:spPr>
              <a:xfrm>
                <a:off x="8176611" y="2602847"/>
                <a:ext cx="72189" cy="220789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879" extrusionOk="0">
                    <a:moveTo>
                      <a:pt x="2802" y="1"/>
                    </a:moveTo>
                    <a:cubicBezTo>
                      <a:pt x="2762" y="1"/>
                      <a:pt x="2727" y="36"/>
                      <a:pt x="2706" y="57"/>
                    </a:cubicBezTo>
                    <a:cubicBezTo>
                      <a:pt x="2432" y="665"/>
                      <a:pt x="1" y="6167"/>
                      <a:pt x="183" y="7048"/>
                    </a:cubicBezTo>
                    <a:cubicBezTo>
                      <a:pt x="282" y="7445"/>
                      <a:pt x="584" y="7843"/>
                      <a:pt x="1502" y="7843"/>
                    </a:cubicBezTo>
                    <a:cubicBezTo>
                      <a:pt x="1709" y="7843"/>
                      <a:pt x="1946" y="7823"/>
                      <a:pt x="2219" y="7778"/>
                    </a:cubicBezTo>
                    <a:lnTo>
                      <a:pt x="2280" y="7778"/>
                    </a:lnTo>
                    <a:cubicBezTo>
                      <a:pt x="2351" y="7768"/>
                      <a:pt x="2418" y="7763"/>
                      <a:pt x="2480" y="7763"/>
                    </a:cubicBezTo>
                    <a:cubicBezTo>
                      <a:pt x="2794" y="7763"/>
                      <a:pt x="3005" y="7889"/>
                      <a:pt x="3131" y="8143"/>
                    </a:cubicBezTo>
                    <a:cubicBezTo>
                      <a:pt x="3344" y="8629"/>
                      <a:pt x="3131" y="9510"/>
                      <a:pt x="2675" y="9966"/>
                    </a:cubicBezTo>
                    <a:cubicBezTo>
                      <a:pt x="2067" y="10544"/>
                      <a:pt x="1156" y="10605"/>
                      <a:pt x="1156" y="10605"/>
                    </a:cubicBezTo>
                    <a:cubicBezTo>
                      <a:pt x="1064" y="10605"/>
                      <a:pt x="1034" y="10665"/>
                      <a:pt x="1034" y="10726"/>
                    </a:cubicBezTo>
                    <a:cubicBezTo>
                      <a:pt x="1034" y="10757"/>
                      <a:pt x="1064" y="10817"/>
                      <a:pt x="1125" y="10817"/>
                    </a:cubicBezTo>
                    <a:cubicBezTo>
                      <a:pt x="1156" y="10817"/>
                      <a:pt x="1156" y="10817"/>
                      <a:pt x="1125" y="10878"/>
                    </a:cubicBezTo>
                    <a:cubicBezTo>
                      <a:pt x="1156" y="10878"/>
                      <a:pt x="2128" y="10817"/>
                      <a:pt x="2797" y="10149"/>
                    </a:cubicBezTo>
                    <a:cubicBezTo>
                      <a:pt x="3314" y="9632"/>
                      <a:pt x="3557" y="8690"/>
                      <a:pt x="3283" y="8112"/>
                    </a:cubicBezTo>
                    <a:cubicBezTo>
                      <a:pt x="3107" y="7784"/>
                      <a:pt x="2825" y="7603"/>
                      <a:pt x="2457" y="7603"/>
                    </a:cubicBezTo>
                    <a:cubicBezTo>
                      <a:pt x="2381" y="7603"/>
                      <a:pt x="2302" y="7610"/>
                      <a:pt x="2219" y="7626"/>
                    </a:cubicBezTo>
                    <a:lnTo>
                      <a:pt x="2128" y="7626"/>
                    </a:lnTo>
                    <a:cubicBezTo>
                      <a:pt x="1873" y="7671"/>
                      <a:pt x="1643" y="7694"/>
                      <a:pt x="1441" y="7694"/>
                    </a:cubicBezTo>
                    <a:cubicBezTo>
                      <a:pt x="826" y="7694"/>
                      <a:pt x="464" y="7483"/>
                      <a:pt x="396" y="7048"/>
                    </a:cubicBezTo>
                    <a:cubicBezTo>
                      <a:pt x="244" y="6349"/>
                      <a:pt x="2128" y="1851"/>
                      <a:pt x="2888" y="179"/>
                    </a:cubicBezTo>
                    <a:cubicBezTo>
                      <a:pt x="2919" y="88"/>
                      <a:pt x="2888" y="57"/>
                      <a:pt x="2858" y="27"/>
                    </a:cubicBezTo>
                    <a:cubicBezTo>
                      <a:pt x="2839" y="8"/>
                      <a:pt x="2820" y="1"/>
                      <a:pt x="2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6"/>
              <p:cNvSpPr/>
              <p:nvPr/>
            </p:nvSpPr>
            <p:spPr>
              <a:xfrm>
                <a:off x="8366612" y="2810160"/>
                <a:ext cx="144297" cy="162847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8024" extrusionOk="0">
                    <a:moveTo>
                      <a:pt x="3542" y="0"/>
                    </a:moveTo>
                    <a:cubicBezTo>
                      <a:pt x="2653" y="0"/>
                      <a:pt x="1946" y="207"/>
                      <a:pt x="1946" y="207"/>
                    </a:cubicBezTo>
                    <a:lnTo>
                      <a:pt x="0" y="5648"/>
                    </a:lnTo>
                    <a:cubicBezTo>
                      <a:pt x="686" y="7169"/>
                      <a:pt x="2174" y="8023"/>
                      <a:pt x="3608" y="8023"/>
                    </a:cubicBezTo>
                    <a:cubicBezTo>
                      <a:pt x="5354" y="8023"/>
                      <a:pt x="7019" y="6756"/>
                      <a:pt x="7052" y="3885"/>
                    </a:cubicBezTo>
                    <a:cubicBezTo>
                      <a:pt x="7110" y="605"/>
                      <a:pt x="5061" y="0"/>
                      <a:pt x="3542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6"/>
              <p:cNvSpPr/>
              <p:nvPr/>
            </p:nvSpPr>
            <p:spPr>
              <a:xfrm>
                <a:off x="8379561" y="2843525"/>
                <a:ext cx="114768" cy="89907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4430" extrusionOk="0">
                    <a:moveTo>
                      <a:pt x="3367" y="0"/>
                    </a:moveTo>
                    <a:cubicBezTo>
                      <a:pt x="2919" y="0"/>
                      <a:pt x="2463" y="143"/>
                      <a:pt x="1976" y="417"/>
                    </a:cubicBezTo>
                    <a:cubicBezTo>
                      <a:pt x="1" y="1572"/>
                      <a:pt x="1034" y="4308"/>
                      <a:pt x="1034" y="4338"/>
                    </a:cubicBezTo>
                    <a:cubicBezTo>
                      <a:pt x="1034" y="4369"/>
                      <a:pt x="1065" y="4430"/>
                      <a:pt x="1095" y="4430"/>
                    </a:cubicBezTo>
                    <a:lnTo>
                      <a:pt x="1156" y="4430"/>
                    </a:lnTo>
                    <a:cubicBezTo>
                      <a:pt x="1186" y="4369"/>
                      <a:pt x="1217" y="4338"/>
                      <a:pt x="1217" y="4278"/>
                    </a:cubicBezTo>
                    <a:cubicBezTo>
                      <a:pt x="1217" y="4217"/>
                      <a:pt x="244" y="1694"/>
                      <a:pt x="2068" y="630"/>
                    </a:cubicBezTo>
                    <a:cubicBezTo>
                      <a:pt x="2497" y="365"/>
                      <a:pt x="2912" y="223"/>
                      <a:pt x="3313" y="223"/>
                    </a:cubicBezTo>
                    <a:cubicBezTo>
                      <a:pt x="3509" y="223"/>
                      <a:pt x="3702" y="256"/>
                      <a:pt x="3891" y="326"/>
                    </a:cubicBezTo>
                    <a:cubicBezTo>
                      <a:pt x="4864" y="569"/>
                      <a:pt x="5411" y="1603"/>
                      <a:pt x="5442" y="1603"/>
                    </a:cubicBezTo>
                    <a:cubicBezTo>
                      <a:pt x="5463" y="1624"/>
                      <a:pt x="5483" y="1659"/>
                      <a:pt x="5524" y="1659"/>
                    </a:cubicBezTo>
                    <a:cubicBezTo>
                      <a:pt x="5543" y="1659"/>
                      <a:pt x="5565" y="1652"/>
                      <a:pt x="5594" y="1633"/>
                    </a:cubicBezTo>
                    <a:cubicBezTo>
                      <a:pt x="5624" y="1603"/>
                      <a:pt x="5654" y="1572"/>
                      <a:pt x="5624" y="1481"/>
                    </a:cubicBezTo>
                    <a:cubicBezTo>
                      <a:pt x="5594" y="1451"/>
                      <a:pt x="5016" y="387"/>
                      <a:pt x="3952" y="83"/>
                    </a:cubicBezTo>
                    <a:cubicBezTo>
                      <a:pt x="3758" y="28"/>
                      <a:pt x="3563" y="0"/>
                      <a:pt x="3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6"/>
              <p:cNvSpPr/>
              <p:nvPr/>
            </p:nvSpPr>
            <p:spPr>
              <a:xfrm>
                <a:off x="8394985" y="2877073"/>
                <a:ext cx="64173" cy="17494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62" extrusionOk="0">
                    <a:moveTo>
                      <a:pt x="1317" y="0"/>
                    </a:moveTo>
                    <a:cubicBezTo>
                      <a:pt x="893" y="0"/>
                      <a:pt x="445" y="129"/>
                      <a:pt x="31" y="497"/>
                    </a:cubicBezTo>
                    <a:cubicBezTo>
                      <a:pt x="1" y="527"/>
                      <a:pt x="1" y="588"/>
                      <a:pt x="31" y="649"/>
                    </a:cubicBezTo>
                    <a:cubicBezTo>
                      <a:pt x="61" y="664"/>
                      <a:pt x="92" y="672"/>
                      <a:pt x="118" y="672"/>
                    </a:cubicBezTo>
                    <a:cubicBezTo>
                      <a:pt x="145" y="672"/>
                      <a:pt x="168" y="664"/>
                      <a:pt x="183" y="649"/>
                    </a:cubicBezTo>
                    <a:cubicBezTo>
                      <a:pt x="563" y="306"/>
                      <a:pt x="968" y="187"/>
                      <a:pt x="1349" y="187"/>
                    </a:cubicBezTo>
                    <a:cubicBezTo>
                      <a:pt x="2220" y="187"/>
                      <a:pt x="2968" y="810"/>
                      <a:pt x="3010" y="831"/>
                    </a:cubicBezTo>
                    <a:cubicBezTo>
                      <a:pt x="3010" y="862"/>
                      <a:pt x="3040" y="862"/>
                      <a:pt x="3040" y="862"/>
                    </a:cubicBezTo>
                    <a:cubicBezTo>
                      <a:pt x="3071" y="862"/>
                      <a:pt x="3131" y="862"/>
                      <a:pt x="3131" y="831"/>
                    </a:cubicBezTo>
                    <a:cubicBezTo>
                      <a:pt x="3162" y="801"/>
                      <a:pt x="3162" y="710"/>
                      <a:pt x="3131" y="679"/>
                    </a:cubicBezTo>
                    <a:cubicBezTo>
                      <a:pt x="3131" y="679"/>
                      <a:pt x="2290" y="0"/>
                      <a:pt x="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6"/>
              <p:cNvSpPr/>
              <p:nvPr/>
            </p:nvSpPr>
            <p:spPr>
              <a:xfrm>
                <a:off x="7941574" y="2753355"/>
                <a:ext cx="140056" cy="96503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4755" extrusionOk="0">
                    <a:moveTo>
                      <a:pt x="1866" y="0"/>
                    </a:moveTo>
                    <a:cubicBezTo>
                      <a:pt x="1241" y="0"/>
                      <a:pt x="739" y="200"/>
                      <a:pt x="487" y="605"/>
                    </a:cubicBezTo>
                    <a:cubicBezTo>
                      <a:pt x="1" y="1487"/>
                      <a:pt x="882" y="2976"/>
                      <a:pt x="2493" y="3949"/>
                    </a:cubicBezTo>
                    <a:cubicBezTo>
                      <a:pt x="3358" y="4487"/>
                      <a:pt x="4267" y="4754"/>
                      <a:pt x="5003" y="4754"/>
                    </a:cubicBezTo>
                    <a:cubicBezTo>
                      <a:pt x="5638" y="4754"/>
                      <a:pt x="6145" y="4555"/>
                      <a:pt x="6384" y="4161"/>
                    </a:cubicBezTo>
                    <a:cubicBezTo>
                      <a:pt x="6901" y="3310"/>
                      <a:pt x="6019" y="1790"/>
                      <a:pt x="4378" y="818"/>
                    </a:cubicBezTo>
                    <a:cubicBezTo>
                      <a:pt x="3507" y="276"/>
                      <a:pt x="2602" y="0"/>
                      <a:pt x="18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6"/>
              <p:cNvSpPr/>
              <p:nvPr/>
            </p:nvSpPr>
            <p:spPr>
              <a:xfrm>
                <a:off x="8233985" y="2862887"/>
                <a:ext cx="143141" cy="75497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3720" extrusionOk="0">
                    <a:moveTo>
                      <a:pt x="2993" y="0"/>
                    </a:moveTo>
                    <a:cubicBezTo>
                      <a:pt x="1432" y="0"/>
                      <a:pt x="197" y="600"/>
                      <a:pt x="92" y="1500"/>
                    </a:cubicBezTo>
                    <a:cubicBezTo>
                      <a:pt x="0" y="2503"/>
                      <a:pt x="1429" y="3476"/>
                      <a:pt x="3344" y="3688"/>
                    </a:cubicBezTo>
                    <a:cubicBezTo>
                      <a:pt x="3561" y="3709"/>
                      <a:pt x="3774" y="3720"/>
                      <a:pt x="3981" y="3720"/>
                    </a:cubicBezTo>
                    <a:cubicBezTo>
                      <a:pt x="5579" y="3720"/>
                      <a:pt x="6850" y="3121"/>
                      <a:pt x="6931" y="2260"/>
                    </a:cubicBezTo>
                    <a:cubicBezTo>
                      <a:pt x="7052" y="1226"/>
                      <a:pt x="5624" y="284"/>
                      <a:pt x="3709" y="41"/>
                    </a:cubicBezTo>
                    <a:cubicBezTo>
                      <a:pt x="3465" y="13"/>
                      <a:pt x="3225" y="0"/>
                      <a:pt x="2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6"/>
              <p:cNvSpPr/>
              <p:nvPr/>
            </p:nvSpPr>
            <p:spPr>
              <a:xfrm>
                <a:off x="7800321" y="2285636"/>
                <a:ext cx="825398" cy="556002"/>
              </a:xfrm>
              <a:custGeom>
                <a:avLst/>
                <a:gdLst/>
                <a:ahLst/>
                <a:cxnLst/>
                <a:rect l="l" t="t" r="r" b="b"/>
                <a:pathLst>
                  <a:path w="40670" h="27396" extrusionOk="0">
                    <a:moveTo>
                      <a:pt x="11403" y="1"/>
                    </a:moveTo>
                    <a:cubicBezTo>
                      <a:pt x="7548" y="1"/>
                      <a:pt x="3025" y="1151"/>
                      <a:pt x="1642" y="6174"/>
                    </a:cubicBezTo>
                    <a:cubicBezTo>
                      <a:pt x="0" y="12070"/>
                      <a:pt x="1125" y="18271"/>
                      <a:pt x="4651" y="18301"/>
                    </a:cubicBezTo>
                    <a:cubicBezTo>
                      <a:pt x="4732" y="18302"/>
                      <a:pt x="4813" y="18303"/>
                      <a:pt x="4894" y="18303"/>
                    </a:cubicBezTo>
                    <a:cubicBezTo>
                      <a:pt x="16703" y="18303"/>
                      <a:pt x="20031" y="9517"/>
                      <a:pt x="20031" y="9517"/>
                    </a:cubicBezTo>
                    <a:cubicBezTo>
                      <a:pt x="21769" y="16801"/>
                      <a:pt x="33115" y="27396"/>
                      <a:pt x="35265" y="27396"/>
                    </a:cubicBezTo>
                    <a:cubicBezTo>
                      <a:pt x="35296" y="27396"/>
                      <a:pt x="35324" y="27394"/>
                      <a:pt x="35350" y="27390"/>
                    </a:cubicBezTo>
                    <a:cubicBezTo>
                      <a:pt x="37235" y="27086"/>
                      <a:pt x="40670" y="15110"/>
                      <a:pt x="38846" y="10490"/>
                    </a:cubicBezTo>
                    <a:cubicBezTo>
                      <a:pt x="37118" y="6083"/>
                      <a:pt x="28401" y="774"/>
                      <a:pt x="19008" y="774"/>
                    </a:cubicBezTo>
                    <a:cubicBezTo>
                      <a:pt x="18489" y="774"/>
                      <a:pt x="17969" y="791"/>
                      <a:pt x="17447" y="824"/>
                    </a:cubicBezTo>
                    <a:cubicBezTo>
                      <a:pt x="17447" y="824"/>
                      <a:pt x="14664" y="1"/>
                      <a:pt x="11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6"/>
              <p:cNvSpPr/>
              <p:nvPr/>
            </p:nvSpPr>
            <p:spPr>
              <a:xfrm>
                <a:off x="8112884" y="2199362"/>
                <a:ext cx="135916" cy="109796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5410" extrusionOk="0">
                    <a:moveTo>
                      <a:pt x="4883" y="1"/>
                    </a:moveTo>
                    <a:cubicBezTo>
                      <a:pt x="3680" y="1"/>
                      <a:pt x="2472" y="4193"/>
                      <a:pt x="2472" y="4193"/>
                    </a:cubicBezTo>
                    <a:cubicBezTo>
                      <a:pt x="2472" y="4193"/>
                      <a:pt x="2776" y="941"/>
                      <a:pt x="1378" y="820"/>
                    </a:cubicBezTo>
                    <a:cubicBezTo>
                      <a:pt x="1353" y="817"/>
                      <a:pt x="1328" y="816"/>
                      <a:pt x="1305" y="816"/>
                    </a:cubicBezTo>
                    <a:cubicBezTo>
                      <a:pt x="1" y="816"/>
                      <a:pt x="1438" y="4923"/>
                      <a:pt x="1438" y="4923"/>
                    </a:cubicBezTo>
                    <a:lnTo>
                      <a:pt x="2928" y="5409"/>
                    </a:lnTo>
                    <a:cubicBezTo>
                      <a:pt x="4539" y="5257"/>
                      <a:pt x="6697" y="1731"/>
                      <a:pt x="5359" y="242"/>
                    </a:cubicBezTo>
                    <a:cubicBezTo>
                      <a:pt x="5203" y="75"/>
                      <a:pt x="5043" y="1"/>
                      <a:pt x="48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6"/>
              <p:cNvSpPr/>
              <p:nvPr/>
            </p:nvSpPr>
            <p:spPr>
              <a:xfrm>
                <a:off x="8125406" y="2844581"/>
                <a:ext cx="56156" cy="50616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94" fill="none" extrusionOk="0">
                    <a:moveTo>
                      <a:pt x="2736" y="2493"/>
                    </a:moveTo>
                    <a:cubicBezTo>
                      <a:pt x="2736" y="2493"/>
                      <a:pt x="2767" y="1"/>
                      <a:pt x="1" y="274"/>
                    </a:cubicBezTo>
                  </a:path>
                </a:pathLst>
              </a:custGeom>
              <a:solidFill>
                <a:schemeClr val="dk1"/>
              </a:solidFill>
              <a:ln w="6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6"/>
              <p:cNvSpPr/>
              <p:nvPr/>
            </p:nvSpPr>
            <p:spPr>
              <a:xfrm>
                <a:off x="7963168" y="2617662"/>
                <a:ext cx="234428" cy="210439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369" extrusionOk="0">
                    <a:moveTo>
                      <a:pt x="5758" y="270"/>
                    </a:moveTo>
                    <a:cubicBezTo>
                      <a:pt x="6257" y="270"/>
                      <a:pt x="6764" y="348"/>
                      <a:pt x="7265" y="513"/>
                    </a:cubicBezTo>
                    <a:cubicBezTo>
                      <a:pt x="9849" y="1303"/>
                      <a:pt x="11277" y="4069"/>
                      <a:pt x="10457" y="6653"/>
                    </a:cubicBezTo>
                    <a:cubicBezTo>
                      <a:pt x="9795" y="8736"/>
                      <a:pt x="7869" y="10087"/>
                      <a:pt x="5794" y="10087"/>
                    </a:cubicBezTo>
                    <a:cubicBezTo>
                      <a:pt x="5295" y="10087"/>
                      <a:pt x="4787" y="10009"/>
                      <a:pt x="4286" y="9844"/>
                    </a:cubicBezTo>
                    <a:cubicBezTo>
                      <a:pt x="1703" y="9054"/>
                      <a:pt x="274" y="6288"/>
                      <a:pt x="1095" y="3704"/>
                    </a:cubicBezTo>
                    <a:cubicBezTo>
                      <a:pt x="1756" y="1622"/>
                      <a:pt x="3682" y="270"/>
                      <a:pt x="5758" y="270"/>
                    </a:cubicBezTo>
                    <a:close/>
                    <a:moveTo>
                      <a:pt x="5786" y="0"/>
                    </a:moveTo>
                    <a:cubicBezTo>
                      <a:pt x="3605" y="0"/>
                      <a:pt x="1541" y="1398"/>
                      <a:pt x="852" y="3613"/>
                    </a:cubicBezTo>
                    <a:cubicBezTo>
                      <a:pt x="1" y="6318"/>
                      <a:pt x="1490" y="9236"/>
                      <a:pt x="4226" y="10118"/>
                    </a:cubicBezTo>
                    <a:cubicBezTo>
                      <a:pt x="4747" y="10288"/>
                      <a:pt x="5276" y="10368"/>
                      <a:pt x="5797" y="10368"/>
                    </a:cubicBezTo>
                    <a:cubicBezTo>
                      <a:pt x="7980" y="10368"/>
                      <a:pt x="10019" y="8952"/>
                      <a:pt x="10730" y="6744"/>
                    </a:cubicBezTo>
                    <a:cubicBezTo>
                      <a:pt x="11551" y="4039"/>
                      <a:pt x="10062" y="1121"/>
                      <a:pt x="7326" y="239"/>
                    </a:cubicBezTo>
                    <a:cubicBezTo>
                      <a:pt x="6817" y="77"/>
                      <a:pt x="6298" y="0"/>
                      <a:pt x="5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6"/>
              <p:cNvSpPr/>
              <p:nvPr/>
            </p:nvSpPr>
            <p:spPr>
              <a:xfrm>
                <a:off x="8237069" y="2704870"/>
                <a:ext cx="234428" cy="210216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358" extrusionOk="0">
                    <a:moveTo>
                      <a:pt x="5755" y="258"/>
                    </a:moveTo>
                    <a:cubicBezTo>
                      <a:pt x="6255" y="258"/>
                      <a:pt x="6764" y="337"/>
                      <a:pt x="7265" y="502"/>
                    </a:cubicBezTo>
                    <a:cubicBezTo>
                      <a:pt x="9818" y="1292"/>
                      <a:pt x="11277" y="4058"/>
                      <a:pt x="10456" y="6642"/>
                    </a:cubicBezTo>
                    <a:cubicBezTo>
                      <a:pt x="9795" y="8724"/>
                      <a:pt x="7869" y="10076"/>
                      <a:pt x="5794" y="10076"/>
                    </a:cubicBezTo>
                    <a:cubicBezTo>
                      <a:pt x="5295" y="10076"/>
                      <a:pt x="4787" y="9998"/>
                      <a:pt x="4286" y="9833"/>
                    </a:cubicBezTo>
                    <a:cubicBezTo>
                      <a:pt x="1702" y="9043"/>
                      <a:pt x="243" y="6277"/>
                      <a:pt x="1095" y="3693"/>
                    </a:cubicBezTo>
                    <a:cubicBezTo>
                      <a:pt x="1732" y="1610"/>
                      <a:pt x="3672" y="258"/>
                      <a:pt x="5755" y="258"/>
                    </a:cubicBezTo>
                    <a:close/>
                    <a:moveTo>
                      <a:pt x="5794" y="0"/>
                    </a:moveTo>
                    <a:cubicBezTo>
                      <a:pt x="3597" y="0"/>
                      <a:pt x="1537" y="1380"/>
                      <a:pt x="821" y="3602"/>
                    </a:cubicBezTo>
                    <a:cubicBezTo>
                      <a:pt x="0" y="6307"/>
                      <a:pt x="1459" y="9225"/>
                      <a:pt x="4225" y="10107"/>
                    </a:cubicBezTo>
                    <a:cubicBezTo>
                      <a:pt x="4752" y="10276"/>
                      <a:pt x="5284" y="10357"/>
                      <a:pt x="5805" y="10357"/>
                    </a:cubicBezTo>
                    <a:cubicBezTo>
                      <a:pt x="7989" y="10357"/>
                      <a:pt x="9988" y="8941"/>
                      <a:pt x="10700" y="6733"/>
                    </a:cubicBezTo>
                    <a:cubicBezTo>
                      <a:pt x="11551" y="4027"/>
                      <a:pt x="10061" y="1110"/>
                      <a:pt x="7326" y="228"/>
                    </a:cubicBezTo>
                    <a:cubicBezTo>
                      <a:pt x="6818" y="74"/>
                      <a:pt x="6302" y="0"/>
                      <a:pt x="5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6"/>
              <p:cNvSpPr/>
              <p:nvPr/>
            </p:nvSpPr>
            <p:spPr>
              <a:xfrm>
                <a:off x="8178457" y="2735069"/>
                <a:ext cx="8576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598" extrusionOk="0">
                    <a:moveTo>
                      <a:pt x="975" y="1"/>
                    </a:moveTo>
                    <a:cubicBezTo>
                      <a:pt x="462" y="1"/>
                      <a:pt x="115" y="77"/>
                      <a:pt x="92" y="77"/>
                    </a:cubicBezTo>
                    <a:cubicBezTo>
                      <a:pt x="31" y="77"/>
                      <a:pt x="1" y="138"/>
                      <a:pt x="1" y="229"/>
                    </a:cubicBezTo>
                    <a:cubicBezTo>
                      <a:pt x="1" y="290"/>
                      <a:pt x="62" y="351"/>
                      <a:pt x="153" y="351"/>
                    </a:cubicBezTo>
                    <a:cubicBezTo>
                      <a:pt x="164" y="351"/>
                      <a:pt x="485" y="279"/>
                      <a:pt x="962" y="279"/>
                    </a:cubicBezTo>
                    <a:cubicBezTo>
                      <a:pt x="1762" y="279"/>
                      <a:pt x="3000" y="482"/>
                      <a:pt x="3952" y="1567"/>
                    </a:cubicBezTo>
                    <a:cubicBezTo>
                      <a:pt x="3983" y="1567"/>
                      <a:pt x="3983" y="1597"/>
                      <a:pt x="4013" y="1597"/>
                    </a:cubicBezTo>
                    <a:cubicBezTo>
                      <a:pt x="4104" y="1597"/>
                      <a:pt x="4135" y="1597"/>
                      <a:pt x="4165" y="1567"/>
                    </a:cubicBezTo>
                    <a:cubicBezTo>
                      <a:pt x="4226" y="1506"/>
                      <a:pt x="4226" y="1415"/>
                      <a:pt x="4165" y="1354"/>
                    </a:cubicBezTo>
                    <a:cubicBezTo>
                      <a:pt x="3139" y="214"/>
                      <a:pt x="1828" y="1"/>
                      <a:pt x="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6"/>
              <p:cNvSpPr/>
              <p:nvPr/>
            </p:nvSpPr>
            <p:spPr>
              <a:xfrm>
                <a:off x="7821286" y="2650276"/>
                <a:ext cx="164105" cy="4406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2171" extrusionOk="0">
                    <a:moveTo>
                      <a:pt x="1885" y="0"/>
                    </a:moveTo>
                    <a:cubicBezTo>
                      <a:pt x="1855" y="0"/>
                      <a:pt x="457" y="122"/>
                      <a:pt x="31" y="1246"/>
                    </a:cubicBezTo>
                    <a:cubicBezTo>
                      <a:pt x="1" y="1337"/>
                      <a:pt x="31" y="1398"/>
                      <a:pt x="122" y="1429"/>
                    </a:cubicBezTo>
                    <a:cubicBezTo>
                      <a:pt x="183" y="1429"/>
                      <a:pt x="274" y="1429"/>
                      <a:pt x="213" y="1337"/>
                    </a:cubicBezTo>
                    <a:cubicBezTo>
                      <a:pt x="548" y="395"/>
                      <a:pt x="1642" y="243"/>
                      <a:pt x="1824" y="243"/>
                    </a:cubicBezTo>
                    <a:lnTo>
                      <a:pt x="7873" y="2158"/>
                    </a:lnTo>
                    <a:cubicBezTo>
                      <a:pt x="7889" y="2166"/>
                      <a:pt x="7908" y="2170"/>
                      <a:pt x="7927" y="2170"/>
                    </a:cubicBezTo>
                    <a:cubicBezTo>
                      <a:pt x="7978" y="2170"/>
                      <a:pt x="8033" y="2142"/>
                      <a:pt x="8055" y="2097"/>
                    </a:cubicBezTo>
                    <a:cubicBezTo>
                      <a:pt x="8086" y="2006"/>
                      <a:pt x="8055" y="1915"/>
                      <a:pt x="7964" y="1885"/>
                    </a:cubicBez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4" name="Google Shape;1234;p46"/>
          <p:cNvSpPr txBox="1"/>
          <p:nvPr/>
        </p:nvSpPr>
        <p:spPr>
          <a:xfrm>
            <a:off x="6889490" y="1352767"/>
            <a:ext cx="1664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11TH GRADE</a:t>
            </a:r>
            <a:endParaRPr sz="2600" dirty="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235" name="Google Shape;1235;p46"/>
          <p:cNvGrpSpPr/>
          <p:nvPr/>
        </p:nvGrpSpPr>
        <p:grpSpPr>
          <a:xfrm>
            <a:off x="5732278" y="1147298"/>
            <a:ext cx="1925837" cy="2005669"/>
            <a:chOff x="4792253" y="1504218"/>
            <a:chExt cx="2325011" cy="2663453"/>
          </a:xfrm>
        </p:grpSpPr>
        <p:sp>
          <p:nvSpPr>
            <p:cNvPr id="1236" name="Google Shape;1236;p46"/>
            <p:cNvSpPr/>
            <p:nvPr/>
          </p:nvSpPr>
          <p:spPr>
            <a:xfrm>
              <a:off x="6195383" y="1662339"/>
              <a:ext cx="79408" cy="25023"/>
            </a:xfrm>
            <a:custGeom>
              <a:avLst/>
              <a:gdLst/>
              <a:ahLst/>
              <a:cxnLst/>
              <a:rect l="l" t="t" r="r" b="b"/>
              <a:pathLst>
                <a:path w="3862" h="1217" extrusionOk="0">
                  <a:moveTo>
                    <a:pt x="3770" y="1"/>
                  </a:moveTo>
                  <a:cubicBezTo>
                    <a:pt x="2493" y="183"/>
                    <a:pt x="1278" y="517"/>
                    <a:pt x="123" y="973"/>
                  </a:cubicBezTo>
                  <a:cubicBezTo>
                    <a:pt x="31" y="1004"/>
                    <a:pt x="1" y="1095"/>
                    <a:pt x="31" y="1125"/>
                  </a:cubicBezTo>
                  <a:cubicBezTo>
                    <a:pt x="31" y="1156"/>
                    <a:pt x="62" y="1216"/>
                    <a:pt x="123" y="1216"/>
                  </a:cubicBezTo>
                  <a:cubicBezTo>
                    <a:pt x="123" y="1216"/>
                    <a:pt x="153" y="1216"/>
                    <a:pt x="214" y="1125"/>
                  </a:cubicBezTo>
                  <a:cubicBezTo>
                    <a:pt x="1369" y="669"/>
                    <a:pt x="2585" y="365"/>
                    <a:pt x="3800" y="183"/>
                  </a:cubicBezTo>
                  <a:cubicBezTo>
                    <a:pt x="3831" y="183"/>
                    <a:pt x="3861" y="153"/>
                    <a:pt x="3861" y="61"/>
                  </a:cubicBezTo>
                  <a:cubicBezTo>
                    <a:pt x="3861" y="31"/>
                    <a:pt x="3800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6199762" y="1637335"/>
              <a:ext cx="89401" cy="35653"/>
            </a:xfrm>
            <a:custGeom>
              <a:avLst/>
              <a:gdLst/>
              <a:ahLst/>
              <a:cxnLst/>
              <a:rect l="l" t="t" r="r" b="b"/>
              <a:pathLst>
                <a:path w="4348" h="1734" extrusionOk="0">
                  <a:moveTo>
                    <a:pt x="4226" y="1"/>
                  </a:moveTo>
                  <a:cubicBezTo>
                    <a:pt x="2736" y="92"/>
                    <a:pt x="1277" y="639"/>
                    <a:pt x="92" y="1551"/>
                  </a:cubicBezTo>
                  <a:cubicBezTo>
                    <a:pt x="1" y="1581"/>
                    <a:pt x="1" y="1673"/>
                    <a:pt x="62" y="1703"/>
                  </a:cubicBezTo>
                  <a:cubicBezTo>
                    <a:pt x="92" y="1733"/>
                    <a:pt x="92" y="1733"/>
                    <a:pt x="122" y="1733"/>
                  </a:cubicBezTo>
                  <a:cubicBezTo>
                    <a:pt x="122" y="1733"/>
                    <a:pt x="136" y="1720"/>
                    <a:pt x="163" y="1720"/>
                  </a:cubicBezTo>
                  <a:cubicBezTo>
                    <a:pt x="176" y="1720"/>
                    <a:pt x="193" y="1723"/>
                    <a:pt x="214" y="1733"/>
                  </a:cubicBezTo>
                  <a:cubicBezTo>
                    <a:pt x="1369" y="852"/>
                    <a:pt x="2797" y="335"/>
                    <a:pt x="4226" y="214"/>
                  </a:cubicBezTo>
                  <a:cubicBezTo>
                    <a:pt x="4317" y="214"/>
                    <a:pt x="4347" y="183"/>
                    <a:pt x="4347" y="92"/>
                  </a:cubicBezTo>
                  <a:cubicBezTo>
                    <a:pt x="4347" y="31"/>
                    <a:pt x="4317" y="1"/>
                    <a:pt x="4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6173525" y="1586095"/>
              <a:ext cx="20006" cy="98140"/>
            </a:xfrm>
            <a:custGeom>
              <a:avLst/>
              <a:gdLst/>
              <a:ahLst/>
              <a:cxnLst/>
              <a:rect l="l" t="t" r="r" b="b"/>
              <a:pathLst>
                <a:path w="973" h="4773" extrusionOk="0">
                  <a:moveTo>
                    <a:pt x="517" y="0"/>
                  </a:moveTo>
                  <a:cubicBezTo>
                    <a:pt x="486" y="0"/>
                    <a:pt x="456" y="92"/>
                    <a:pt x="456" y="122"/>
                  </a:cubicBezTo>
                  <a:cubicBezTo>
                    <a:pt x="790" y="1611"/>
                    <a:pt x="638" y="3192"/>
                    <a:pt x="31" y="4621"/>
                  </a:cubicBezTo>
                  <a:cubicBezTo>
                    <a:pt x="0" y="4681"/>
                    <a:pt x="31" y="4712"/>
                    <a:pt x="122" y="4772"/>
                  </a:cubicBezTo>
                  <a:cubicBezTo>
                    <a:pt x="182" y="4772"/>
                    <a:pt x="213" y="4712"/>
                    <a:pt x="213" y="4681"/>
                  </a:cubicBezTo>
                  <a:cubicBezTo>
                    <a:pt x="821" y="3253"/>
                    <a:pt x="973" y="1611"/>
                    <a:pt x="638" y="92"/>
                  </a:cubicBezTo>
                  <a:cubicBezTo>
                    <a:pt x="638" y="61"/>
                    <a:pt x="578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6162257" y="1581099"/>
              <a:ext cx="8163" cy="93760"/>
            </a:xfrm>
            <a:custGeom>
              <a:avLst/>
              <a:gdLst/>
              <a:ahLst/>
              <a:cxnLst/>
              <a:rect l="l" t="t" r="r" b="b"/>
              <a:pathLst>
                <a:path w="397" h="4560" extrusionOk="0">
                  <a:moveTo>
                    <a:pt x="153" y="0"/>
                  </a:moveTo>
                  <a:cubicBezTo>
                    <a:pt x="92" y="0"/>
                    <a:pt x="62" y="31"/>
                    <a:pt x="62" y="91"/>
                  </a:cubicBezTo>
                  <a:cubicBezTo>
                    <a:pt x="1" y="1550"/>
                    <a:pt x="62" y="2979"/>
                    <a:pt x="153" y="4438"/>
                  </a:cubicBezTo>
                  <a:cubicBezTo>
                    <a:pt x="214" y="4499"/>
                    <a:pt x="244" y="4560"/>
                    <a:pt x="275" y="4560"/>
                  </a:cubicBezTo>
                  <a:cubicBezTo>
                    <a:pt x="366" y="4560"/>
                    <a:pt x="396" y="4468"/>
                    <a:pt x="396" y="4408"/>
                  </a:cubicBezTo>
                  <a:cubicBezTo>
                    <a:pt x="275" y="2979"/>
                    <a:pt x="244" y="1550"/>
                    <a:pt x="275" y="91"/>
                  </a:cubicBezTo>
                  <a:cubicBezTo>
                    <a:pt x="275" y="31"/>
                    <a:pt x="244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0" name="Google Shape;1240;p46"/>
            <p:cNvGrpSpPr/>
            <p:nvPr/>
          </p:nvGrpSpPr>
          <p:grpSpPr>
            <a:xfrm>
              <a:off x="4792253" y="1504218"/>
              <a:ext cx="2325011" cy="2663453"/>
              <a:chOff x="4792253" y="1504218"/>
              <a:chExt cx="2325011" cy="2663453"/>
            </a:xfrm>
          </p:grpSpPr>
          <p:sp>
            <p:nvSpPr>
              <p:cNvPr id="1241" name="Google Shape;1241;p46"/>
              <p:cNvSpPr/>
              <p:nvPr/>
            </p:nvSpPr>
            <p:spPr>
              <a:xfrm>
                <a:off x="4846137" y="3915071"/>
                <a:ext cx="2157300" cy="252600"/>
              </a:xfrm>
              <a:prstGeom prst="ellipse">
                <a:avLst/>
              </a:prstGeom>
              <a:solidFill>
                <a:srgbClr val="F4B389">
                  <a:alpha val="49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6"/>
              <p:cNvSpPr/>
              <p:nvPr/>
            </p:nvSpPr>
            <p:spPr>
              <a:xfrm>
                <a:off x="5012265" y="1895659"/>
                <a:ext cx="35016" cy="1643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7995" extrusionOk="0">
                    <a:moveTo>
                      <a:pt x="790" y="0"/>
                    </a:moveTo>
                    <a:cubicBezTo>
                      <a:pt x="335" y="0"/>
                      <a:pt x="0" y="395"/>
                      <a:pt x="0" y="790"/>
                    </a:cubicBezTo>
                    <a:lnTo>
                      <a:pt x="0" y="7174"/>
                    </a:lnTo>
                    <a:cubicBezTo>
                      <a:pt x="0" y="7629"/>
                      <a:pt x="365" y="7994"/>
                      <a:pt x="790" y="7994"/>
                    </a:cubicBezTo>
                    <a:lnTo>
                      <a:pt x="912" y="7994"/>
                    </a:lnTo>
                    <a:cubicBezTo>
                      <a:pt x="1307" y="7994"/>
                      <a:pt x="1672" y="7629"/>
                      <a:pt x="1702" y="7174"/>
                    </a:cubicBezTo>
                    <a:lnTo>
                      <a:pt x="1702" y="790"/>
                    </a:lnTo>
                    <a:cubicBezTo>
                      <a:pt x="1702" y="334"/>
                      <a:pt x="1307" y="0"/>
                      <a:pt x="912" y="0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6"/>
              <p:cNvSpPr/>
              <p:nvPr/>
            </p:nvSpPr>
            <p:spPr>
              <a:xfrm>
                <a:off x="5632885" y="1895659"/>
                <a:ext cx="35633" cy="164388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7995" extrusionOk="0">
                    <a:moveTo>
                      <a:pt x="821" y="0"/>
                    </a:moveTo>
                    <a:cubicBezTo>
                      <a:pt x="365" y="0"/>
                      <a:pt x="0" y="395"/>
                      <a:pt x="0" y="790"/>
                    </a:cubicBezTo>
                    <a:lnTo>
                      <a:pt x="0" y="7174"/>
                    </a:lnTo>
                    <a:cubicBezTo>
                      <a:pt x="0" y="7629"/>
                      <a:pt x="395" y="7994"/>
                      <a:pt x="821" y="7994"/>
                    </a:cubicBezTo>
                    <a:lnTo>
                      <a:pt x="912" y="7994"/>
                    </a:lnTo>
                    <a:cubicBezTo>
                      <a:pt x="1368" y="7994"/>
                      <a:pt x="1733" y="7629"/>
                      <a:pt x="1733" y="7174"/>
                    </a:cubicBezTo>
                    <a:lnTo>
                      <a:pt x="1733" y="790"/>
                    </a:lnTo>
                    <a:cubicBezTo>
                      <a:pt x="1733" y="334"/>
                      <a:pt x="1338" y="0"/>
                      <a:pt x="912" y="0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6"/>
              <p:cNvSpPr/>
              <p:nvPr/>
            </p:nvSpPr>
            <p:spPr>
              <a:xfrm>
                <a:off x="5251626" y="2707504"/>
                <a:ext cx="415012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6"/>
              <p:cNvSpPr/>
              <p:nvPr/>
            </p:nvSpPr>
            <p:spPr>
              <a:xfrm>
                <a:off x="5251626" y="2760019"/>
                <a:ext cx="415012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0"/>
                    </a:moveTo>
                    <a:lnTo>
                      <a:pt x="1" y="1459"/>
                    </a:lnTo>
                    <a:lnTo>
                      <a:pt x="20183" y="1459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6"/>
              <p:cNvSpPr/>
              <p:nvPr/>
            </p:nvSpPr>
            <p:spPr>
              <a:xfrm>
                <a:off x="5251626" y="2812513"/>
                <a:ext cx="415012" cy="3063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0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6"/>
              <p:cNvSpPr/>
              <p:nvPr/>
            </p:nvSpPr>
            <p:spPr>
              <a:xfrm>
                <a:off x="5429137" y="2551891"/>
                <a:ext cx="527503" cy="352587"/>
              </a:xfrm>
              <a:custGeom>
                <a:avLst/>
                <a:gdLst/>
                <a:ahLst/>
                <a:cxnLst/>
                <a:rect l="l" t="t" r="r" b="b"/>
                <a:pathLst>
                  <a:path w="25655" h="17148" extrusionOk="0">
                    <a:moveTo>
                      <a:pt x="22463" y="0"/>
                    </a:moveTo>
                    <a:cubicBezTo>
                      <a:pt x="22463" y="0"/>
                      <a:pt x="15046" y="6232"/>
                      <a:pt x="12584" y="7934"/>
                    </a:cubicBezTo>
                    <a:lnTo>
                      <a:pt x="10031" y="760"/>
                    </a:lnTo>
                    <a:lnTo>
                      <a:pt x="0" y="5137"/>
                    </a:lnTo>
                    <a:cubicBezTo>
                      <a:pt x="0" y="5137"/>
                      <a:pt x="3921" y="16870"/>
                      <a:pt x="12037" y="17144"/>
                    </a:cubicBezTo>
                    <a:cubicBezTo>
                      <a:pt x="12122" y="17146"/>
                      <a:pt x="12207" y="17148"/>
                      <a:pt x="12292" y="17148"/>
                    </a:cubicBezTo>
                    <a:cubicBezTo>
                      <a:pt x="20297" y="17148"/>
                      <a:pt x="25654" y="4499"/>
                      <a:pt x="25654" y="4499"/>
                    </a:cubicBezTo>
                    <a:lnTo>
                      <a:pt x="22463" y="0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6"/>
              <p:cNvSpPr/>
              <p:nvPr/>
            </p:nvSpPr>
            <p:spPr>
              <a:xfrm>
                <a:off x="5348514" y="2346088"/>
                <a:ext cx="306242" cy="337886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16433" extrusionOk="0">
                    <a:moveTo>
                      <a:pt x="14894" y="12441"/>
                    </a:moveTo>
                    <a:lnTo>
                      <a:pt x="14894" y="12441"/>
                    </a:lnTo>
                    <a:cubicBezTo>
                      <a:pt x="14894" y="12441"/>
                      <a:pt x="14894" y="12441"/>
                      <a:pt x="14894" y="12441"/>
                    </a:cubicBezTo>
                    <a:lnTo>
                      <a:pt x="14894" y="12441"/>
                    </a:lnTo>
                    <a:cubicBezTo>
                      <a:pt x="14894" y="12441"/>
                      <a:pt x="14894" y="12441"/>
                      <a:pt x="14894" y="12441"/>
                    </a:cubicBezTo>
                    <a:cubicBezTo>
                      <a:pt x="14894" y="12441"/>
                      <a:pt x="14894" y="12441"/>
                      <a:pt x="14894" y="12441"/>
                    </a:cubicBezTo>
                    <a:close/>
                    <a:moveTo>
                      <a:pt x="7575" y="0"/>
                    </a:moveTo>
                    <a:cubicBezTo>
                      <a:pt x="7318" y="0"/>
                      <a:pt x="7053" y="23"/>
                      <a:pt x="6778" y="70"/>
                    </a:cubicBezTo>
                    <a:cubicBezTo>
                      <a:pt x="6778" y="70"/>
                      <a:pt x="0" y="1620"/>
                      <a:pt x="1581" y="9858"/>
                    </a:cubicBezTo>
                    <a:cubicBezTo>
                      <a:pt x="2584" y="15329"/>
                      <a:pt x="3283" y="16423"/>
                      <a:pt x="3283" y="16423"/>
                    </a:cubicBezTo>
                    <a:cubicBezTo>
                      <a:pt x="3283" y="16423"/>
                      <a:pt x="3441" y="16432"/>
                      <a:pt x="3725" y="16432"/>
                    </a:cubicBezTo>
                    <a:cubicBezTo>
                      <a:pt x="5303" y="16432"/>
                      <a:pt x="10774" y="16149"/>
                      <a:pt x="14894" y="12441"/>
                    </a:cubicBezTo>
                    <a:lnTo>
                      <a:pt x="14894" y="12441"/>
                    </a:lnTo>
                    <a:cubicBezTo>
                      <a:pt x="14888" y="12417"/>
                      <a:pt x="13595" y="0"/>
                      <a:pt x="75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6"/>
              <p:cNvSpPr/>
              <p:nvPr/>
            </p:nvSpPr>
            <p:spPr>
              <a:xfrm>
                <a:off x="5890381" y="2474311"/>
                <a:ext cx="203126" cy="177589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8637" extrusionOk="0">
                    <a:moveTo>
                      <a:pt x="7243" y="0"/>
                    </a:moveTo>
                    <a:cubicBezTo>
                      <a:pt x="6222" y="0"/>
                      <a:pt x="2949" y="2527"/>
                      <a:pt x="2949" y="2527"/>
                    </a:cubicBezTo>
                    <a:cubicBezTo>
                      <a:pt x="2949" y="2527"/>
                      <a:pt x="4316" y="582"/>
                      <a:pt x="3222" y="521"/>
                    </a:cubicBezTo>
                    <a:cubicBezTo>
                      <a:pt x="3207" y="520"/>
                      <a:pt x="3191" y="519"/>
                      <a:pt x="3175" y="519"/>
                    </a:cubicBezTo>
                    <a:cubicBezTo>
                      <a:pt x="2160" y="519"/>
                      <a:pt x="299" y="3325"/>
                      <a:pt x="0" y="3773"/>
                    </a:cubicBezTo>
                    <a:cubicBezTo>
                      <a:pt x="973" y="5324"/>
                      <a:pt x="1733" y="6995"/>
                      <a:pt x="2584" y="8637"/>
                    </a:cubicBezTo>
                    <a:cubicBezTo>
                      <a:pt x="4347" y="8333"/>
                      <a:pt x="9514" y="6479"/>
                      <a:pt x="9362" y="5719"/>
                    </a:cubicBezTo>
                    <a:cubicBezTo>
                      <a:pt x="9331" y="5459"/>
                      <a:pt x="8922" y="5373"/>
                      <a:pt x="8397" y="5373"/>
                    </a:cubicBezTo>
                    <a:cubicBezTo>
                      <a:pt x="7390" y="5373"/>
                      <a:pt x="5958" y="5688"/>
                      <a:pt x="5958" y="5688"/>
                    </a:cubicBezTo>
                    <a:cubicBezTo>
                      <a:pt x="5958" y="5688"/>
                      <a:pt x="9879" y="4503"/>
                      <a:pt x="9727" y="3743"/>
                    </a:cubicBezTo>
                    <a:cubicBezTo>
                      <a:pt x="9682" y="3583"/>
                      <a:pt x="9470" y="3520"/>
                      <a:pt x="9162" y="3520"/>
                    </a:cubicBezTo>
                    <a:cubicBezTo>
                      <a:pt x="8005" y="3520"/>
                      <a:pt x="5502" y="4412"/>
                      <a:pt x="5502" y="4412"/>
                    </a:cubicBezTo>
                    <a:cubicBezTo>
                      <a:pt x="5502" y="4412"/>
                      <a:pt x="9423" y="2740"/>
                      <a:pt x="9271" y="2041"/>
                    </a:cubicBezTo>
                    <a:cubicBezTo>
                      <a:pt x="9217" y="1809"/>
                      <a:pt x="9007" y="1715"/>
                      <a:pt x="8704" y="1715"/>
                    </a:cubicBezTo>
                    <a:cubicBezTo>
                      <a:pt x="7461" y="1715"/>
                      <a:pt x="4651" y="3287"/>
                      <a:pt x="4651" y="3287"/>
                    </a:cubicBezTo>
                    <a:cubicBezTo>
                      <a:pt x="4651" y="3287"/>
                      <a:pt x="7933" y="916"/>
                      <a:pt x="7508" y="126"/>
                    </a:cubicBezTo>
                    <a:cubicBezTo>
                      <a:pt x="7461" y="39"/>
                      <a:pt x="7369" y="0"/>
                      <a:pt x="7243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6"/>
              <p:cNvSpPr/>
              <p:nvPr/>
            </p:nvSpPr>
            <p:spPr>
              <a:xfrm>
                <a:off x="5962245" y="2536902"/>
                <a:ext cx="41904" cy="8313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4043" fill="none" extrusionOk="0">
                    <a:moveTo>
                      <a:pt x="1460" y="4043"/>
                    </a:moveTo>
                    <a:cubicBezTo>
                      <a:pt x="1460" y="4043"/>
                      <a:pt x="2037" y="1003"/>
                      <a:pt x="1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6"/>
              <p:cNvSpPr/>
              <p:nvPr/>
            </p:nvSpPr>
            <p:spPr>
              <a:xfrm>
                <a:off x="4792253" y="2779902"/>
                <a:ext cx="361264" cy="315453"/>
              </a:xfrm>
              <a:custGeom>
                <a:avLst/>
                <a:gdLst/>
                <a:ahLst/>
                <a:cxnLst/>
                <a:rect l="l" t="t" r="r" b="b"/>
                <a:pathLst>
                  <a:path w="17570" h="15342" extrusionOk="0">
                    <a:moveTo>
                      <a:pt x="14156" y="0"/>
                    </a:moveTo>
                    <a:cubicBezTo>
                      <a:pt x="10398" y="0"/>
                      <a:pt x="2358" y="372"/>
                      <a:pt x="1338" y="3501"/>
                    </a:cubicBezTo>
                    <a:cubicBezTo>
                      <a:pt x="1" y="7605"/>
                      <a:pt x="1977" y="14748"/>
                      <a:pt x="4986" y="15173"/>
                    </a:cubicBezTo>
                    <a:cubicBezTo>
                      <a:pt x="5855" y="15297"/>
                      <a:pt x="7287" y="15341"/>
                      <a:pt x="8881" y="15341"/>
                    </a:cubicBezTo>
                    <a:cubicBezTo>
                      <a:pt x="12750" y="15341"/>
                      <a:pt x="17570" y="15082"/>
                      <a:pt x="17570" y="15082"/>
                    </a:cubicBezTo>
                    <a:lnTo>
                      <a:pt x="16080" y="36"/>
                    </a:lnTo>
                    <a:cubicBezTo>
                      <a:pt x="16080" y="36"/>
                      <a:pt x="15325" y="0"/>
                      <a:pt x="14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6"/>
              <p:cNvSpPr/>
              <p:nvPr/>
            </p:nvSpPr>
            <p:spPr>
              <a:xfrm>
                <a:off x="4834754" y="2369590"/>
                <a:ext cx="360647" cy="728224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35417" extrusionOk="0">
                    <a:moveTo>
                      <a:pt x="14165" y="1"/>
                    </a:moveTo>
                    <a:cubicBezTo>
                      <a:pt x="10405" y="1"/>
                      <a:pt x="2336" y="851"/>
                      <a:pt x="1338" y="8046"/>
                    </a:cubicBezTo>
                    <a:cubicBezTo>
                      <a:pt x="1" y="17468"/>
                      <a:pt x="1977" y="34034"/>
                      <a:pt x="4986" y="35007"/>
                    </a:cubicBezTo>
                    <a:cubicBezTo>
                      <a:pt x="5878" y="35310"/>
                      <a:pt x="7381" y="35416"/>
                      <a:pt x="9043" y="35416"/>
                    </a:cubicBezTo>
                    <a:cubicBezTo>
                      <a:pt x="12870" y="35416"/>
                      <a:pt x="17539" y="34855"/>
                      <a:pt x="17539" y="34855"/>
                    </a:cubicBezTo>
                    <a:lnTo>
                      <a:pt x="16080" y="82"/>
                    </a:lnTo>
                    <a:cubicBezTo>
                      <a:pt x="16080" y="82"/>
                      <a:pt x="15329" y="1"/>
                      <a:pt x="1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6"/>
              <p:cNvSpPr/>
              <p:nvPr/>
            </p:nvSpPr>
            <p:spPr>
              <a:xfrm>
                <a:off x="4898517" y="2416265"/>
                <a:ext cx="99394" cy="64186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31217" fill="none" extrusionOk="0">
                    <a:moveTo>
                      <a:pt x="4833" y="31217"/>
                    </a:moveTo>
                    <a:cubicBezTo>
                      <a:pt x="821" y="21430"/>
                      <a:pt x="0" y="10274"/>
                      <a:pt x="2675" y="1"/>
                    </a:cubicBezTo>
                  </a:path>
                </a:pathLst>
              </a:custGeom>
              <a:noFill/>
              <a:ln w="4550" cap="rnd" cmpd="sng">
                <a:solidFill>
                  <a:schemeClr val="dk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>
                <a:off x="5312263" y="2840005"/>
                <a:ext cx="434380" cy="1237900"/>
              </a:xfrm>
              <a:custGeom>
                <a:avLst/>
                <a:gdLst/>
                <a:ahLst/>
                <a:cxnLst/>
                <a:rect l="l" t="t" r="r" b="b"/>
                <a:pathLst>
                  <a:path w="21126" h="60205" extrusionOk="0">
                    <a:moveTo>
                      <a:pt x="15593" y="1"/>
                    </a:moveTo>
                    <a:lnTo>
                      <a:pt x="0" y="2463"/>
                    </a:lnTo>
                    <a:lnTo>
                      <a:pt x="4620" y="55017"/>
                    </a:lnTo>
                    <a:cubicBezTo>
                      <a:pt x="3373" y="59308"/>
                      <a:pt x="5605" y="60119"/>
                      <a:pt x="7471" y="60119"/>
                    </a:cubicBezTo>
                    <a:cubicBezTo>
                      <a:pt x="8606" y="60119"/>
                      <a:pt x="9605" y="59819"/>
                      <a:pt x="9605" y="59819"/>
                    </a:cubicBezTo>
                    <a:cubicBezTo>
                      <a:pt x="9605" y="59819"/>
                      <a:pt x="13078" y="60204"/>
                      <a:pt x="16209" y="60204"/>
                    </a:cubicBezTo>
                    <a:cubicBezTo>
                      <a:pt x="18782" y="60204"/>
                      <a:pt x="21125" y="59945"/>
                      <a:pt x="21125" y="58999"/>
                    </a:cubicBezTo>
                    <a:cubicBezTo>
                      <a:pt x="21125" y="56932"/>
                      <a:pt x="11034" y="53163"/>
                      <a:pt x="11034" y="53163"/>
                    </a:cubicBezTo>
                    <a:cubicBezTo>
                      <a:pt x="12675" y="38968"/>
                      <a:pt x="15593" y="1"/>
                      <a:pt x="15593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6"/>
              <p:cNvSpPr/>
              <p:nvPr/>
            </p:nvSpPr>
            <p:spPr>
              <a:xfrm>
                <a:off x="5312263" y="2840005"/>
                <a:ext cx="320652" cy="720654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35047" extrusionOk="0">
                    <a:moveTo>
                      <a:pt x="15593" y="1"/>
                    </a:moveTo>
                    <a:lnTo>
                      <a:pt x="0" y="2493"/>
                    </a:lnTo>
                    <a:lnTo>
                      <a:pt x="2857" y="34895"/>
                    </a:lnTo>
                    <a:cubicBezTo>
                      <a:pt x="6170" y="34925"/>
                      <a:pt x="9484" y="34925"/>
                      <a:pt x="12797" y="35047"/>
                    </a:cubicBezTo>
                    <a:cubicBezTo>
                      <a:pt x="14195" y="18785"/>
                      <a:pt x="15593" y="1"/>
                      <a:pt x="15593" y="1"/>
                    </a:cubicBez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6"/>
              <p:cNvSpPr/>
              <p:nvPr/>
            </p:nvSpPr>
            <p:spPr>
              <a:xfrm>
                <a:off x="4959709" y="2844384"/>
                <a:ext cx="493212" cy="12372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60169" extrusionOk="0">
                    <a:moveTo>
                      <a:pt x="8210" y="1"/>
                    </a:moveTo>
                    <a:lnTo>
                      <a:pt x="2708" y="52463"/>
                    </a:lnTo>
                    <a:cubicBezTo>
                      <a:pt x="1" y="57652"/>
                      <a:pt x="4467" y="58107"/>
                      <a:pt x="6116" y="58107"/>
                    </a:cubicBezTo>
                    <a:cubicBezTo>
                      <a:pt x="6467" y="58107"/>
                      <a:pt x="6690" y="58087"/>
                      <a:pt x="6690" y="58087"/>
                    </a:cubicBezTo>
                    <a:cubicBezTo>
                      <a:pt x="6690" y="58087"/>
                      <a:pt x="13263" y="60169"/>
                      <a:pt x="16444" y="60169"/>
                    </a:cubicBezTo>
                    <a:cubicBezTo>
                      <a:pt x="17384" y="60169"/>
                      <a:pt x="18029" y="59987"/>
                      <a:pt x="18119" y="59515"/>
                    </a:cubicBezTo>
                    <a:cubicBezTo>
                      <a:pt x="18484" y="57479"/>
                      <a:pt x="9334" y="51855"/>
                      <a:pt x="9334" y="51855"/>
                    </a:cubicBezTo>
                    <a:cubicBezTo>
                      <a:pt x="13651" y="38208"/>
                      <a:pt x="23985" y="548"/>
                      <a:pt x="23985" y="548"/>
                    </a:cubicBezTo>
                    <a:lnTo>
                      <a:pt x="8210" y="1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6"/>
              <p:cNvSpPr/>
              <p:nvPr/>
            </p:nvSpPr>
            <p:spPr>
              <a:xfrm>
                <a:off x="5057892" y="2844384"/>
                <a:ext cx="395026" cy="706918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34379" extrusionOk="0">
                    <a:moveTo>
                      <a:pt x="3435" y="1"/>
                    </a:moveTo>
                    <a:lnTo>
                      <a:pt x="0" y="32372"/>
                    </a:lnTo>
                    <a:cubicBezTo>
                      <a:pt x="3283" y="33010"/>
                      <a:pt x="6505" y="33618"/>
                      <a:pt x="9727" y="34378"/>
                    </a:cubicBezTo>
                    <a:cubicBezTo>
                      <a:pt x="14225" y="18724"/>
                      <a:pt x="19210" y="548"/>
                      <a:pt x="19210" y="548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6"/>
              <p:cNvSpPr/>
              <p:nvPr/>
            </p:nvSpPr>
            <p:spPr>
              <a:xfrm>
                <a:off x="5659122" y="3982485"/>
                <a:ext cx="96906" cy="82534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014" extrusionOk="0">
                    <a:moveTo>
                      <a:pt x="669" y="1"/>
                    </a:moveTo>
                    <a:cubicBezTo>
                      <a:pt x="153" y="1186"/>
                      <a:pt x="1" y="2615"/>
                      <a:pt x="244" y="4013"/>
                    </a:cubicBezTo>
                    <a:cubicBezTo>
                      <a:pt x="4560" y="3527"/>
                      <a:pt x="4712" y="3041"/>
                      <a:pt x="4712" y="3041"/>
                    </a:cubicBezTo>
                    <a:cubicBezTo>
                      <a:pt x="4712" y="3041"/>
                      <a:pt x="3739" y="1551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6"/>
              <p:cNvSpPr/>
              <p:nvPr/>
            </p:nvSpPr>
            <p:spPr>
              <a:xfrm>
                <a:off x="5395374" y="3948743"/>
                <a:ext cx="277517" cy="127213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6187" extrusionOk="0">
                    <a:moveTo>
                      <a:pt x="9363" y="1"/>
                    </a:moveTo>
                    <a:cubicBezTo>
                      <a:pt x="9363" y="1"/>
                      <a:pt x="6997" y="1393"/>
                      <a:pt x="4199" y="1393"/>
                    </a:cubicBezTo>
                    <a:cubicBezTo>
                      <a:pt x="3010" y="1393"/>
                      <a:pt x="1744" y="1142"/>
                      <a:pt x="548" y="426"/>
                    </a:cubicBezTo>
                    <a:lnTo>
                      <a:pt x="548" y="426"/>
                    </a:lnTo>
                    <a:cubicBezTo>
                      <a:pt x="578" y="548"/>
                      <a:pt x="1" y="1946"/>
                      <a:pt x="92" y="4286"/>
                    </a:cubicBezTo>
                    <a:cubicBezTo>
                      <a:pt x="92" y="4286"/>
                      <a:pt x="353" y="6187"/>
                      <a:pt x="6251" y="6187"/>
                    </a:cubicBezTo>
                    <a:cubicBezTo>
                      <a:pt x="7025" y="6187"/>
                      <a:pt x="7896" y="6154"/>
                      <a:pt x="8876" y="6080"/>
                    </a:cubicBezTo>
                    <a:cubicBezTo>
                      <a:pt x="10609" y="5928"/>
                      <a:pt x="11977" y="5806"/>
                      <a:pt x="13071" y="5654"/>
                    </a:cubicBezTo>
                    <a:cubicBezTo>
                      <a:pt x="12797" y="4256"/>
                      <a:pt x="12949" y="2797"/>
                      <a:pt x="13496" y="1581"/>
                    </a:cubicBezTo>
                    <a:cubicBezTo>
                      <a:pt x="12402" y="1064"/>
                      <a:pt x="11034" y="487"/>
                      <a:pt x="9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6"/>
              <p:cNvSpPr/>
              <p:nvPr/>
            </p:nvSpPr>
            <p:spPr>
              <a:xfrm>
                <a:off x="5397245" y="4036871"/>
                <a:ext cx="360647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23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456"/>
                      <a:pt x="62" y="973"/>
                      <a:pt x="153" y="1459"/>
                    </a:cubicBezTo>
                    <a:cubicBezTo>
                      <a:pt x="153" y="1459"/>
                      <a:pt x="2585" y="2371"/>
                      <a:pt x="9180" y="2371"/>
                    </a:cubicBezTo>
                    <a:cubicBezTo>
                      <a:pt x="16567" y="2371"/>
                      <a:pt x="17509" y="1338"/>
                      <a:pt x="17509" y="1338"/>
                    </a:cubicBezTo>
                    <a:cubicBezTo>
                      <a:pt x="17509" y="1338"/>
                      <a:pt x="17539" y="973"/>
                      <a:pt x="17387" y="365"/>
                    </a:cubicBezTo>
                    <a:cubicBezTo>
                      <a:pt x="14434" y="1011"/>
                      <a:pt x="11700" y="1254"/>
                      <a:pt x="9262" y="1254"/>
                    </a:cubicBezTo>
                    <a:cubicBezTo>
                      <a:pt x="5274" y="1254"/>
                      <a:pt x="2076" y="604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6"/>
              <p:cNvSpPr/>
              <p:nvPr/>
            </p:nvSpPr>
            <p:spPr>
              <a:xfrm>
                <a:off x="5607244" y="3963486"/>
                <a:ext cx="31274" cy="62774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053" extrusionOk="0">
                    <a:moveTo>
                      <a:pt x="1378" y="1"/>
                    </a:moveTo>
                    <a:cubicBezTo>
                      <a:pt x="1361" y="1"/>
                      <a:pt x="1347" y="4"/>
                      <a:pt x="1338" y="13"/>
                    </a:cubicBezTo>
                    <a:cubicBezTo>
                      <a:pt x="1308" y="44"/>
                      <a:pt x="1" y="955"/>
                      <a:pt x="153" y="2931"/>
                    </a:cubicBezTo>
                    <a:cubicBezTo>
                      <a:pt x="153" y="3022"/>
                      <a:pt x="244" y="3053"/>
                      <a:pt x="274" y="3053"/>
                    </a:cubicBezTo>
                    <a:cubicBezTo>
                      <a:pt x="335" y="3053"/>
                      <a:pt x="396" y="2961"/>
                      <a:pt x="335" y="2931"/>
                    </a:cubicBezTo>
                    <a:cubicBezTo>
                      <a:pt x="183" y="1077"/>
                      <a:pt x="1460" y="195"/>
                      <a:pt x="1460" y="195"/>
                    </a:cubicBezTo>
                    <a:cubicBezTo>
                      <a:pt x="1490" y="165"/>
                      <a:pt x="1521" y="74"/>
                      <a:pt x="1490" y="44"/>
                    </a:cubicBezTo>
                    <a:cubicBezTo>
                      <a:pt x="1469" y="22"/>
                      <a:pt x="1417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6"/>
              <p:cNvSpPr/>
              <p:nvPr/>
            </p:nvSpPr>
            <p:spPr>
              <a:xfrm>
                <a:off x="5581007" y="3952259"/>
                <a:ext cx="28149" cy="621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022" extrusionOk="0">
                    <a:moveTo>
                      <a:pt x="1204" y="0"/>
                    </a:moveTo>
                    <a:cubicBezTo>
                      <a:pt x="1188" y="0"/>
                      <a:pt x="1172" y="4"/>
                      <a:pt x="1155" y="12"/>
                    </a:cubicBezTo>
                    <a:cubicBezTo>
                      <a:pt x="1095" y="12"/>
                      <a:pt x="0" y="833"/>
                      <a:pt x="0" y="2900"/>
                    </a:cubicBezTo>
                    <a:cubicBezTo>
                      <a:pt x="0" y="2991"/>
                      <a:pt x="31" y="3021"/>
                      <a:pt x="91" y="3021"/>
                    </a:cubicBezTo>
                    <a:cubicBezTo>
                      <a:pt x="152" y="3021"/>
                      <a:pt x="213" y="2991"/>
                      <a:pt x="213" y="2930"/>
                    </a:cubicBezTo>
                    <a:cubicBezTo>
                      <a:pt x="213" y="954"/>
                      <a:pt x="1277" y="194"/>
                      <a:pt x="1277" y="194"/>
                    </a:cubicBezTo>
                    <a:cubicBezTo>
                      <a:pt x="1368" y="164"/>
                      <a:pt x="1368" y="103"/>
                      <a:pt x="1307" y="73"/>
                    </a:cubicBezTo>
                    <a:cubicBezTo>
                      <a:pt x="1285" y="28"/>
                      <a:pt x="1246" y="0"/>
                      <a:pt x="1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6"/>
              <p:cNvSpPr/>
              <p:nvPr/>
            </p:nvSpPr>
            <p:spPr>
              <a:xfrm>
                <a:off x="5577244" y="3916255"/>
                <a:ext cx="31274" cy="5376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615" extrusionOk="0">
                    <a:moveTo>
                      <a:pt x="822" y="213"/>
                    </a:moveTo>
                    <a:cubicBezTo>
                      <a:pt x="943" y="213"/>
                      <a:pt x="1004" y="243"/>
                      <a:pt x="1065" y="334"/>
                    </a:cubicBezTo>
                    <a:cubicBezTo>
                      <a:pt x="1308" y="669"/>
                      <a:pt x="1034" y="1611"/>
                      <a:pt x="852" y="2189"/>
                    </a:cubicBezTo>
                    <a:cubicBezTo>
                      <a:pt x="670" y="1581"/>
                      <a:pt x="396" y="608"/>
                      <a:pt x="639" y="304"/>
                    </a:cubicBezTo>
                    <a:cubicBezTo>
                      <a:pt x="670" y="243"/>
                      <a:pt x="730" y="213"/>
                      <a:pt x="822" y="213"/>
                    </a:cubicBezTo>
                    <a:close/>
                    <a:moveTo>
                      <a:pt x="761" y="0"/>
                    </a:moveTo>
                    <a:cubicBezTo>
                      <a:pt x="609" y="0"/>
                      <a:pt x="457" y="61"/>
                      <a:pt x="396" y="182"/>
                    </a:cubicBezTo>
                    <a:cubicBezTo>
                      <a:pt x="1" y="699"/>
                      <a:pt x="639" y="2341"/>
                      <a:pt x="700" y="2523"/>
                    </a:cubicBezTo>
                    <a:cubicBezTo>
                      <a:pt x="730" y="2584"/>
                      <a:pt x="791" y="2614"/>
                      <a:pt x="822" y="2614"/>
                    </a:cubicBezTo>
                    <a:cubicBezTo>
                      <a:pt x="882" y="2614"/>
                      <a:pt x="943" y="2584"/>
                      <a:pt x="852" y="2523"/>
                    </a:cubicBezTo>
                    <a:cubicBezTo>
                      <a:pt x="913" y="2371"/>
                      <a:pt x="1521" y="790"/>
                      <a:pt x="1156" y="213"/>
                    </a:cubicBezTo>
                    <a:cubicBezTo>
                      <a:pt x="1065" y="61"/>
                      <a:pt x="913" y="0"/>
                      <a:pt x="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6"/>
              <p:cNvSpPr/>
              <p:nvPr/>
            </p:nvSpPr>
            <p:spPr>
              <a:xfrm>
                <a:off x="5551007" y="3939366"/>
                <a:ext cx="45009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521" extrusionOk="0">
                    <a:moveTo>
                      <a:pt x="547" y="183"/>
                    </a:moveTo>
                    <a:cubicBezTo>
                      <a:pt x="912" y="183"/>
                      <a:pt x="1520" y="852"/>
                      <a:pt x="1915" y="1308"/>
                    </a:cubicBezTo>
                    <a:cubicBezTo>
                      <a:pt x="1368" y="1217"/>
                      <a:pt x="487" y="1034"/>
                      <a:pt x="304" y="700"/>
                    </a:cubicBezTo>
                    <a:cubicBezTo>
                      <a:pt x="243" y="609"/>
                      <a:pt x="274" y="487"/>
                      <a:pt x="304" y="396"/>
                    </a:cubicBezTo>
                    <a:cubicBezTo>
                      <a:pt x="335" y="244"/>
                      <a:pt x="456" y="183"/>
                      <a:pt x="547" y="183"/>
                    </a:cubicBezTo>
                    <a:close/>
                    <a:moveTo>
                      <a:pt x="456" y="1"/>
                    </a:moveTo>
                    <a:cubicBezTo>
                      <a:pt x="335" y="31"/>
                      <a:pt x="183" y="92"/>
                      <a:pt x="61" y="305"/>
                    </a:cubicBezTo>
                    <a:cubicBezTo>
                      <a:pt x="0" y="457"/>
                      <a:pt x="0" y="639"/>
                      <a:pt x="61" y="791"/>
                    </a:cubicBezTo>
                    <a:cubicBezTo>
                      <a:pt x="395" y="1368"/>
                      <a:pt x="1915" y="1520"/>
                      <a:pt x="2098" y="1520"/>
                    </a:cubicBezTo>
                    <a:cubicBezTo>
                      <a:pt x="2158" y="1520"/>
                      <a:pt x="2158" y="1490"/>
                      <a:pt x="2158" y="1460"/>
                    </a:cubicBezTo>
                    <a:cubicBezTo>
                      <a:pt x="2189" y="1399"/>
                      <a:pt x="2189" y="1368"/>
                      <a:pt x="2158" y="1338"/>
                    </a:cubicBezTo>
                    <a:cubicBezTo>
                      <a:pt x="2037" y="1217"/>
                      <a:pt x="1125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6"/>
              <p:cNvSpPr/>
              <p:nvPr/>
            </p:nvSpPr>
            <p:spPr>
              <a:xfrm>
                <a:off x="4991004" y="3908112"/>
                <a:ext cx="283768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7570" extrusionOk="0">
                    <a:moveTo>
                      <a:pt x="1277" y="1"/>
                    </a:moveTo>
                    <a:cubicBezTo>
                      <a:pt x="1277" y="153"/>
                      <a:pt x="487" y="1399"/>
                      <a:pt x="122" y="3740"/>
                    </a:cubicBezTo>
                    <a:cubicBezTo>
                      <a:pt x="122" y="3740"/>
                      <a:pt x="1" y="6202"/>
                      <a:pt x="8390" y="7144"/>
                    </a:cubicBezTo>
                    <a:cubicBezTo>
                      <a:pt x="10092" y="7387"/>
                      <a:pt x="11521" y="7478"/>
                      <a:pt x="12615" y="7569"/>
                    </a:cubicBezTo>
                    <a:cubicBezTo>
                      <a:pt x="12615" y="6110"/>
                      <a:pt x="13040" y="4712"/>
                      <a:pt x="13800" y="3648"/>
                    </a:cubicBezTo>
                    <a:cubicBezTo>
                      <a:pt x="12797" y="2919"/>
                      <a:pt x="11581" y="2098"/>
                      <a:pt x="10031" y="1308"/>
                    </a:cubicBezTo>
                    <a:cubicBezTo>
                      <a:pt x="10031" y="1308"/>
                      <a:pt x="8509" y="1836"/>
                      <a:pt x="6557" y="1836"/>
                    </a:cubicBezTo>
                    <a:cubicBezTo>
                      <a:pt x="4882" y="1836"/>
                      <a:pt x="2892" y="1447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6"/>
              <p:cNvSpPr/>
              <p:nvPr/>
            </p:nvSpPr>
            <p:spPr>
              <a:xfrm>
                <a:off x="4991004" y="3985610"/>
                <a:ext cx="353142" cy="100299"/>
              </a:xfrm>
              <a:custGeom>
                <a:avLst/>
                <a:gdLst/>
                <a:ahLst/>
                <a:cxnLst/>
                <a:rect l="l" t="t" r="r" b="b"/>
                <a:pathLst>
                  <a:path w="17175" h="4878" extrusionOk="0">
                    <a:moveTo>
                      <a:pt x="122" y="1"/>
                    </a:moveTo>
                    <a:cubicBezTo>
                      <a:pt x="31" y="457"/>
                      <a:pt x="1" y="943"/>
                      <a:pt x="1" y="1430"/>
                    </a:cubicBezTo>
                    <a:cubicBezTo>
                      <a:pt x="1" y="1430"/>
                      <a:pt x="2189" y="2797"/>
                      <a:pt x="8694" y="4074"/>
                    </a:cubicBezTo>
                    <a:cubicBezTo>
                      <a:pt x="11970" y="4705"/>
                      <a:pt x="13991" y="4878"/>
                      <a:pt x="15223" y="4878"/>
                    </a:cubicBezTo>
                    <a:cubicBezTo>
                      <a:pt x="16723" y="4878"/>
                      <a:pt x="17053" y="4621"/>
                      <a:pt x="17053" y="4621"/>
                    </a:cubicBezTo>
                    <a:cubicBezTo>
                      <a:pt x="17053" y="4621"/>
                      <a:pt x="17174" y="4256"/>
                      <a:pt x="17144" y="3648"/>
                    </a:cubicBezTo>
                    <a:lnTo>
                      <a:pt x="17144" y="3648"/>
                    </a:lnTo>
                    <a:cubicBezTo>
                      <a:pt x="16888" y="3653"/>
                      <a:pt x="16634" y="3656"/>
                      <a:pt x="16382" y="3656"/>
                    </a:cubicBezTo>
                    <a:cubicBezTo>
                      <a:pt x="8744" y="3656"/>
                      <a:pt x="3094" y="1472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6"/>
              <p:cNvSpPr/>
              <p:nvPr/>
            </p:nvSpPr>
            <p:spPr>
              <a:xfrm>
                <a:off x="5204766" y="3958510"/>
                <a:ext cx="40013" cy="5650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748" extrusionOk="0">
                    <a:moveTo>
                      <a:pt x="1795" y="1"/>
                    </a:moveTo>
                    <a:cubicBezTo>
                      <a:pt x="1782" y="1"/>
                      <a:pt x="1771" y="4"/>
                      <a:pt x="1763" y="12"/>
                    </a:cubicBezTo>
                    <a:cubicBezTo>
                      <a:pt x="1672" y="12"/>
                      <a:pt x="243" y="681"/>
                      <a:pt x="0" y="2656"/>
                    </a:cubicBezTo>
                    <a:cubicBezTo>
                      <a:pt x="0" y="2687"/>
                      <a:pt x="61" y="2748"/>
                      <a:pt x="91" y="2748"/>
                    </a:cubicBezTo>
                    <a:cubicBezTo>
                      <a:pt x="152" y="2748"/>
                      <a:pt x="213" y="2717"/>
                      <a:pt x="243" y="2717"/>
                    </a:cubicBezTo>
                    <a:cubicBezTo>
                      <a:pt x="426" y="863"/>
                      <a:pt x="1824" y="255"/>
                      <a:pt x="1824" y="255"/>
                    </a:cubicBezTo>
                    <a:cubicBezTo>
                      <a:pt x="1915" y="225"/>
                      <a:pt x="1945" y="134"/>
                      <a:pt x="1915" y="103"/>
                    </a:cubicBezTo>
                    <a:cubicBezTo>
                      <a:pt x="1892" y="35"/>
                      <a:pt x="1835" y="1"/>
                      <a:pt x="1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6"/>
              <p:cNvSpPr/>
              <p:nvPr/>
            </p:nvSpPr>
            <p:spPr>
              <a:xfrm>
                <a:off x="5176637" y="3942266"/>
                <a:ext cx="40013" cy="5650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748" extrusionOk="0">
                    <a:moveTo>
                      <a:pt x="1795" y="0"/>
                    </a:moveTo>
                    <a:cubicBezTo>
                      <a:pt x="1782" y="0"/>
                      <a:pt x="1771" y="4"/>
                      <a:pt x="1763" y="12"/>
                    </a:cubicBezTo>
                    <a:cubicBezTo>
                      <a:pt x="1672" y="12"/>
                      <a:pt x="426" y="589"/>
                      <a:pt x="61" y="2626"/>
                    </a:cubicBezTo>
                    <a:cubicBezTo>
                      <a:pt x="0" y="2686"/>
                      <a:pt x="61" y="2747"/>
                      <a:pt x="122" y="2747"/>
                    </a:cubicBezTo>
                    <a:cubicBezTo>
                      <a:pt x="213" y="2747"/>
                      <a:pt x="243" y="2717"/>
                      <a:pt x="274" y="2717"/>
                    </a:cubicBezTo>
                    <a:cubicBezTo>
                      <a:pt x="669" y="772"/>
                      <a:pt x="1824" y="255"/>
                      <a:pt x="1824" y="255"/>
                    </a:cubicBezTo>
                    <a:cubicBezTo>
                      <a:pt x="1915" y="194"/>
                      <a:pt x="1946" y="133"/>
                      <a:pt x="1915" y="103"/>
                    </a:cubicBezTo>
                    <a:cubicBezTo>
                      <a:pt x="1892" y="34"/>
                      <a:pt x="1835" y="0"/>
                      <a:pt x="17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6"/>
              <p:cNvSpPr/>
              <p:nvPr/>
            </p:nvSpPr>
            <p:spPr>
              <a:xfrm>
                <a:off x="5191627" y="3904144"/>
                <a:ext cx="30657" cy="5274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65" extrusionOk="0">
                    <a:moveTo>
                      <a:pt x="791" y="194"/>
                    </a:moveTo>
                    <a:cubicBezTo>
                      <a:pt x="913" y="224"/>
                      <a:pt x="1004" y="285"/>
                      <a:pt x="1034" y="346"/>
                    </a:cubicBezTo>
                    <a:cubicBezTo>
                      <a:pt x="1186" y="741"/>
                      <a:pt x="761" y="1592"/>
                      <a:pt x="457" y="2139"/>
                    </a:cubicBezTo>
                    <a:cubicBezTo>
                      <a:pt x="396" y="1531"/>
                      <a:pt x="305" y="498"/>
                      <a:pt x="609" y="224"/>
                    </a:cubicBezTo>
                    <a:cubicBezTo>
                      <a:pt x="639" y="194"/>
                      <a:pt x="730" y="194"/>
                      <a:pt x="791" y="194"/>
                    </a:cubicBezTo>
                    <a:close/>
                    <a:moveTo>
                      <a:pt x="775" y="1"/>
                    </a:moveTo>
                    <a:cubicBezTo>
                      <a:pt x="660" y="1"/>
                      <a:pt x="550" y="40"/>
                      <a:pt x="457" y="133"/>
                    </a:cubicBezTo>
                    <a:cubicBezTo>
                      <a:pt x="1" y="528"/>
                      <a:pt x="274" y="2291"/>
                      <a:pt x="305" y="2474"/>
                    </a:cubicBezTo>
                    <a:cubicBezTo>
                      <a:pt x="305" y="2504"/>
                      <a:pt x="335" y="2565"/>
                      <a:pt x="365" y="2565"/>
                    </a:cubicBezTo>
                    <a:cubicBezTo>
                      <a:pt x="426" y="2565"/>
                      <a:pt x="457" y="2565"/>
                      <a:pt x="487" y="2504"/>
                    </a:cubicBezTo>
                    <a:cubicBezTo>
                      <a:pt x="578" y="2322"/>
                      <a:pt x="1490" y="923"/>
                      <a:pt x="1217" y="285"/>
                    </a:cubicBezTo>
                    <a:cubicBezTo>
                      <a:pt x="1125" y="164"/>
                      <a:pt x="1034" y="42"/>
                      <a:pt x="882" y="12"/>
                    </a:cubicBezTo>
                    <a:cubicBezTo>
                      <a:pt x="846" y="4"/>
                      <a:pt x="81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6"/>
              <p:cNvSpPr/>
              <p:nvPr/>
            </p:nvSpPr>
            <p:spPr>
              <a:xfrm>
                <a:off x="5160372" y="3919997"/>
                <a:ext cx="41287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825" extrusionOk="0">
                    <a:moveTo>
                      <a:pt x="578" y="213"/>
                    </a:moveTo>
                    <a:cubicBezTo>
                      <a:pt x="943" y="304"/>
                      <a:pt x="1460" y="1064"/>
                      <a:pt x="1673" y="1520"/>
                    </a:cubicBezTo>
                    <a:cubicBezTo>
                      <a:pt x="1186" y="1368"/>
                      <a:pt x="335" y="1034"/>
                      <a:pt x="244" y="639"/>
                    </a:cubicBezTo>
                    <a:cubicBezTo>
                      <a:pt x="183" y="517"/>
                      <a:pt x="244" y="456"/>
                      <a:pt x="305" y="335"/>
                    </a:cubicBezTo>
                    <a:cubicBezTo>
                      <a:pt x="366" y="213"/>
                      <a:pt x="487" y="213"/>
                      <a:pt x="578" y="213"/>
                    </a:cubicBezTo>
                    <a:close/>
                    <a:moveTo>
                      <a:pt x="578" y="0"/>
                    </a:moveTo>
                    <a:cubicBezTo>
                      <a:pt x="457" y="0"/>
                      <a:pt x="305" y="31"/>
                      <a:pt x="153" y="213"/>
                    </a:cubicBezTo>
                    <a:cubicBezTo>
                      <a:pt x="1" y="365"/>
                      <a:pt x="1" y="578"/>
                      <a:pt x="31" y="730"/>
                    </a:cubicBezTo>
                    <a:cubicBezTo>
                      <a:pt x="275" y="1368"/>
                      <a:pt x="1703" y="1763"/>
                      <a:pt x="1885" y="1824"/>
                    </a:cubicBezTo>
                    <a:cubicBezTo>
                      <a:pt x="1946" y="1824"/>
                      <a:pt x="1977" y="1794"/>
                      <a:pt x="2007" y="1733"/>
                    </a:cubicBezTo>
                    <a:lnTo>
                      <a:pt x="2007" y="1642"/>
                    </a:lnTo>
                    <a:cubicBezTo>
                      <a:pt x="1946" y="1459"/>
                      <a:pt x="1247" y="122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6"/>
              <p:cNvSpPr/>
              <p:nvPr/>
            </p:nvSpPr>
            <p:spPr>
              <a:xfrm>
                <a:off x="5031018" y="2336896"/>
                <a:ext cx="594986" cy="499992"/>
              </a:xfrm>
              <a:custGeom>
                <a:avLst/>
                <a:gdLst/>
                <a:ahLst/>
                <a:cxnLst/>
                <a:rect l="l" t="t" r="r" b="b"/>
                <a:pathLst>
                  <a:path w="28937" h="24317" extrusionOk="0">
                    <a:moveTo>
                      <a:pt x="22371" y="0"/>
                    </a:moveTo>
                    <a:lnTo>
                      <a:pt x="22371" y="92"/>
                    </a:lnTo>
                    <a:lnTo>
                      <a:pt x="15259" y="335"/>
                    </a:lnTo>
                    <a:lnTo>
                      <a:pt x="10274" y="608"/>
                    </a:lnTo>
                    <a:lnTo>
                      <a:pt x="5319" y="1368"/>
                    </a:lnTo>
                    <a:cubicBezTo>
                      <a:pt x="5319" y="1368"/>
                      <a:pt x="1155" y="1976"/>
                      <a:pt x="821" y="4043"/>
                    </a:cubicBezTo>
                    <a:cubicBezTo>
                      <a:pt x="0" y="8998"/>
                      <a:pt x="2462" y="24317"/>
                      <a:pt x="2462" y="24317"/>
                    </a:cubicBezTo>
                    <a:lnTo>
                      <a:pt x="28937" y="24135"/>
                    </a:lnTo>
                    <a:cubicBezTo>
                      <a:pt x="28937" y="24135"/>
                      <a:pt x="28663" y="8450"/>
                      <a:pt x="223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6"/>
              <p:cNvSpPr/>
              <p:nvPr/>
            </p:nvSpPr>
            <p:spPr>
              <a:xfrm>
                <a:off x="5626634" y="2576895"/>
                <a:ext cx="21" cy="9397"/>
              </a:xfrm>
              <a:custGeom>
                <a:avLst/>
                <a:gdLst/>
                <a:ahLst/>
                <a:cxnLst/>
                <a:rect l="l" t="t" r="r" b="b"/>
                <a:pathLst>
                  <a:path w="1" h="457" extrusionOk="0">
                    <a:moveTo>
                      <a:pt x="0" y="45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6"/>
              <p:cNvSpPr/>
              <p:nvPr/>
            </p:nvSpPr>
            <p:spPr>
              <a:xfrm>
                <a:off x="5194752" y="2342510"/>
                <a:ext cx="244393" cy="93986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4571" extrusionOk="0">
                    <a:moveTo>
                      <a:pt x="10335" y="1"/>
                    </a:moveTo>
                    <a:cubicBezTo>
                      <a:pt x="9089" y="1"/>
                      <a:pt x="7417" y="1"/>
                      <a:pt x="6019" y="31"/>
                    </a:cubicBezTo>
                    <a:cubicBezTo>
                      <a:pt x="4408" y="92"/>
                      <a:pt x="2402" y="305"/>
                      <a:pt x="1065" y="487"/>
                    </a:cubicBezTo>
                    <a:cubicBezTo>
                      <a:pt x="335" y="578"/>
                      <a:pt x="1" y="1460"/>
                      <a:pt x="487" y="1977"/>
                    </a:cubicBezTo>
                    <a:cubicBezTo>
                      <a:pt x="1473" y="3108"/>
                      <a:pt x="3317" y="4571"/>
                      <a:pt x="6203" y="4571"/>
                    </a:cubicBezTo>
                    <a:cubicBezTo>
                      <a:pt x="6342" y="4571"/>
                      <a:pt x="6483" y="4567"/>
                      <a:pt x="6627" y="4560"/>
                    </a:cubicBezTo>
                    <a:cubicBezTo>
                      <a:pt x="9271" y="4408"/>
                      <a:pt x="10670" y="3071"/>
                      <a:pt x="11399" y="1916"/>
                    </a:cubicBezTo>
                    <a:cubicBezTo>
                      <a:pt x="11885" y="1065"/>
                      <a:pt x="11278" y="1"/>
                      <a:pt x="103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6"/>
              <p:cNvSpPr/>
              <p:nvPr/>
            </p:nvSpPr>
            <p:spPr>
              <a:xfrm>
                <a:off x="5007269" y="2338089"/>
                <a:ext cx="670610" cy="1078631"/>
              </a:xfrm>
              <a:custGeom>
                <a:avLst/>
                <a:gdLst/>
                <a:ahLst/>
                <a:cxnLst/>
                <a:rect l="l" t="t" r="r" b="b"/>
                <a:pathLst>
                  <a:path w="32615" h="52459" extrusionOk="0">
                    <a:moveTo>
                      <a:pt x="22248" y="1"/>
                    </a:moveTo>
                    <a:cubicBezTo>
                      <a:pt x="21270" y="1"/>
                      <a:pt x="20000" y="307"/>
                      <a:pt x="20000" y="307"/>
                    </a:cubicBezTo>
                    <a:cubicBezTo>
                      <a:pt x="20365" y="1888"/>
                      <a:pt x="21581" y="8848"/>
                      <a:pt x="21581" y="8848"/>
                    </a:cubicBezTo>
                    <a:cubicBezTo>
                      <a:pt x="19028" y="8970"/>
                      <a:pt x="11064" y="9426"/>
                      <a:pt x="11064" y="9426"/>
                    </a:cubicBezTo>
                    <a:cubicBezTo>
                      <a:pt x="10942" y="5930"/>
                      <a:pt x="9970" y="672"/>
                      <a:pt x="9970" y="672"/>
                    </a:cubicBezTo>
                    <a:cubicBezTo>
                      <a:pt x="9648" y="591"/>
                      <a:pt x="9351" y="558"/>
                      <a:pt x="9079" y="558"/>
                    </a:cubicBezTo>
                    <a:cubicBezTo>
                      <a:pt x="7813" y="558"/>
                      <a:pt x="7113" y="1280"/>
                      <a:pt x="7113" y="1280"/>
                    </a:cubicBezTo>
                    <a:cubicBezTo>
                      <a:pt x="7721" y="3043"/>
                      <a:pt x="8207" y="10247"/>
                      <a:pt x="8207" y="10247"/>
                    </a:cubicBezTo>
                    <a:cubicBezTo>
                      <a:pt x="7265" y="12557"/>
                      <a:pt x="3435" y="23286"/>
                      <a:pt x="3435" y="23286"/>
                    </a:cubicBezTo>
                    <a:lnTo>
                      <a:pt x="0" y="49457"/>
                    </a:lnTo>
                    <a:cubicBezTo>
                      <a:pt x="0" y="49457"/>
                      <a:pt x="7617" y="52458"/>
                      <a:pt x="16702" y="52458"/>
                    </a:cubicBezTo>
                    <a:cubicBezTo>
                      <a:pt x="21721" y="52458"/>
                      <a:pt x="27189" y="51542"/>
                      <a:pt x="32067" y="48697"/>
                    </a:cubicBezTo>
                    <a:cubicBezTo>
                      <a:pt x="32615" y="48393"/>
                      <a:pt x="30031" y="20551"/>
                      <a:pt x="30031" y="20551"/>
                    </a:cubicBezTo>
                    <a:cubicBezTo>
                      <a:pt x="29119" y="19639"/>
                      <a:pt x="24438" y="8909"/>
                      <a:pt x="24438" y="8909"/>
                    </a:cubicBezTo>
                    <a:cubicBezTo>
                      <a:pt x="24317" y="3256"/>
                      <a:pt x="22736" y="34"/>
                      <a:pt x="22736" y="34"/>
                    </a:cubicBezTo>
                    <a:cubicBezTo>
                      <a:pt x="22589" y="11"/>
                      <a:pt x="22423" y="1"/>
                      <a:pt x="22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6"/>
              <p:cNvSpPr/>
              <p:nvPr/>
            </p:nvSpPr>
            <p:spPr>
              <a:xfrm>
                <a:off x="5228515" y="2603769"/>
                <a:ext cx="245010" cy="135644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6597" extrusionOk="0">
                    <a:moveTo>
                      <a:pt x="11824" y="152"/>
                    </a:moveTo>
                    <a:lnTo>
                      <a:pt x="11824" y="152"/>
                    </a:lnTo>
                    <a:cubicBezTo>
                      <a:pt x="11763" y="791"/>
                      <a:pt x="11520" y="6019"/>
                      <a:pt x="6535" y="6444"/>
                    </a:cubicBezTo>
                    <a:cubicBezTo>
                      <a:pt x="6362" y="6458"/>
                      <a:pt x="6193" y="6465"/>
                      <a:pt x="6029" y="6465"/>
                    </a:cubicBezTo>
                    <a:cubicBezTo>
                      <a:pt x="1465" y="6465"/>
                      <a:pt x="299" y="1343"/>
                      <a:pt x="152" y="639"/>
                    </a:cubicBezTo>
                    <a:cubicBezTo>
                      <a:pt x="942" y="608"/>
                      <a:pt x="7599" y="213"/>
                      <a:pt x="11824" y="152"/>
                    </a:cubicBezTo>
                    <a:close/>
                    <a:moveTo>
                      <a:pt x="11794" y="0"/>
                    </a:moveTo>
                    <a:cubicBezTo>
                      <a:pt x="7386" y="61"/>
                      <a:pt x="91" y="517"/>
                      <a:pt x="30" y="517"/>
                    </a:cubicBezTo>
                    <a:lnTo>
                      <a:pt x="0" y="547"/>
                    </a:lnTo>
                    <a:lnTo>
                      <a:pt x="0" y="608"/>
                    </a:lnTo>
                    <a:cubicBezTo>
                      <a:pt x="0" y="639"/>
                      <a:pt x="1034" y="6596"/>
                      <a:pt x="5988" y="6596"/>
                    </a:cubicBezTo>
                    <a:lnTo>
                      <a:pt x="6474" y="6596"/>
                    </a:lnTo>
                    <a:cubicBezTo>
                      <a:pt x="11915" y="6140"/>
                      <a:pt x="11885" y="122"/>
                      <a:pt x="11885" y="61"/>
                    </a:cubicBezTo>
                    <a:lnTo>
                      <a:pt x="11854" y="31"/>
                    </a:lnTo>
                    <a:cubicBezTo>
                      <a:pt x="11854" y="0"/>
                      <a:pt x="11854" y="0"/>
                      <a:pt x="11794" y="0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6"/>
              <p:cNvSpPr/>
              <p:nvPr/>
            </p:nvSpPr>
            <p:spPr>
              <a:xfrm>
                <a:off x="5079132" y="2940059"/>
                <a:ext cx="538133" cy="19965"/>
              </a:xfrm>
              <a:custGeom>
                <a:avLst/>
                <a:gdLst/>
                <a:ahLst/>
                <a:cxnLst/>
                <a:rect l="l" t="t" r="r" b="b"/>
                <a:pathLst>
                  <a:path w="26172" h="971" extrusionOk="0">
                    <a:moveTo>
                      <a:pt x="17789" y="1"/>
                    </a:moveTo>
                    <a:cubicBezTo>
                      <a:pt x="9815" y="1"/>
                      <a:pt x="220" y="819"/>
                      <a:pt x="92" y="819"/>
                    </a:cubicBezTo>
                    <a:cubicBezTo>
                      <a:pt x="31" y="819"/>
                      <a:pt x="1" y="849"/>
                      <a:pt x="1" y="880"/>
                    </a:cubicBezTo>
                    <a:cubicBezTo>
                      <a:pt x="1" y="910"/>
                      <a:pt x="31" y="971"/>
                      <a:pt x="92" y="971"/>
                    </a:cubicBezTo>
                    <a:cubicBezTo>
                      <a:pt x="221" y="971"/>
                      <a:pt x="9942" y="142"/>
                      <a:pt x="17935" y="142"/>
                    </a:cubicBezTo>
                    <a:cubicBezTo>
                      <a:pt x="21192" y="142"/>
                      <a:pt x="24162" y="280"/>
                      <a:pt x="26080" y="667"/>
                    </a:cubicBezTo>
                    <a:cubicBezTo>
                      <a:pt x="26088" y="675"/>
                      <a:pt x="26096" y="679"/>
                      <a:pt x="26104" y="679"/>
                    </a:cubicBezTo>
                    <a:cubicBezTo>
                      <a:pt x="26125" y="679"/>
                      <a:pt x="26141" y="651"/>
                      <a:pt x="26141" y="606"/>
                    </a:cubicBezTo>
                    <a:cubicBezTo>
                      <a:pt x="26171" y="576"/>
                      <a:pt x="26141" y="545"/>
                      <a:pt x="26110" y="545"/>
                    </a:cubicBezTo>
                    <a:cubicBezTo>
                      <a:pt x="24153" y="143"/>
                      <a:pt x="21111" y="1"/>
                      <a:pt x="17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6"/>
              <p:cNvSpPr/>
              <p:nvPr/>
            </p:nvSpPr>
            <p:spPr>
              <a:xfrm>
                <a:off x="5084766" y="2983054"/>
                <a:ext cx="538113" cy="19472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947" extrusionOk="0">
                    <a:moveTo>
                      <a:pt x="17656" y="1"/>
                    </a:moveTo>
                    <a:cubicBezTo>
                      <a:pt x="9706" y="1"/>
                      <a:pt x="210" y="795"/>
                      <a:pt x="61" y="795"/>
                    </a:cubicBezTo>
                    <a:cubicBezTo>
                      <a:pt x="30" y="795"/>
                      <a:pt x="0" y="825"/>
                      <a:pt x="0" y="886"/>
                    </a:cubicBezTo>
                    <a:cubicBezTo>
                      <a:pt x="0" y="916"/>
                      <a:pt x="30" y="947"/>
                      <a:pt x="61" y="947"/>
                    </a:cubicBezTo>
                    <a:cubicBezTo>
                      <a:pt x="212" y="947"/>
                      <a:pt x="9923" y="118"/>
                      <a:pt x="17910" y="118"/>
                    </a:cubicBezTo>
                    <a:cubicBezTo>
                      <a:pt x="21164" y="118"/>
                      <a:pt x="24131" y="256"/>
                      <a:pt x="26049" y="643"/>
                    </a:cubicBezTo>
                    <a:cubicBezTo>
                      <a:pt x="26068" y="662"/>
                      <a:pt x="26084" y="669"/>
                      <a:pt x="26097" y="669"/>
                    </a:cubicBezTo>
                    <a:cubicBezTo>
                      <a:pt x="26126" y="669"/>
                      <a:pt x="26140" y="633"/>
                      <a:pt x="26140" y="612"/>
                    </a:cubicBezTo>
                    <a:cubicBezTo>
                      <a:pt x="26171" y="582"/>
                      <a:pt x="26140" y="552"/>
                      <a:pt x="26110" y="552"/>
                    </a:cubicBezTo>
                    <a:cubicBezTo>
                      <a:pt x="24126" y="144"/>
                      <a:pt x="21030" y="1"/>
                      <a:pt x="17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6"/>
              <p:cNvSpPr/>
              <p:nvPr/>
            </p:nvSpPr>
            <p:spPr>
              <a:xfrm>
                <a:off x="5343497" y="2944377"/>
                <a:ext cx="11288" cy="22377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0883" extrusionOk="0">
                    <a:moveTo>
                      <a:pt x="62" y="1"/>
                    </a:moveTo>
                    <a:cubicBezTo>
                      <a:pt x="31" y="1"/>
                      <a:pt x="1" y="31"/>
                      <a:pt x="1" y="62"/>
                    </a:cubicBezTo>
                    <a:lnTo>
                      <a:pt x="396" y="10822"/>
                    </a:lnTo>
                    <a:cubicBezTo>
                      <a:pt x="396" y="10852"/>
                      <a:pt x="457" y="10883"/>
                      <a:pt x="487" y="10883"/>
                    </a:cubicBezTo>
                    <a:cubicBezTo>
                      <a:pt x="518" y="10883"/>
                      <a:pt x="548" y="10852"/>
                      <a:pt x="548" y="10822"/>
                    </a:cubicBezTo>
                    <a:lnTo>
                      <a:pt x="153" y="62"/>
                    </a:lnTo>
                    <a:cubicBezTo>
                      <a:pt x="153" y="31"/>
                      <a:pt x="92" y="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6"/>
              <p:cNvSpPr/>
              <p:nvPr/>
            </p:nvSpPr>
            <p:spPr>
              <a:xfrm>
                <a:off x="5351639" y="2942506"/>
                <a:ext cx="48134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9637" extrusionOk="0">
                    <a:moveTo>
                      <a:pt x="1915" y="1"/>
                    </a:moveTo>
                    <a:cubicBezTo>
                      <a:pt x="1885" y="1"/>
                      <a:pt x="1824" y="31"/>
                      <a:pt x="1824" y="92"/>
                    </a:cubicBezTo>
                    <a:cubicBezTo>
                      <a:pt x="1824" y="122"/>
                      <a:pt x="2189" y="4894"/>
                      <a:pt x="2097" y="7235"/>
                    </a:cubicBezTo>
                    <a:cubicBezTo>
                      <a:pt x="2037" y="9454"/>
                      <a:pt x="152" y="9515"/>
                      <a:pt x="91" y="9515"/>
                    </a:cubicBezTo>
                    <a:cubicBezTo>
                      <a:pt x="61" y="9515"/>
                      <a:pt x="0" y="9545"/>
                      <a:pt x="0" y="9575"/>
                    </a:cubicBezTo>
                    <a:cubicBezTo>
                      <a:pt x="0" y="9606"/>
                      <a:pt x="61" y="9636"/>
                      <a:pt x="91" y="9636"/>
                    </a:cubicBezTo>
                    <a:cubicBezTo>
                      <a:pt x="122" y="9636"/>
                      <a:pt x="2189" y="9636"/>
                      <a:pt x="2249" y="7265"/>
                    </a:cubicBezTo>
                    <a:cubicBezTo>
                      <a:pt x="2341" y="4894"/>
                      <a:pt x="1976" y="122"/>
                      <a:pt x="1976" y="92"/>
                    </a:cubicBezTo>
                    <a:cubicBezTo>
                      <a:pt x="1976" y="31"/>
                      <a:pt x="1945" y="1"/>
                      <a:pt x="1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6"/>
              <p:cNvSpPr/>
              <p:nvPr/>
            </p:nvSpPr>
            <p:spPr>
              <a:xfrm>
                <a:off x="5528512" y="2989387"/>
                <a:ext cx="115637" cy="9314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4530" extrusionOk="0">
                    <a:moveTo>
                      <a:pt x="30" y="0"/>
                    </a:moveTo>
                    <a:cubicBezTo>
                      <a:pt x="0" y="0"/>
                      <a:pt x="0" y="31"/>
                      <a:pt x="0" y="92"/>
                    </a:cubicBezTo>
                    <a:cubicBezTo>
                      <a:pt x="821" y="2432"/>
                      <a:pt x="3070" y="4225"/>
                      <a:pt x="5532" y="4529"/>
                    </a:cubicBezTo>
                    <a:cubicBezTo>
                      <a:pt x="5593" y="4529"/>
                      <a:pt x="5623" y="4529"/>
                      <a:pt x="5623" y="4499"/>
                    </a:cubicBezTo>
                    <a:cubicBezTo>
                      <a:pt x="5623" y="4438"/>
                      <a:pt x="5593" y="4408"/>
                      <a:pt x="5532" y="4408"/>
                    </a:cubicBezTo>
                    <a:cubicBezTo>
                      <a:pt x="3100" y="4104"/>
                      <a:pt x="942" y="2371"/>
                      <a:pt x="122" y="31"/>
                    </a:cubicBezTo>
                    <a:cubicBezTo>
                      <a:pt x="122" y="0"/>
                      <a:pt x="61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6"/>
              <p:cNvSpPr/>
              <p:nvPr/>
            </p:nvSpPr>
            <p:spPr>
              <a:xfrm>
                <a:off x="5074753" y="3013136"/>
                <a:ext cx="74391" cy="105007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5107" extrusionOk="0">
                    <a:moveTo>
                      <a:pt x="3557" y="0"/>
                    </a:moveTo>
                    <a:cubicBezTo>
                      <a:pt x="3527" y="0"/>
                      <a:pt x="3496" y="31"/>
                      <a:pt x="3496" y="61"/>
                    </a:cubicBezTo>
                    <a:cubicBezTo>
                      <a:pt x="3192" y="2098"/>
                      <a:pt x="1855" y="4013"/>
                      <a:pt x="31" y="5016"/>
                    </a:cubicBezTo>
                    <a:cubicBezTo>
                      <a:pt x="1" y="5016"/>
                      <a:pt x="1" y="5046"/>
                      <a:pt x="1" y="5076"/>
                    </a:cubicBezTo>
                    <a:cubicBezTo>
                      <a:pt x="31" y="5107"/>
                      <a:pt x="31" y="5107"/>
                      <a:pt x="62" y="5107"/>
                    </a:cubicBezTo>
                    <a:cubicBezTo>
                      <a:pt x="1976" y="4104"/>
                      <a:pt x="3344" y="2159"/>
                      <a:pt x="3618" y="61"/>
                    </a:cubicBezTo>
                    <a:cubicBezTo>
                      <a:pt x="3618" y="31"/>
                      <a:pt x="3587" y="0"/>
                      <a:pt x="3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6"/>
              <p:cNvSpPr/>
              <p:nvPr/>
            </p:nvSpPr>
            <p:spPr>
              <a:xfrm>
                <a:off x="5159756" y="2507190"/>
                <a:ext cx="91889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2175" extrusionOk="0">
                    <a:moveTo>
                      <a:pt x="3678" y="138"/>
                    </a:moveTo>
                    <a:cubicBezTo>
                      <a:pt x="3982" y="138"/>
                      <a:pt x="4256" y="351"/>
                      <a:pt x="4286" y="655"/>
                    </a:cubicBezTo>
                    <a:lnTo>
                      <a:pt x="4317" y="928"/>
                    </a:lnTo>
                    <a:cubicBezTo>
                      <a:pt x="4378" y="1080"/>
                      <a:pt x="4317" y="1263"/>
                      <a:pt x="4195" y="1384"/>
                    </a:cubicBezTo>
                    <a:cubicBezTo>
                      <a:pt x="4104" y="1475"/>
                      <a:pt x="3952" y="1567"/>
                      <a:pt x="3800" y="1597"/>
                    </a:cubicBezTo>
                    <a:lnTo>
                      <a:pt x="912" y="1992"/>
                    </a:lnTo>
                    <a:cubicBezTo>
                      <a:pt x="877" y="1999"/>
                      <a:pt x="839" y="2003"/>
                      <a:pt x="801" y="2003"/>
                    </a:cubicBezTo>
                    <a:cubicBezTo>
                      <a:pt x="678" y="2003"/>
                      <a:pt x="549" y="1963"/>
                      <a:pt x="456" y="1871"/>
                    </a:cubicBezTo>
                    <a:cubicBezTo>
                      <a:pt x="335" y="1749"/>
                      <a:pt x="274" y="1597"/>
                      <a:pt x="213" y="1445"/>
                    </a:cubicBezTo>
                    <a:lnTo>
                      <a:pt x="183" y="1171"/>
                    </a:lnTo>
                    <a:cubicBezTo>
                      <a:pt x="153" y="1050"/>
                      <a:pt x="183" y="837"/>
                      <a:pt x="305" y="746"/>
                    </a:cubicBezTo>
                    <a:cubicBezTo>
                      <a:pt x="426" y="624"/>
                      <a:pt x="578" y="533"/>
                      <a:pt x="730" y="503"/>
                    </a:cubicBezTo>
                    <a:lnTo>
                      <a:pt x="3618" y="138"/>
                    </a:lnTo>
                    <a:close/>
                    <a:moveTo>
                      <a:pt x="3709" y="0"/>
                    </a:moveTo>
                    <a:cubicBezTo>
                      <a:pt x="3659" y="0"/>
                      <a:pt x="3608" y="5"/>
                      <a:pt x="3557" y="16"/>
                    </a:cubicBezTo>
                    <a:lnTo>
                      <a:pt x="669" y="381"/>
                    </a:lnTo>
                    <a:cubicBezTo>
                      <a:pt x="487" y="442"/>
                      <a:pt x="305" y="533"/>
                      <a:pt x="183" y="685"/>
                    </a:cubicBezTo>
                    <a:cubicBezTo>
                      <a:pt x="61" y="837"/>
                      <a:pt x="1" y="1080"/>
                      <a:pt x="31" y="1263"/>
                    </a:cubicBezTo>
                    <a:lnTo>
                      <a:pt x="61" y="1536"/>
                    </a:lnTo>
                    <a:cubicBezTo>
                      <a:pt x="122" y="1719"/>
                      <a:pt x="213" y="1901"/>
                      <a:pt x="365" y="2023"/>
                    </a:cubicBezTo>
                    <a:cubicBezTo>
                      <a:pt x="487" y="2144"/>
                      <a:pt x="669" y="2174"/>
                      <a:pt x="821" y="2174"/>
                    </a:cubicBezTo>
                    <a:lnTo>
                      <a:pt x="912" y="2174"/>
                    </a:lnTo>
                    <a:lnTo>
                      <a:pt x="3800" y="1779"/>
                    </a:lnTo>
                    <a:cubicBezTo>
                      <a:pt x="3982" y="1749"/>
                      <a:pt x="4165" y="1627"/>
                      <a:pt x="4286" y="1475"/>
                    </a:cubicBezTo>
                    <a:cubicBezTo>
                      <a:pt x="4408" y="1323"/>
                      <a:pt x="4469" y="1111"/>
                      <a:pt x="4438" y="928"/>
                    </a:cubicBezTo>
                    <a:lnTo>
                      <a:pt x="4408" y="655"/>
                    </a:lnTo>
                    <a:cubicBezTo>
                      <a:pt x="4381" y="280"/>
                      <a:pt x="4072" y="0"/>
                      <a:pt x="3709" y="0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6"/>
              <p:cNvSpPr/>
              <p:nvPr/>
            </p:nvSpPr>
            <p:spPr>
              <a:xfrm>
                <a:off x="5191010" y="2545024"/>
                <a:ext cx="43775" cy="4375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128" extrusionOk="0">
                    <a:moveTo>
                      <a:pt x="1064" y="0"/>
                    </a:moveTo>
                    <a:cubicBezTo>
                      <a:pt x="456" y="0"/>
                      <a:pt x="0" y="456"/>
                      <a:pt x="0" y="1064"/>
                    </a:cubicBezTo>
                    <a:cubicBezTo>
                      <a:pt x="0" y="1672"/>
                      <a:pt x="487" y="2128"/>
                      <a:pt x="1064" y="2128"/>
                    </a:cubicBezTo>
                    <a:cubicBezTo>
                      <a:pt x="1672" y="2128"/>
                      <a:pt x="2128" y="1642"/>
                      <a:pt x="2128" y="1064"/>
                    </a:cubicBezTo>
                    <a:cubicBezTo>
                      <a:pt x="2128" y="486"/>
                      <a:pt x="1672" y="31"/>
                      <a:pt x="1064" y="0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6"/>
              <p:cNvSpPr/>
              <p:nvPr/>
            </p:nvSpPr>
            <p:spPr>
              <a:xfrm>
                <a:off x="5432262" y="2485641"/>
                <a:ext cx="90635" cy="36887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794" extrusionOk="0">
                    <a:moveTo>
                      <a:pt x="3678" y="122"/>
                    </a:moveTo>
                    <a:cubicBezTo>
                      <a:pt x="3830" y="122"/>
                      <a:pt x="3982" y="183"/>
                      <a:pt x="4104" y="335"/>
                    </a:cubicBezTo>
                    <a:cubicBezTo>
                      <a:pt x="4225" y="487"/>
                      <a:pt x="4286" y="639"/>
                      <a:pt x="4286" y="791"/>
                    </a:cubicBezTo>
                    <a:lnTo>
                      <a:pt x="4286" y="1064"/>
                    </a:lnTo>
                    <a:cubicBezTo>
                      <a:pt x="4286" y="1399"/>
                      <a:pt x="4043" y="1672"/>
                      <a:pt x="3678" y="1672"/>
                    </a:cubicBezTo>
                    <a:lnTo>
                      <a:pt x="790" y="1672"/>
                    </a:lnTo>
                    <a:cubicBezTo>
                      <a:pt x="608" y="1672"/>
                      <a:pt x="456" y="1581"/>
                      <a:pt x="334" y="1460"/>
                    </a:cubicBezTo>
                    <a:cubicBezTo>
                      <a:pt x="243" y="1338"/>
                      <a:pt x="152" y="1186"/>
                      <a:pt x="152" y="1034"/>
                    </a:cubicBezTo>
                    <a:lnTo>
                      <a:pt x="152" y="760"/>
                    </a:lnTo>
                    <a:cubicBezTo>
                      <a:pt x="152" y="578"/>
                      <a:pt x="243" y="426"/>
                      <a:pt x="334" y="305"/>
                    </a:cubicBezTo>
                    <a:cubicBezTo>
                      <a:pt x="486" y="183"/>
                      <a:pt x="638" y="122"/>
                      <a:pt x="790" y="122"/>
                    </a:cubicBezTo>
                    <a:close/>
                    <a:moveTo>
                      <a:pt x="760" y="1"/>
                    </a:moveTo>
                    <a:cubicBezTo>
                      <a:pt x="578" y="1"/>
                      <a:pt x="395" y="61"/>
                      <a:pt x="243" y="213"/>
                    </a:cubicBezTo>
                    <a:cubicBezTo>
                      <a:pt x="91" y="365"/>
                      <a:pt x="0" y="578"/>
                      <a:pt x="0" y="760"/>
                    </a:cubicBezTo>
                    <a:lnTo>
                      <a:pt x="0" y="1034"/>
                    </a:lnTo>
                    <a:cubicBezTo>
                      <a:pt x="0" y="1216"/>
                      <a:pt x="91" y="1399"/>
                      <a:pt x="243" y="1551"/>
                    </a:cubicBezTo>
                    <a:cubicBezTo>
                      <a:pt x="395" y="1703"/>
                      <a:pt x="578" y="1794"/>
                      <a:pt x="760" y="1794"/>
                    </a:cubicBezTo>
                    <a:lnTo>
                      <a:pt x="3648" y="1794"/>
                    </a:lnTo>
                    <a:cubicBezTo>
                      <a:pt x="4073" y="1794"/>
                      <a:pt x="4407" y="1429"/>
                      <a:pt x="4407" y="1034"/>
                    </a:cubicBezTo>
                    <a:lnTo>
                      <a:pt x="4407" y="760"/>
                    </a:lnTo>
                    <a:cubicBezTo>
                      <a:pt x="4407" y="578"/>
                      <a:pt x="4347" y="365"/>
                      <a:pt x="4195" y="213"/>
                    </a:cubicBezTo>
                    <a:cubicBezTo>
                      <a:pt x="4043" y="61"/>
                      <a:pt x="3830" y="1"/>
                      <a:pt x="3648" y="1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6"/>
              <p:cNvSpPr/>
              <p:nvPr/>
            </p:nvSpPr>
            <p:spPr>
              <a:xfrm>
                <a:off x="5457245" y="2520514"/>
                <a:ext cx="46284" cy="4340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111" extrusionOk="0">
                    <a:moveTo>
                      <a:pt x="1136" y="1"/>
                    </a:moveTo>
                    <a:cubicBezTo>
                      <a:pt x="628" y="1"/>
                      <a:pt x="149" y="380"/>
                      <a:pt x="92" y="919"/>
                    </a:cubicBezTo>
                    <a:cubicBezTo>
                      <a:pt x="1" y="1496"/>
                      <a:pt x="426" y="2013"/>
                      <a:pt x="1004" y="2104"/>
                    </a:cubicBezTo>
                    <a:cubicBezTo>
                      <a:pt x="1041" y="2108"/>
                      <a:pt x="1078" y="2110"/>
                      <a:pt x="1116" y="2110"/>
                    </a:cubicBezTo>
                    <a:cubicBezTo>
                      <a:pt x="1623" y="2110"/>
                      <a:pt x="2102" y="1730"/>
                      <a:pt x="2159" y="1192"/>
                    </a:cubicBezTo>
                    <a:cubicBezTo>
                      <a:pt x="2250" y="615"/>
                      <a:pt x="1825" y="98"/>
                      <a:pt x="1247" y="7"/>
                    </a:cubicBezTo>
                    <a:cubicBezTo>
                      <a:pt x="1210" y="3"/>
                      <a:pt x="1173" y="1"/>
                      <a:pt x="1136" y="1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6"/>
              <p:cNvSpPr/>
              <p:nvPr/>
            </p:nvSpPr>
            <p:spPr>
              <a:xfrm>
                <a:off x="5342263" y="1633166"/>
                <a:ext cx="435614" cy="642482"/>
              </a:xfrm>
              <a:custGeom>
                <a:avLst/>
                <a:gdLst/>
                <a:ahLst/>
                <a:cxnLst/>
                <a:rect l="l" t="t" r="r" b="b"/>
                <a:pathLst>
                  <a:path w="21186" h="31247" fill="none" extrusionOk="0">
                    <a:moveTo>
                      <a:pt x="0" y="881"/>
                    </a:moveTo>
                    <a:cubicBezTo>
                      <a:pt x="4012" y="0"/>
                      <a:pt x="8450" y="1702"/>
                      <a:pt x="10760" y="5046"/>
                    </a:cubicBezTo>
                    <a:cubicBezTo>
                      <a:pt x="11459" y="6049"/>
                      <a:pt x="11976" y="7173"/>
                      <a:pt x="12766" y="8146"/>
                    </a:cubicBezTo>
                    <a:cubicBezTo>
                      <a:pt x="13617" y="9119"/>
                      <a:pt x="14681" y="9909"/>
                      <a:pt x="15563" y="10882"/>
                    </a:cubicBezTo>
                    <a:cubicBezTo>
                      <a:pt x="17022" y="12584"/>
                      <a:pt x="17751" y="14924"/>
                      <a:pt x="17478" y="17174"/>
                    </a:cubicBezTo>
                    <a:cubicBezTo>
                      <a:pt x="17326" y="18632"/>
                      <a:pt x="16779" y="20091"/>
                      <a:pt x="17295" y="21429"/>
                    </a:cubicBezTo>
                    <a:cubicBezTo>
                      <a:pt x="17721" y="22462"/>
                      <a:pt x="18633" y="23131"/>
                      <a:pt x="19362" y="24013"/>
                    </a:cubicBezTo>
                    <a:cubicBezTo>
                      <a:pt x="20973" y="25988"/>
                      <a:pt x="21186" y="29028"/>
                      <a:pt x="19848" y="31247"/>
                    </a:cubicBezTo>
                  </a:path>
                </a:pathLst>
              </a:custGeom>
              <a:noFill/>
              <a:ln w="38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6"/>
              <p:cNvSpPr/>
              <p:nvPr/>
            </p:nvSpPr>
            <p:spPr>
              <a:xfrm>
                <a:off x="4807880" y="1680664"/>
                <a:ext cx="412503" cy="664360"/>
              </a:xfrm>
              <a:custGeom>
                <a:avLst/>
                <a:gdLst/>
                <a:ahLst/>
                <a:cxnLst/>
                <a:rect l="l" t="t" r="r" b="b"/>
                <a:pathLst>
                  <a:path w="20062" h="32311" fill="none" extrusionOk="0">
                    <a:moveTo>
                      <a:pt x="1369" y="32311"/>
                    </a:moveTo>
                    <a:cubicBezTo>
                      <a:pt x="669" y="31885"/>
                      <a:pt x="761" y="30821"/>
                      <a:pt x="1186" y="30092"/>
                    </a:cubicBezTo>
                    <a:cubicBezTo>
                      <a:pt x="1612" y="29423"/>
                      <a:pt x="2280" y="28845"/>
                      <a:pt x="2524" y="28055"/>
                    </a:cubicBezTo>
                    <a:cubicBezTo>
                      <a:pt x="2858" y="26839"/>
                      <a:pt x="2098" y="25624"/>
                      <a:pt x="1429" y="24590"/>
                    </a:cubicBezTo>
                    <a:cubicBezTo>
                      <a:pt x="700" y="23557"/>
                      <a:pt x="1" y="22280"/>
                      <a:pt x="457" y="21125"/>
                    </a:cubicBezTo>
                    <a:cubicBezTo>
                      <a:pt x="1186" y="19423"/>
                      <a:pt x="3952" y="19301"/>
                      <a:pt x="4621" y="17569"/>
                    </a:cubicBezTo>
                    <a:cubicBezTo>
                      <a:pt x="5016" y="16505"/>
                      <a:pt x="4469" y="15319"/>
                      <a:pt x="4104" y="14256"/>
                    </a:cubicBezTo>
                    <a:cubicBezTo>
                      <a:pt x="3284" y="11611"/>
                      <a:pt x="3861" y="8602"/>
                      <a:pt x="5381" y="6292"/>
                    </a:cubicBezTo>
                    <a:cubicBezTo>
                      <a:pt x="6901" y="3951"/>
                      <a:pt x="9271" y="2249"/>
                      <a:pt x="11855" y="1277"/>
                    </a:cubicBezTo>
                    <a:cubicBezTo>
                      <a:pt x="14439" y="274"/>
                      <a:pt x="17296" y="0"/>
                      <a:pt x="20062" y="152"/>
                    </a:cubicBezTo>
                  </a:path>
                </a:pathLst>
              </a:custGeom>
              <a:noFill/>
              <a:ln w="38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6"/>
              <p:cNvSpPr/>
              <p:nvPr/>
            </p:nvSpPr>
            <p:spPr>
              <a:xfrm>
                <a:off x="4826632" y="1634626"/>
                <a:ext cx="940623" cy="762684"/>
              </a:xfrm>
              <a:custGeom>
                <a:avLst/>
                <a:gdLst/>
                <a:ahLst/>
                <a:cxnLst/>
                <a:rect l="l" t="t" r="r" b="b"/>
                <a:pathLst>
                  <a:path w="45747" h="37093" extrusionOk="0">
                    <a:moveTo>
                      <a:pt x="24600" y="1"/>
                    </a:moveTo>
                    <a:cubicBezTo>
                      <a:pt x="21999" y="1"/>
                      <a:pt x="19256" y="616"/>
                      <a:pt x="16657" y="2026"/>
                    </a:cubicBezTo>
                    <a:lnTo>
                      <a:pt x="16354" y="2057"/>
                    </a:lnTo>
                    <a:cubicBezTo>
                      <a:pt x="16354" y="2057"/>
                      <a:pt x="16201" y="2047"/>
                      <a:pt x="15930" y="2047"/>
                    </a:cubicBezTo>
                    <a:cubicBezTo>
                      <a:pt x="13946" y="2047"/>
                      <a:pt x="5599" y="2541"/>
                      <a:pt x="3861" y="10750"/>
                    </a:cubicBezTo>
                    <a:cubicBezTo>
                      <a:pt x="2432" y="17285"/>
                      <a:pt x="5016" y="17346"/>
                      <a:pt x="3800" y="19048"/>
                    </a:cubicBezTo>
                    <a:cubicBezTo>
                      <a:pt x="2584" y="20750"/>
                      <a:pt x="1" y="22695"/>
                      <a:pt x="761" y="25431"/>
                    </a:cubicBezTo>
                    <a:cubicBezTo>
                      <a:pt x="1490" y="28166"/>
                      <a:pt x="2706" y="28805"/>
                      <a:pt x="2098" y="30629"/>
                    </a:cubicBezTo>
                    <a:cubicBezTo>
                      <a:pt x="1490" y="32452"/>
                      <a:pt x="1277" y="33243"/>
                      <a:pt x="1733" y="34823"/>
                    </a:cubicBezTo>
                    <a:cubicBezTo>
                      <a:pt x="1733" y="34823"/>
                      <a:pt x="5574" y="36230"/>
                      <a:pt x="8605" y="36230"/>
                    </a:cubicBezTo>
                    <a:cubicBezTo>
                      <a:pt x="9110" y="36230"/>
                      <a:pt x="9593" y="36191"/>
                      <a:pt x="10031" y="36100"/>
                    </a:cubicBezTo>
                    <a:lnTo>
                      <a:pt x="10426" y="32331"/>
                    </a:lnTo>
                    <a:lnTo>
                      <a:pt x="11399" y="35978"/>
                    </a:lnTo>
                    <a:cubicBezTo>
                      <a:pt x="11399" y="35978"/>
                      <a:pt x="14346" y="37093"/>
                      <a:pt x="18530" y="37093"/>
                    </a:cubicBezTo>
                    <a:cubicBezTo>
                      <a:pt x="20249" y="37093"/>
                      <a:pt x="22177" y="36904"/>
                      <a:pt x="24196" y="36373"/>
                    </a:cubicBezTo>
                    <a:cubicBezTo>
                      <a:pt x="31156" y="34550"/>
                      <a:pt x="35472" y="35340"/>
                      <a:pt x="37904" y="33364"/>
                    </a:cubicBezTo>
                    <a:lnTo>
                      <a:pt x="36688" y="28045"/>
                    </a:lnTo>
                    <a:lnTo>
                      <a:pt x="39211" y="32726"/>
                    </a:lnTo>
                    <a:cubicBezTo>
                      <a:pt x="39211" y="32726"/>
                      <a:pt x="39361" y="32834"/>
                      <a:pt x="39829" y="32834"/>
                    </a:cubicBezTo>
                    <a:cubicBezTo>
                      <a:pt x="40499" y="32834"/>
                      <a:pt x="41820" y="32613"/>
                      <a:pt x="44287" y="31540"/>
                    </a:cubicBezTo>
                    <a:cubicBezTo>
                      <a:pt x="44287" y="31540"/>
                      <a:pt x="45746" y="28926"/>
                      <a:pt x="44986" y="26008"/>
                    </a:cubicBezTo>
                    <a:cubicBezTo>
                      <a:pt x="44074" y="22361"/>
                      <a:pt x="42798" y="23030"/>
                      <a:pt x="42463" y="20020"/>
                    </a:cubicBezTo>
                    <a:cubicBezTo>
                      <a:pt x="42068" y="17042"/>
                      <a:pt x="42342" y="13090"/>
                      <a:pt x="38998" y="10081"/>
                    </a:cubicBezTo>
                    <a:cubicBezTo>
                      <a:pt x="35807" y="7224"/>
                      <a:pt x="37661" y="8166"/>
                      <a:pt x="35807" y="5248"/>
                    </a:cubicBezTo>
                    <a:cubicBezTo>
                      <a:pt x="33808" y="2141"/>
                      <a:pt x="29452" y="1"/>
                      <a:pt x="2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6"/>
              <p:cNvSpPr/>
              <p:nvPr/>
            </p:nvSpPr>
            <p:spPr>
              <a:xfrm>
                <a:off x="5482886" y="1980744"/>
                <a:ext cx="141072" cy="153573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7469" extrusionOk="0">
                    <a:moveTo>
                      <a:pt x="2757" y="1"/>
                    </a:moveTo>
                    <a:cubicBezTo>
                      <a:pt x="1318" y="1"/>
                      <a:pt x="0" y="999"/>
                      <a:pt x="0" y="999"/>
                    </a:cubicBezTo>
                    <a:lnTo>
                      <a:pt x="152" y="6349"/>
                    </a:lnTo>
                    <a:cubicBezTo>
                      <a:pt x="903" y="7109"/>
                      <a:pt x="1879" y="7469"/>
                      <a:pt x="2820" y="7469"/>
                    </a:cubicBezTo>
                    <a:cubicBezTo>
                      <a:pt x="4929" y="7469"/>
                      <a:pt x="6861" y="5661"/>
                      <a:pt x="5684" y="2488"/>
                    </a:cubicBezTo>
                    <a:cubicBezTo>
                      <a:pt x="4970" y="555"/>
                      <a:pt x="3830" y="1"/>
                      <a:pt x="2757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6"/>
              <p:cNvSpPr/>
              <p:nvPr/>
            </p:nvSpPr>
            <p:spPr>
              <a:xfrm>
                <a:off x="5481631" y="2010374"/>
                <a:ext cx="100011" cy="96783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707" extrusionOk="0">
                    <a:moveTo>
                      <a:pt x="3152" y="0"/>
                    </a:moveTo>
                    <a:cubicBezTo>
                      <a:pt x="3076" y="0"/>
                      <a:pt x="2998" y="5"/>
                      <a:pt x="2918" y="14"/>
                    </a:cubicBezTo>
                    <a:cubicBezTo>
                      <a:pt x="2310" y="44"/>
                      <a:pt x="1794" y="379"/>
                      <a:pt x="1338" y="956"/>
                    </a:cubicBezTo>
                    <a:cubicBezTo>
                      <a:pt x="0" y="2598"/>
                      <a:pt x="1794" y="4634"/>
                      <a:pt x="1824" y="4634"/>
                    </a:cubicBezTo>
                    <a:cubicBezTo>
                      <a:pt x="1824" y="4679"/>
                      <a:pt x="1840" y="4707"/>
                      <a:pt x="1861" y="4707"/>
                    </a:cubicBezTo>
                    <a:cubicBezTo>
                      <a:pt x="1869" y="4707"/>
                      <a:pt x="1877" y="4703"/>
                      <a:pt x="1885" y="4695"/>
                    </a:cubicBezTo>
                    <a:cubicBezTo>
                      <a:pt x="1976" y="4634"/>
                      <a:pt x="1976" y="4573"/>
                      <a:pt x="1946" y="4543"/>
                    </a:cubicBezTo>
                    <a:cubicBezTo>
                      <a:pt x="1946" y="4482"/>
                      <a:pt x="213" y="2598"/>
                      <a:pt x="1429" y="1078"/>
                    </a:cubicBezTo>
                    <a:cubicBezTo>
                      <a:pt x="1854" y="531"/>
                      <a:pt x="2341" y="227"/>
                      <a:pt x="2918" y="196"/>
                    </a:cubicBezTo>
                    <a:cubicBezTo>
                      <a:pt x="2959" y="194"/>
                      <a:pt x="3000" y="192"/>
                      <a:pt x="3040" y="192"/>
                    </a:cubicBezTo>
                    <a:cubicBezTo>
                      <a:pt x="3930" y="192"/>
                      <a:pt x="4681" y="804"/>
                      <a:pt x="4681" y="804"/>
                    </a:cubicBezTo>
                    <a:cubicBezTo>
                      <a:pt x="4696" y="819"/>
                      <a:pt x="4719" y="827"/>
                      <a:pt x="4746" y="827"/>
                    </a:cubicBezTo>
                    <a:cubicBezTo>
                      <a:pt x="4772" y="827"/>
                      <a:pt x="4803" y="819"/>
                      <a:pt x="4833" y="804"/>
                    </a:cubicBezTo>
                    <a:cubicBezTo>
                      <a:pt x="4864" y="774"/>
                      <a:pt x="4864" y="683"/>
                      <a:pt x="4833" y="652"/>
                    </a:cubicBezTo>
                    <a:cubicBezTo>
                      <a:pt x="4777" y="624"/>
                      <a:pt x="4073" y="0"/>
                      <a:pt x="3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6"/>
              <p:cNvSpPr/>
              <p:nvPr/>
            </p:nvSpPr>
            <p:spPr>
              <a:xfrm>
                <a:off x="5498513" y="2048536"/>
                <a:ext cx="58765" cy="2329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1133" extrusionOk="0">
                    <a:moveTo>
                      <a:pt x="1851" y="1"/>
                    </a:moveTo>
                    <a:cubicBezTo>
                      <a:pt x="1243" y="1"/>
                      <a:pt x="490" y="189"/>
                      <a:pt x="61" y="1015"/>
                    </a:cubicBezTo>
                    <a:cubicBezTo>
                      <a:pt x="0" y="1046"/>
                      <a:pt x="61" y="1106"/>
                      <a:pt x="91" y="1106"/>
                    </a:cubicBezTo>
                    <a:cubicBezTo>
                      <a:pt x="101" y="1125"/>
                      <a:pt x="116" y="1132"/>
                      <a:pt x="133" y="1132"/>
                    </a:cubicBezTo>
                    <a:cubicBezTo>
                      <a:pt x="169" y="1132"/>
                      <a:pt x="213" y="1097"/>
                      <a:pt x="213" y="1076"/>
                    </a:cubicBezTo>
                    <a:cubicBezTo>
                      <a:pt x="583" y="352"/>
                      <a:pt x="1251" y="181"/>
                      <a:pt x="1798" y="181"/>
                    </a:cubicBezTo>
                    <a:cubicBezTo>
                      <a:pt x="2284" y="181"/>
                      <a:pt x="2675" y="316"/>
                      <a:pt x="2675" y="316"/>
                    </a:cubicBezTo>
                    <a:lnTo>
                      <a:pt x="2796" y="316"/>
                    </a:lnTo>
                    <a:cubicBezTo>
                      <a:pt x="2827" y="316"/>
                      <a:pt x="2827" y="286"/>
                      <a:pt x="2857" y="255"/>
                    </a:cubicBezTo>
                    <a:cubicBezTo>
                      <a:pt x="2857" y="194"/>
                      <a:pt x="2857" y="134"/>
                      <a:pt x="2796" y="134"/>
                    </a:cubicBezTo>
                    <a:cubicBezTo>
                      <a:pt x="2769" y="134"/>
                      <a:pt x="2361" y="1"/>
                      <a:pt x="185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6"/>
              <p:cNvSpPr/>
              <p:nvPr/>
            </p:nvSpPr>
            <p:spPr>
              <a:xfrm>
                <a:off x="4952368" y="2045802"/>
                <a:ext cx="134903" cy="153882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484" extrusionOk="0">
                    <a:moveTo>
                      <a:pt x="3281" y="0"/>
                    </a:moveTo>
                    <a:cubicBezTo>
                      <a:pt x="1904" y="0"/>
                      <a:pt x="177" y="585"/>
                      <a:pt x="86" y="3489"/>
                    </a:cubicBezTo>
                    <a:cubicBezTo>
                      <a:pt x="0" y="6240"/>
                      <a:pt x="1597" y="7483"/>
                      <a:pt x="3275" y="7483"/>
                    </a:cubicBezTo>
                    <a:cubicBezTo>
                      <a:pt x="4564" y="7483"/>
                      <a:pt x="5901" y="6750"/>
                      <a:pt x="6561" y="5403"/>
                    </a:cubicBezTo>
                    <a:lnTo>
                      <a:pt x="4980" y="267"/>
                    </a:lnTo>
                    <a:cubicBezTo>
                      <a:pt x="4980" y="267"/>
                      <a:pt x="4210" y="0"/>
                      <a:pt x="3281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6"/>
              <p:cNvSpPr/>
              <p:nvPr/>
            </p:nvSpPr>
            <p:spPr>
              <a:xfrm>
                <a:off x="5231640" y="2261270"/>
                <a:ext cx="179387" cy="95040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4622" extrusionOk="0">
                    <a:moveTo>
                      <a:pt x="8663" y="1"/>
                    </a:moveTo>
                    <a:lnTo>
                      <a:pt x="0" y="700"/>
                    </a:lnTo>
                    <a:lnTo>
                      <a:pt x="0" y="4104"/>
                    </a:lnTo>
                    <a:cubicBezTo>
                      <a:pt x="1160" y="4438"/>
                      <a:pt x="2394" y="4622"/>
                      <a:pt x="3599" y="4622"/>
                    </a:cubicBezTo>
                    <a:cubicBezTo>
                      <a:pt x="4700" y="4622"/>
                      <a:pt x="5776" y="4468"/>
                      <a:pt x="6748" y="4134"/>
                    </a:cubicBezTo>
                    <a:cubicBezTo>
                      <a:pt x="7447" y="3952"/>
                      <a:pt x="8085" y="3678"/>
                      <a:pt x="8724" y="3435"/>
                    </a:cubicBez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6"/>
              <p:cNvSpPr/>
              <p:nvPr/>
            </p:nvSpPr>
            <p:spPr>
              <a:xfrm>
                <a:off x="5232257" y="2331900"/>
                <a:ext cx="180015" cy="86934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228" extrusionOk="0">
                    <a:moveTo>
                      <a:pt x="8694" y="0"/>
                    </a:moveTo>
                    <a:cubicBezTo>
                      <a:pt x="8086" y="304"/>
                      <a:pt x="7417" y="517"/>
                      <a:pt x="6718" y="699"/>
                    </a:cubicBezTo>
                    <a:cubicBezTo>
                      <a:pt x="5731" y="1033"/>
                      <a:pt x="4655" y="1187"/>
                      <a:pt x="3561" y="1187"/>
                    </a:cubicBezTo>
                    <a:cubicBezTo>
                      <a:pt x="2363" y="1187"/>
                      <a:pt x="1144" y="1003"/>
                      <a:pt x="0" y="669"/>
                    </a:cubicBezTo>
                    <a:lnTo>
                      <a:pt x="0" y="2797"/>
                    </a:lnTo>
                    <a:cubicBezTo>
                      <a:pt x="1338" y="3787"/>
                      <a:pt x="2796" y="4228"/>
                      <a:pt x="4153" y="4228"/>
                    </a:cubicBezTo>
                    <a:cubicBezTo>
                      <a:pt x="6128" y="4228"/>
                      <a:pt x="7890" y="3294"/>
                      <a:pt x="8754" y="1763"/>
                    </a:cubicBezTo>
                    <a:lnTo>
                      <a:pt x="8694" y="0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6"/>
              <p:cNvSpPr/>
              <p:nvPr/>
            </p:nvSpPr>
            <p:spPr>
              <a:xfrm>
                <a:off x="4982265" y="1683028"/>
                <a:ext cx="578125" cy="619598"/>
              </a:xfrm>
              <a:custGeom>
                <a:avLst/>
                <a:gdLst/>
                <a:ahLst/>
                <a:cxnLst/>
                <a:rect l="l" t="t" r="r" b="b"/>
                <a:pathLst>
                  <a:path w="28117" h="30134" extrusionOk="0">
                    <a:moveTo>
                      <a:pt x="17361" y="0"/>
                    </a:moveTo>
                    <a:cubicBezTo>
                      <a:pt x="14812" y="0"/>
                      <a:pt x="12022" y="469"/>
                      <a:pt x="9240" y="1222"/>
                    </a:cubicBezTo>
                    <a:cubicBezTo>
                      <a:pt x="1246" y="3350"/>
                      <a:pt x="0" y="10615"/>
                      <a:pt x="2128" y="19399"/>
                    </a:cubicBezTo>
                    <a:cubicBezTo>
                      <a:pt x="4078" y="27421"/>
                      <a:pt x="9805" y="30134"/>
                      <a:pt x="15568" y="30134"/>
                    </a:cubicBezTo>
                    <a:cubicBezTo>
                      <a:pt x="16094" y="30134"/>
                      <a:pt x="16620" y="30111"/>
                      <a:pt x="17143" y="30068"/>
                    </a:cubicBezTo>
                    <a:cubicBezTo>
                      <a:pt x="23830" y="29490"/>
                      <a:pt x="28116" y="24019"/>
                      <a:pt x="27995" y="18548"/>
                    </a:cubicBezTo>
                    <a:cubicBezTo>
                      <a:pt x="27903" y="11739"/>
                      <a:pt x="27508" y="6055"/>
                      <a:pt x="27508" y="6055"/>
                    </a:cubicBezTo>
                    <a:cubicBezTo>
                      <a:pt x="26025" y="1625"/>
                      <a:pt x="22109" y="0"/>
                      <a:pt x="17361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6"/>
              <p:cNvSpPr/>
              <p:nvPr/>
            </p:nvSpPr>
            <p:spPr>
              <a:xfrm>
                <a:off x="4956008" y="1654920"/>
                <a:ext cx="676882" cy="394491"/>
              </a:xfrm>
              <a:custGeom>
                <a:avLst/>
                <a:gdLst/>
                <a:ahLst/>
                <a:cxnLst/>
                <a:rect l="l" t="t" r="r" b="b"/>
                <a:pathLst>
                  <a:path w="32920" h="19186" extrusionOk="0">
                    <a:moveTo>
                      <a:pt x="16221" y="1"/>
                    </a:moveTo>
                    <a:cubicBezTo>
                      <a:pt x="10836" y="1"/>
                      <a:pt x="5273" y="825"/>
                      <a:pt x="3283" y="2559"/>
                    </a:cubicBezTo>
                    <a:cubicBezTo>
                      <a:pt x="1" y="5477"/>
                      <a:pt x="2675" y="19185"/>
                      <a:pt x="2675" y="19185"/>
                    </a:cubicBezTo>
                    <a:cubicBezTo>
                      <a:pt x="5624" y="18456"/>
                      <a:pt x="6992" y="16693"/>
                      <a:pt x="8907" y="14474"/>
                    </a:cubicBezTo>
                    <a:cubicBezTo>
                      <a:pt x="10821" y="12286"/>
                      <a:pt x="12007" y="9459"/>
                      <a:pt x="12189" y="6602"/>
                    </a:cubicBezTo>
                    <a:cubicBezTo>
                      <a:pt x="12797" y="8030"/>
                      <a:pt x="14195" y="9003"/>
                      <a:pt x="15715" y="9489"/>
                    </a:cubicBezTo>
                    <a:cubicBezTo>
                      <a:pt x="17235" y="10036"/>
                      <a:pt x="18846" y="10158"/>
                      <a:pt x="20426" y="10371"/>
                    </a:cubicBezTo>
                    <a:cubicBezTo>
                      <a:pt x="22037" y="10553"/>
                      <a:pt x="23618" y="10857"/>
                      <a:pt x="24986" y="11678"/>
                    </a:cubicBezTo>
                    <a:cubicBezTo>
                      <a:pt x="26141" y="12316"/>
                      <a:pt x="27721" y="14474"/>
                      <a:pt x="28755" y="15264"/>
                    </a:cubicBezTo>
                    <a:cubicBezTo>
                      <a:pt x="29218" y="15632"/>
                      <a:pt x="29577" y="15744"/>
                      <a:pt x="29951" y="15744"/>
                    </a:cubicBezTo>
                    <a:cubicBezTo>
                      <a:pt x="30410" y="15744"/>
                      <a:pt x="30891" y="15575"/>
                      <a:pt x="31612" y="15508"/>
                    </a:cubicBezTo>
                    <a:cubicBezTo>
                      <a:pt x="32919" y="15416"/>
                      <a:pt x="31521" y="11891"/>
                      <a:pt x="31339" y="10644"/>
                    </a:cubicBezTo>
                    <a:cubicBezTo>
                      <a:pt x="31339" y="10644"/>
                      <a:pt x="28603" y="1951"/>
                      <a:pt x="25624" y="1070"/>
                    </a:cubicBezTo>
                    <a:cubicBezTo>
                      <a:pt x="23305" y="365"/>
                      <a:pt x="19802" y="1"/>
                      <a:pt x="162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6"/>
              <p:cNvSpPr/>
              <p:nvPr/>
            </p:nvSpPr>
            <p:spPr>
              <a:xfrm>
                <a:off x="5354765" y="1770663"/>
                <a:ext cx="189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1" y="91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6"/>
              <p:cNvSpPr/>
              <p:nvPr/>
            </p:nvSpPr>
            <p:spPr>
              <a:xfrm>
                <a:off x="5145383" y="1919696"/>
                <a:ext cx="123759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4240" extrusionOk="0">
                    <a:moveTo>
                      <a:pt x="4720" y="0"/>
                    </a:moveTo>
                    <a:cubicBezTo>
                      <a:pt x="4194" y="0"/>
                      <a:pt x="3419" y="305"/>
                      <a:pt x="2250" y="1111"/>
                    </a:cubicBezTo>
                    <a:cubicBezTo>
                      <a:pt x="0" y="2661"/>
                      <a:pt x="1095" y="3877"/>
                      <a:pt x="1095" y="3877"/>
                    </a:cubicBezTo>
                    <a:cubicBezTo>
                      <a:pt x="1322" y="4125"/>
                      <a:pt x="1595" y="4240"/>
                      <a:pt x="1921" y="4240"/>
                    </a:cubicBezTo>
                    <a:cubicBezTo>
                      <a:pt x="2512" y="4240"/>
                      <a:pt x="3277" y="3865"/>
                      <a:pt x="4256" y="3239"/>
                    </a:cubicBezTo>
                    <a:cubicBezTo>
                      <a:pt x="5502" y="2357"/>
                      <a:pt x="6019" y="1293"/>
                      <a:pt x="5654" y="624"/>
                    </a:cubicBezTo>
                    <a:cubicBezTo>
                      <a:pt x="5479" y="260"/>
                      <a:pt x="5206" y="0"/>
                      <a:pt x="4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6"/>
              <p:cNvSpPr/>
              <p:nvPr/>
            </p:nvSpPr>
            <p:spPr>
              <a:xfrm>
                <a:off x="5397245" y="1910505"/>
                <a:ext cx="127522" cy="7344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3572" extrusionOk="0">
                    <a:moveTo>
                      <a:pt x="1374" y="1"/>
                    </a:moveTo>
                    <a:cubicBezTo>
                      <a:pt x="598" y="1"/>
                      <a:pt x="293" y="379"/>
                      <a:pt x="183" y="889"/>
                    </a:cubicBezTo>
                    <a:cubicBezTo>
                      <a:pt x="1" y="1649"/>
                      <a:pt x="761" y="2561"/>
                      <a:pt x="2159" y="3078"/>
                    </a:cubicBezTo>
                    <a:cubicBezTo>
                      <a:pt x="3060" y="3388"/>
                      <a:pt x="3778" y="3572"/>
                      <a:pt x="4318" y="3572"/>
                    </a:cubicBezTo>
                    <a:cubicBezTo>
                      <a:pt x="4834" y="3572"/>
                      <a:pt x="5188" y="3403"/>
                      <a:pt x="5381" y="3017"/>
                    </a:cubicBezTo>
                    <a:cubicBezTo>
                      <a:pt x="5381" y="3017"/>
                      <a:pt x="6202" y="1558"/>
                      <a:pt x="3648" y="585"/>
                    </a:cubicBezTo>
                    <a:cubicBezTo>
                      <a:pt x="2624" y="171"/>
                      <a:pt x="1893" y="1"/>
                      <a:pt x="1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6"/>
              <p:cNvSpPr/>
              <p:nvPr/>
            </p:nvSpPr>
            <p:spPr>
              <a:xfrm>
                <a:off x="4969126" y="2075699"/>
                <a:ext cx="107516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132" extrusionOk="0">
                    <a:moveTo>
                      <a:pt x="2117" y="0"/>
                    </a:moveTo>
                    <a:cubicBezTo>
                      <a:pt x="1959" y="0"/>
                      <a:pt x="1800" y="19"/>
                      <a:pt x="1642" y="59"/>
                    </a:cubicBezTo>
                    <a:cubicBezTo>
                      <a:pt x="639" y="272"/>
                      <a:pt x="62" y="1244"/>
                      <a:pt x="31" y="1275"/>
                    </a:cubicBezTo>
                    <a:cubicBezTo>
                      <a:pt x="1" y="1305"/>
                      <a:pt x="31" y="1366"/>
                      <a:pt x="62" y="1396"/>
                    </a:cubicBezTo>
                    <a:cubicBezTo>
                      <a:pt x="79" y="1405"/>
                      <a:pt x="95" y="1409"/>
                      <a:pt x="108" y="1409"/>
                    </a:cubicBezTo>
                    <a:cubicBezTo>
                      <a:pt x="140" y="1409"/>
                      <a:pt x="162" y="1387"/>
                      <a:pt x="183" y="1366"/>
                    </a:cubicBezTo>
                    <a:cubicBezTo>
                      <a:pt x="183" y="1366"/>
                      <a:pt x="761" y="424"/>
                      <a:pt x="1673" y="211"/>
                    </a:cubicBezTo>
                    <a:cubicBezTo>
                      <a:pt x="1800" y="181"/>
                      <a:pt x="1931" y="166"/>
                      <a:pt x="2064" y="166"/>
                    </a:cubicBezTo>
                    <a:cubicBezTo>
                      <a:pt x="2474" y="166"/>
                      <a:pt x="2909" y="308"/>
                      <a:pt x="3344" y="606"/>
                    </a:cubicBezTo>
                    <a:cubicBezTo>
                      <a:pt x="4986" y="1670"/>
                      <a:pt x="3983" y="3980"/>
                      <a:pt x="3983" y="4010"/>
                    </a:cubicBezTo>
                    <a:cubicBezTo>
                      <a:pt x="3952" y="4041"/>
                      <a:pt x="3983" y="4101"/>
                      <a:pt x="4013" y="4132"/>
                    </a:cubicBezTo>
                    <a:lnTo>
                      <a:pt x="4074" y="4132"/>
                    </a:lnTo>
                    <a:cubicBezTo>
                      <a:pt x="4104" y="4132"/>
                      <a:pt x="4135" y="4101"/>
                      <a:pt x="4165" y="4071"/>
                    </a:cubicBezTo>
                    <a:cubicBezTo>
                      <a:pt x="4165" y="4071"/>
                      <a:pt x="5229" y="1579"/>
                      <a:pt x="3466" y="424"/>
                    </a:cubicBezTo>
                    <a:cubicBezTo>
                      <a:pt x="3016" y="154"/>
                      <a:pt x="2566" y="0"/>
                      <a:pt x="2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6"/>
              <p:cNvSpPr/>
              <p:nvPr/>
            </p:nvSpPr>
            <p:spPr>
              <a:xfrm>
                <a:off x="5001018" y="2106850"/>
                <a:ext cx="60019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63" extrusionOk="0">
                    <a:moveTo>
                      <a:pt x="1628" y="0"/>
                    </a:moveTo>
                    <a:cubicBezTo>
                      <a:pt x="772" y="0"/>
                      <a:pt x="30" y="550"/>
                      <a:pt x="30" y="550"/>
                    </a:cubicBezTo>
                    <a:cubicBezTo>
                      <a:pt x="0" y="611"/>
                      <a:pt x="0" y="672"/>
                      <a:pt x="30" y="702"/>
                    </a:cubicBezTo>
                    <a:cubicBezTo>
                      <a:pt x="30" y="763"/>
                      <a:pt x="91" y="763"/>
                      <a:pt x="122" y="763"/>
                    </a:cubicBezTo>
                    <a:lnTo>
                      <a:pt x="152" y="763"/>
                    </a:lnTo>
                    <a:cubicBezTo>
                      <a:pt x="152" y="722"/>
                      <a:pt x="832" y="209"/>
                      <a:pt x="1611" y="209"/>
                    </a:cubicBezTo>
                    <a:cubicBezTo>
                      <a:pt x="1985" y="209"/>
                      <a:pt x="2381" y="327"/>
                      <a:pt x="2736" y="672"/>
                    </a:cubicBezTo>
                    <a:cubicBezTo>
                      <a:pt x="2751" y="687"/>
                      <a:pt x="2781" y="694"/>
                      <a:pt x="2812" y="694"/>
                    </a:cubicBezTo>
                    <a:cubicBezTo>
                      <a:pt x="2842" y="694"/>
                      <a:pt x="2872" y="687"/>
                      <a:pt x="2888" y="672"/>
                    </a:cubicBezTo>
                    <a:cubicBezTo>
                      <a:pt x="2918" y="641"/>
                      <a:pt x="2918" y="550"/>
                      <a:pt x="2888" y="520"/>
                    </a:cubicBezTo>
                    <a:cubicBezTo>
                      <a:pt x="2489" y="131"/>
                      <a:pt x="2045" y="0"/>
                      <a:pt x="1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6"/>
              <p:cNvSpPr/>
              <p:nvPr/>
            </p:nvSpPr>
            <p:spPr>
              <a:xfrm>
                <a:off x="5327890" y="1896276"/>
                <a:ext cx="81876" cy="205018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9971" extrusionOk="0">
                    <a:moveTo>
                      <a:pt x="395" y="1"/>
                    </a:moveTo>
                    <a:cubicBezTo>
                      <a:pt x="334" y="1"/>
                      <a:pt x="304" y="31"/>
                      <a:pt x="304" y="92"/>
                    </a:cubicBezTo>
                    <a:cubicBezTo>
                      <a:pt x="243" y="730"/>
                      <a:pt x="0" y="6323"/>
                      <a:pt x="456" y="6992"/>
                    </a:cubicBezTo>
                    <a:cubicBezTo>
                      <a:pt x="592" y="7212"/>
                      <a:pt x="822" y="7404"/>
                      <a:pt x="1205" y="7404"/>
                    </a:cubicBezTo>
                    <a:cubicBezTo>
                      <a:pt x="1508" y="7404"/>
                      <a:pt x="1908" y="7284"/>
                      <a:pt x="2432" y="6961"/>
                    </a:cubicBezTo>
                    <a:cubicBezTo>
                      <a:pt x="2432" y="6931"/>
                      <a:pt x="2462" y="6931"/>
                      <a:pt x="2462" y="6931"/>
                    </a:cubicBezTo>
                    <a:cubicBezTo>
                      <a:pt x="2610" y="6836"/>
                      <a:pt x="2753" y="6796"/>
                      <a:pt x="2886" y="6796"/>
                    </a:cubicBezTo>
                    <a:cubicBezTo>
                      <a:pt x="3054" y="6796"/>
                      <a:pt x="3208" y="6860"/>
                      <a:pt x="3344" y="6961"/>
                    </a:cubicBezTo>
                    <a:cubicBezTo>
                      <a:pt x="3678" y="7295"/>
                      <a:pt x="3799" y="8147"/>
                      <a:pt x="3526" y="8663"/>
                    </a:cubicBezTo>
                    <a:cubicBezTo>
                      <a:pt x="3192" y="9362"/>
                      <a:pt x="2432" y="9727"/>
                      <a:pt x="2432" y="9727"/>
                    </a:cubicBezTo>
                    <a:cubicBezTo>
                      <a:pt x="2371" y="9727"/>
                      <a:pt x="2340" y="9818"/>
                      <a:pt x="2371" y="9849"/>
                    </a:cubicBezTo>
                    <a:cubicBezTo>
                      <a:pt x="2371" y="9849"/>
                      <a:pt x="2432" y="9879"/>
                      <a:pt x="2462" y="9879"/>
                    </a:cubicBezTo>
                    <a:lnTo>
                      <a:pt x="2492" y="9970"/>
                    </a:lnTo>
                    <a:cubicBezTo>
                      <a:pt x="2523" y="9909"/>
                      <a:pt x="3344" y="9545"/>
                      <a:pt x="3708" y="8785"/>
                    </a:cubicBezTo>
                    <a:cubicBezTo>
                      <a:pt x="3982" y="8177"/>
                      <a:pt x="3860" y="7265"/>
                      <a:pt x="3435" y="6840"/>
                    </a:cubicBezTo>
                    <a:cubicBezTo>
                      <a:pt x="3302" y="6691"/>
                      <a:pt x="3125" y="6614"/>
                      <a:pt x="2923" y="6614"/>
                    </a:cubicBezTo>
                    <a:cubicBezTo>
                      <a:pt x="2753" y="6614"/>
                      <a:pt x="2565" y="6668"/>
                      <a:pt x="2371" y="6779"/>
                    </a:cubicBezTo>
                    <a:cubicBezTo>
                      <a:pt x="2340" y="6779"/>
                      <a:pt x="2340" y="6809"/>
                      <a:pt x="2310" y="6809"/>
                    </a:cubicBezTo>
                    <a:cubicBezTo>
                      <a:pt x="1864" y="7064"/>
                      <a:pt x="1501" y="7194"/>
                      <a:pt x="1214" y="7194"/>
                    </a:cubicBezTo>
                    <a:cubicBezTo>
                      <a:pt x="952" y="7194"/>
                      <a:pt x="753" y="7087"/>
                      <a:pt x="608" y="6870"/>
                    </a:cubicBezTo>
                    <a:cubicBezTo>
                      <a:pt x="243" y="6353"/>
                      <a:pt x="395" y="1824"/>
                      <a:pt x="486" y="122"/>
                    </a:cubicBezTo>
                    <a:cubicBezTo>
                      <a:pt x="486" y="31"/>
                      <a:pt x="456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6"/>
              <p:cNvSpPr/>
              <p:nvPr/>
            </p:nvSpPr>
            <p:spPr>
              <a:xfrm>
                <a:off x="5308500" y="2119372"/>
                <a:ext cx="95014" cy="33166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613" extrusionOk="0">
                    <a:moveTo>
                      <a:pt x="193" y="1"/>
                    </a:moveTo>
                    <a:cubicBezTo>
                      <a:pt x="108" y="1"/>
                      <a:pt x="62" y="2"/>
                      <a:pt x="62" y="2"/>
                    </a:cubicBezTo>
                    <a:cubicBezTo>
                      <a:pt x="62" y="2"/>
                      <a:pt x="1" y="488"/>
                      <a:pt x="122" y="1005"/>
                    </a:cubicBezTo>
                    <a:cubicBezTo>
                      <a:pt x="235" y="1002"/>
                      <a:pt x="353" y="1000"/>
                      <a:pt x="477" y="1000"/>
                    </a:cubicBezTo>
                    <a:cubicBezTo>
                      <a:pt x="1494" y="1000"/>
                      <a:pt x="2888" y="1125"/>
                      <a:pt x="4378" y="1613"/>
                    </a:cubicBezTo>
                    <a:cubicBezTo>
                      <a:pt x="4560" y="1126"/>
                      <a:pt x="4621" y="701"/>
                      <a:pt x="4621" y="701"/>
                    </a:cubicBezTo>
                    <a:cubicBezTo>
                      <a:pt x="2787" y="46"/>
                      <a:pt x="727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6"/>
              <p:cNvSpPr/>
              <p:nvPr/>
            </p:nvSpPr>
            <p:spPr>
              <a:xfrm>
                <a:off x="5311009" y="2140633"/>
                <a:ext cx="87509" cy="38717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1883" extrusionOk="0">
                    <a:moveTo>
                      <a:pt x="736" y="1"/>
                    </a:moveTo>
                    <a:cubicBezTo>
                      <a:pt x="469" y="1"/>
                      <a:pt x="223" y="12"/>
                      <a:pt x="0" y="32"/>
                    </a:cubicBezTo>
                    <a:cubicBezTo>
                      <a:pt x="152" y="791"/>
                      <a:pt x="608" y="1703"/>
                      <a:pt x="1824" y="1855"/>
                    </a:cubicBezTo>
                    <a:cubicBezTo>
                      <a:pt x="1977" y="1874"/>
                      <a:pt x="2121" y="1883"/>
                      <a:pt x="2257" y="1883"/>
                    </a:cubicBezTo>
                    <a:cubicBezTo>
                      <a:pt x="3452" y="1883"/>
                      <a:pt x="4037" y="1206"/>
                      <a:pt x="4256" y="579"/>
                    </a:cubicBezTo>
                    <a:cubicBezTo>
                      <a:pt x="2944" y="149"/>
                      <a:pt x="1707" y="1"/>
                      <a:pt x="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6"/>
              <p:cNvSpPr/>
              <p:nvPr/>
            </p:nvSpPr>
            <p:spPr>
              <a:xfrm>
                <a:off x="5135390" y="2091038"/>
                <a:ext cx="136260" cy="7321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561" extrusionOk="0">
                    <a:moveTo>
                      <a:pt x="2540" y="1"/>
                    </a:moveTo>
                    <a:cubicBezTo>
                      <a:pt x="1270" y="1"/>
                      <a:pt x="272" y="475"/>
                      <a:pt x="152" y="1197"/>
                    </a:cubicBezTo>
                    <a:cubicBezTo>
                      <a:pt x="0" y="2140"/>
                      <a:pt x="1246" y="3143"/>
                      <a:pt x="3009" y="3447"/>
                    </a:cubicBezTo>
                    <a:cubicBezTo>
                      <a:pt x="3373" y="3525"/>
                      <a:pt x="3730" y="3561"/>
                      <a:pt x="4068" y="3561"/>
                    </a:cubicBezTo>
                    <a:cubicBezTo>
                      <a:pt x="5310" y="3561"/>
                      <a:pt x="6294" y="3069"/>
                      <a:pt x="6414" y="2352"/>
                    </a:cubicBezTo>
                    <a:cubicBezTo>
                      <a:pt x="6626" y="1410"/>
                      <a:pt x="5319" y="407"/>
                      <a:pt x="3587" y="103"/>
                    </a:cubicBezTo>
                    <a:cubicBezTo>
                      <a:pt x="3226" y="34"/>
                      <a:pt x="2874" y="1"/>
                      <a:pt x="2540" y="1"/>
                    </a:cubicBez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6"/>
              <p:cNvSpPr/>
              <p:nvPr/>
            </p:nvSpPr>
            <p:spPr>
              <a:xfrm>
                <a:off x="5410384" y="2079873"/>
                <a:ext cx="136877" cy="7607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3700" extrusionOk="0">
                    <a:moveTo>
                      <a:pt x="4285" y="0"/>
                    </a:moveTo>
                    <a:cubicBezTo>
                      <a:pt x="3846" y="0"/>
                      <a:pt x="3371" y="61"/>
                      <a:pt x="2888" y="190"/>
                    </a:cubicBezTo>
                    <a:cubicBezTo>
                      <a:pt x="1186" y="646"/>
                      <a:pt x="0" y="1740"/>
                      <a:pt x="243" y="2683"/>
                    </a:cubicBezTo>
                    <a:cubicBezTo>
                      <a:pt x="394" y="3328"/>
                      <a:pt x="1246" y="3700"/>
                      <a:pt x="2334" y="3700"/>
                    </a:cubicBezTo>
                    <a:cubicBezTo>
                      <a:pt x="2783" y="3700"/>
                      <a:pt x="3272" y="3636"/>
                      <a:pt x="3769" y="3503"/>
                    </a:cubicBezTo>
                    <a:cubicBezTo>
                      <a:pt x="5471" y="3047"/>
                      <a:pt x="6657" y="1953"/>
                      <a:pt x="6414" y="1041"/>
                    </a:cubicBezTo>
                    <a:cubicBezTo>
                      <a:pt x="6261" y="388"/>
                      <a:pt x="5391" y="0"/>
                      <a:pt x="4285" y="0"/>
                    </a:cubicBez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6"/>
              <p:cNvSpPr/>
              <p:nvPr/>
            </p:nvSpPr>
            <p:spPr>
              <a:xfrm>
                <a:off x="5422886" y="2021909"/>
                <a:ext cx="3627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067" extrusionOk="0">
                    <a:moveTo>
                      <a:pt x="851" y="0"/>
                    </a:moveTo>
                    <a:cubicBezTo>
                      <a:pt x="335" y="0"/>
                      <a:pt x="0" y="517"/>
                      <a:pt x="31" y="1094"/>
                    </a:cubicBezTo>
                    <a:cubicBezTo>
                      <a:pt x="91" y="1641"/>
                      <a:pt x="456" y="2067"/>
                      <a:pt x="942" y="2067"/>
                    </a:cubicBezTo>
                    <a:cubicBezTo>
                      <a:pt x="1398" y="2037"/>
                      <a:pt x="1763" y="1581"/>
                      <a:pt x="1763" y="1003"/>
                    </a:cubicBezTo>
                    <a:cubicBezTo>
                      <a:pt x="1702" y="426"/>
                      <a:pt x="1338" y="0"/>
                      <a:pt x="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6"/>
              <p:cNvSpPr/>
              <p:nvPr/>
            </p:nvSpPr>
            <p:spPr>
              <a:xfrm>
                <a:off x="5222881" y="2033773"/>
                <a:ext cx="36270" cy="42521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068" extrusionOk="0">
                    <a:moveTo>
                      <a:pt x="852" y="1"/>
                    </a:moveTo>
                    <a:cubicBezTo>
                      <a:pt x="335" y="1"/>
                      <a:pt x="1" y="517"/>
                      <a:pt x="31" y="1064"/>
                    </a:cubicBezTo>
                    <a:cubicBezTo>
                      <a:pt x="92" y="1642"/>
                      <a:pt x="456" y="2067"/>
                      <a:pt x="943" y="2067"/>
                    </a:cubicBezTo>
                    <a:cubicBezTo>
                      <a:pt x="1399" y="2037"/>
                      <a:pt x="1763" y="1551"/>
                      <a:pt x="1763" y="1004"/>
                    </a:cubicBezTo>
                    <a:cubicBezTo>
                      <a:pt x="1703" y="426"/>
                      <a:pt x="1338" y="1"/>
                      <a:pt x="8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6"/>
              <p:cNvSpPr/>
              <p:nvPr/>
            </p:nvSpPr>
            <p:spPr>
              <a:xfrm>
                <a:off x="5007886" y="2354682"/>
                <a:ext cx="302499" cy="672831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2723" extrusionOk="0">
                    <a:moveTo>
                      <a:pt x="5839" y="0"/>
                    </a:moveTo>
                    <a:cubicBezTo>
                      <a:pt x="3747" y="0"/>
                      <a:pt x="2098" y="1081"/>
                      <a:pt x="2098" y="1081"/>
                    </a:cubicBezTo>
                    <a:lnTo>
                      <a:pt x="0" y="3938"/>
                    </a:lnTo>
                    <a:cubicBezTo>
                      <a:pt x="0" y="3938"/>
                      <a:pt x="1804" y="3569"/>
                      <a:pt x="3608" y="3569"/>
                    </a:cubicBezTo>
                    <a:cubicBezTo>
                      <a:pt x="4911" y="3569"/>
                      <a:pt x="6215" y="3761"/>
                      <a:pt x="6839" y="4424"/>
                    </a:cubicBezTo>
                    <a:cubicBezTo>
                      <a:pt x="8329" y="6066"/>
                      <a:pt x="10457" y="8923"/>
                      <a:pt x="8329" y="15975"/>
                    </a:cubicBezTo>
                    <a:cubicBezTo>
                      <a:pt x="6232" y="23026"/>
                      <a:pt x="851" y="24546"/>
                      <a:pt x="851" y="24546"/>
                    </a:cubicBezTo>
                    <a:lnTo>
                      <a:pt x="1186" y="32723"/>
                    </a:lnTo>
                    <a:cubicBezTo>
                      <a:pt x="14134" y="26491"/>
                      <a:pt x="14712" y="10351"/>
                      <a:pt x="11794" y="4424"/>
                    </a:cubicBezTo>
                    <a:cubicBezTo>
                      <a:pt x="10061" y="914"/>
                      <a:pt x="7763" y="0"/>
                      <a:pt x="5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6"/>
              <p:cNvSpPr/>
              <p:nvPr/>
            </p:nvSpPr>
            <p:spPr>
              <a:xfrm>
                <a:off x="5188501" y="2485024"/>
                <a:ext cx="406252" cy="506859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24651" extrusionOk="0">
                    <a:moveTo>
                      <a:pt x="15472" y="0"/>
                    </a:moveTo>
                    <a:lnTo>
                      <a:pt x="1" y="1915"/>
                    </a:lnTo>
                    <a:lnTo>
                      <a:pt x="2767" y="24651"/>
                    </a:lnTo>
                    <a:lnTo>
                      <a:pt x="19758" y="23770"/>
                    </a:lnTo>
                    <a:lnTo>
                      <a:pt x="15472" y="0"/>
                    </a:lnTo>
                    <a:close/>
                  </a:path>
                </a:pathLst>
              </a:custGeom>
              <a:solidFill>
                <a:srgbClr val="F4A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6"/>
              <p:cNvSpPr/>
              <p:nvPr/>
            </p:nvSpPr>
            <p:spPr>
              <a:xfrm>
                <a:off x="5209762" y="2463763"/>
                <a:ext cx="407507" cy="518764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25230" extrusionOk="0">
                    <a:moveTo>
                      <a:pt x="17387" y="1"/>
                    </a:moveTo>
                    <a:lnTo>
                      <a:pt x="0" y="2706"/>
                    </a:lnTo>
                    <a:lnTo>
                      <a:pt x="2432" y="25229"/>
                    </a:lnTo>
                    <a:lnTo>
                      <a:pt x="19818" y="23800"/>
                    </a:lnTo>
                    <a:lnTo>
                      <a:pt x="173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6"/>
              <p:cNvSpPr/>
              <p:nvPr/>
            </p:nvSpPr>
            <p:spPr>
              <a:xfrm>
                <a:off x="5192264" y="2458150"/>
                <a:ext cx="408123" cy="533116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928" extrusionOk="0">
                    <a:moveTo>
                      <a:pt x="16779" y="0"/>
                    </a:moveTo>
                    <a:lnTo>
                      <a:pt x="0" y="3161"/>
                    </a:lnTo>
                    <a:lnTo>
                      <a:pt x="3161" y="25928"/>
                    </a:lnTo>
                    <a:lnTo>
                      <a:pt x="19849" y="24499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6"/>
              <p:cNvSpPr/>
              <p:nvPr/>
            </p:nvSpPr>
            <p:spPr>
              <a:xfrm>
                <a:off x="5229748" y="2471207"/>
                <a:ext cx="411886" cy="505132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24567" extrusionOk="0">
                    <a:moveTo>
                      <a:pt x="16717" y="0"/>
                    </a:moveTo>
                    <a:cubicBezTo>
                      <a:pt x="16698" y="0"/>
                      <a:pt x="16678" y="1"/>
                      <a:pt x="16658" y="3"/>
                    </a:cubicBezTo>
                    <a:lnTo>
                      <a:pt x="274" y="2101"/>
                    </a:lnTo>
                    <a:cubicBezTo>
                      <a:pt x="1" y="2131"/>
                      <a:pt x="244" y="2344"/>
                      <a:pt x="274" y="2587"/>
                    </a:cubicBezTo>
                    <a:lnTo>
                      <a:pt x="3101" y="24168"/>
                    </a:lnTo>
                    <a:cubicBezTo>
                      <a:pt x="3129" y="24393"/>
                      <a:pt x="2923" y="24566"/>
                      <a:pt x="3110" y="24566"/>
                    </a:cubicBezTo>
                    <a:cubicBezTo>
                      <a:pt x="3125" y="24566"/>
                      <a:pt x="3142" y="24565"/>
                      <a:pt x="3162" y="24563"/>
                    </a:cubicBezTo>
                    <a:lnTo>
                      <a:pt x="19606" y="22496"/>
                    </a:lnTo>
                    <a:cubicBezTo>
                      <a:pt x="19849" y="22466"/>
                      <a:pt x="20032" y="22253"/>
                      <a:pt x="20001" y="21979"/>
                    </a:cubicBezTo>
                    <a:lnTo>
                      <a:pt x="17174" y="399"/>
                    </a:lnTo>
                    <a:cubicBezTo>
                      <a:pt x="17146" y="173"/>
                      <a:pt x="16962" y="0"/>
                      <a:pt x="1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6"/>
              <p:cNvSpPr/>
              <p:nvPr/>
            </p:nvSpPr>
            <p:spPr>
              <a:xfrm>
                <a:off x="5431625" y="2568978"/>
                <a:ext cx="8753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4185" extrusionOk="0">
                    <a:moveTo>
                      <a:pt x="2375" y="0"/>
                    </a:moveTo>
                    <a:cubicBezTo>
                      <a:pt x="2268" y="0"/>
                      <a:pt x="2152" y="63"/>
                      <a:pt x="2068" y="203"/>
                    </a:cubicBezTo>
                    <a:lnTo>
                      <a:pt x="1551" y="932"/>
                    </a:lnTo>
                    <a:cubicBezTo>
                      <a:pt x="1520" y="993"/>
                      <a:pt x="1399" y="1024"/>
                      <a:pt x="1277" y="1024"/>
                    </a:cubicBezTo>
                    <a:lnTo>
                      <a:pt x="396" y="993"/>
                    </a:lnTo>
                    <a:cubicBezTo>
                      <a:pt x="153" y="993"/>
                      <a:pt x="1" y="1297"/>
                      <a:pt x="153" y="1540"/>
                    </a:cubicBezTo>
                    <a:lnTo>
                      <a:pt x="639" y="2239"/>
                    </a:lnTo>
                    <a:cubicBezTo>
                      <a:pt x="700" y="2331"/>
                      <a:pt x="700" y="2452"/>
                      <a:pt x="669" y="2543"/>
                    </a:cubicBezTo>
                    <a:lnTo>
                      <a:pt x="365" y="3394"/>
                    </a:lnTo>
                    <a:cubicBezTo>
                      <a:pt x="311" y="3587"/>
                      <a:pt x="479" y="3829"/>
                      <a:pt x="714" y="3829"/>
                    </a:cubicBezTo>
                    <a:cubicBezTo>
                      <a:pt x="739" y="3829"/>
                      <a:pt x="765" y="3826"/>
                      <a:pt x="791" y="3820"/>
                    </a:cubicBezTo>
                    <a:lnTo>
                      <a:pt x="1612" y="3546"/>
                    </a:lnTo>
                    <a:cubicBezTo>
                      <a:pt x="1662" y="3534"/>
                      <a:pt x="1712" y="3526"/>
                      <a:pt x="1758" y="3526"/>
                    </a:cubicBezTo>
                    <a:cubicBezTo>
                      <a:pt x="1824" y="3526"/>
                      <a:pt x="1880" y="3541"/>
                      <a:pt x="1916" y="3577"/>
                    </a:cubicBezTo>
                    <a:lnTo>
                      <a:pt x="2615" y="4124"/>
                    </a:lnTo>
                    <a:cubicBezTo>
                      <a:pt x="2673" y="4165"/>
                      <a:pt x="2737" y="4184"/>
                      <a:pt x="2801" y="4184"/>
                    </a:cubicBezTo>
                    <a:cubicBezTo>
                      <a:pt x="2970" y="4184"/>
                      <a:pt x="3131" y="4050"/>
                      <a:pt x="3131" y="3850"/>
                    </a:cubicBezTo>
                    <a:lnTo>
                      <a:pt x="3131" y="2969"/>
                    </a:lnTo>
                    <a:cubicBezTo>
                      <a:pt x="3131" y="2847"/>
                      <a:pt x="3223" y="2787"/>
                      <a:pt x="3283" y="2695"/>
                    </a:cubicBezTo>
                    <a:lnTo>
                      <a:pt x="4013" y="2209"/>
                    </a:lnTo>
                    <a:cubicBezTo>
                      <a:pt x="4256" y="2057"/>
                      <a:pt x="4195" y="1723"/>
                      <a:pt x="3952" y="1632"/>
                    </a:cubicBezTo>
                    <a:lnTo>
                      <a:pt x="3101" y="1328"/>
                    </a:lnTo>
                    <a:cubicBezTo>
                      <a:pt x="3010" y="1297"/>
                      <a:pt x="2919" y="1236"/>
                      <a:pt x="2888" y="1115"/>
                    </a:cubicBezTo>
                    <a:lnTo>
                      <a:pt x="2645" y="233"/>
                    </a:lnTo>
                    <a:cubicBezTo>
                      <a:pt x="2612" y="86"/>
                      <a:pt x="2500" y="0"/>
                      <a:pt x="2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6"/>
              <p:cNvSpPr/>
              <p:nvPr/>
            </p:nvSpPr>
            <p:spPr>
              <a:xfrm>
                <a:off x="5334758" y="2531103"/>
                <a:ext cx="87509" cy="85186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4143" extrusionOk="0">
                    <a:moveTo>
                      <a:pt x="2383" y="0"/>
                    </a:moveTo>
                    <a:cubicBezTo>
                      <a:pt x="2273" y="0"/>
                      <a:pt x="2153" y="62"/>
                      <a:pt x="2067" y="191"/>
                    </a:cubicBezTo>
                    <a:lnTo>
                      <a:pt x="1551" y="890"/>
                    </a:lnTo>
                    <a:cubicBezTo>
                      <a:pt x="1520" y="981"/>
                      <a:pt x="1399" y="1011"/>
                      <a:pt x="1277" y="1011"/>
                    </a:cubicBezTo>
                    <a:lnTo>
                      <a:pt x="396" y="981"/>
                    </a:lnTo>
                    <a:cubicBezTo>
                      <a:pt x="152" y="981"/>
                      <a:pt x="0" y="1285"/>
                      <a:pt x="152" y="1498"/>
                    </a:cubicBezTo>
                    <a:lnTo>
                      <a:pt x="639" y="2227"/>
                    </a:lnTo>
                    <a:cubicBezTo>
                      <a:pt x="699" y="2319"/>
                      <a:pt x="699" y="2410"/>
                      <a:pt x="669" y="2531"/>
                    </a:cubicBezTo>
                    <a:lnTo>
                      <a:pt x="365" y="3382"/>
                    </a:lnTo>
                    <a:cubicBezTo>
                      <a:pt x="313" y="3566"/>
                      <a:pt x="464" y="3796"/>
                      <a:pt x="683" y="3796"/>
                    </a:cubicBezTo>
                    <a:cubicBezTo>
                      <a:pt x="717" y="3796"/>
                      <a:pt x="754" y="3790"/>
                      <a:pt x="791" y="3777"/>
                    </a:cubicBezTo>
                    <a:lnTo>
                      <a:pt x="1611" y="3534"/>
                    </a:lnTo>
                    <a:cubicBezTo>
                      <a:pt x="1666" y="3507"/>
                      <a:pt x="1721" y="3492"/>
                      <a:pt x="1770" y="3492"/>
                    </a:cubicBezTo>
                    <a:cubicBezTo>
                      <a:pt x="1830" y="3492"/>
                      <a:pt x="1882" y="3515"/>
                      <a:pt x="1915" y="3565"/>
                    </a:cubicBezTo>
                    <a:lnTo>
                      <a:pt x="2614" y="4081"/>
                    </a:lnTo>
                    <a:cubicBezTo>
                      <a:pt x="2673" y="4124"/>
                      <a:pt x="2739" y="4142"/>
                      <a:pt x="2804" y="4142"/>
                    </a:cubicBezTo>
                    <a:cubicBezTo>
                      <a:pt x="2972" y="4142"/>
                      <a:pt x="3131" y="4014"/>
                      <a:pt x="3131" y="3838"/>
                    </a:cubicBezTo>
                    <a:lnTo>
                      <a:pt x="3131" y="2957"/>
                    </a:lnTo>
                    <a:cubicBezTo>
                      <a:pt x="3131" y="2835"/>
                      <a:pt x="3222" y="2774"/>
                      <a:pt x="3283" y="2683"/>
                    </a:cubicBezTo>
                    <a:lnTo>
                      <a:pt x="4013" y="2197"/>
                    </a:lnTo>
                    <a:cubicBezTo>
                      <a:pt x="4256" y="2045"/>
                      <a:pt x="4195" y="1711"/>
                      <a:pt x="3952" y="1619"/>
                    </a:cubicBezTo>
                    <a:lnTo>
                      <a:pt x="3101" y="1315"/>
                    </a:lnTo>
                    <a:cubicBezTo>
                      <a:pt x="3010" y="1285"/>
                      <a:pt x="2918" y="1194"/>
                      <a:pt x="2888" y="1103"/>
                    </a:cubicBezTo>
                    <a:lnTo>
                      <a:pt x="2645" y="221"/>
                    </a:lnTo>
                    <a:cubicBezTo>
                      <a:pt x="2613" y="77"/>
                      <a:pt x="2504" y="0"/>
                      <a:pt x="2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6"/>
              <p:cNvSpPr/>
              <p:nvPr/>
            </p:nvSpPr>
            <p:spPr>
              <a:xfrm>
                <a:off x="5512885" y="2816317"/>
                <a:ext cx="87201" cy="86091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4187" extrusionOk="0">
                    <a:moveTo>
                      <a:pt x="1703" y="0"/>
                    </a:moveTo>
                    <a:cubicBezTo>
                      <a:pt x="1540" y="0"/>
                      <a:pt x="1388" y="101"/>
                      <a:pt x="1368" y="241"/>
                    </a:cubicBezTo>
                    <a:lnTo>
                      <a:pt x="1246" y="1122"/>
                    </a:lnTo>
                    <a:cubicBezTo>
                      <a:pt x="1216" y="1244"/>
                      <a:pt x="1186" y="1335"/>
                      <a:pt x="1064" y="1396"/>
                    </a:cubicBezTo>
                    <a:lnTo>
                      <a:pt x="274" y="1791"/>
                    </a:lnTo>
                    <a:cubicBezTo>
                      <a:pt x="0" y="1943"/>
                      <a:pt x="0" y="2308"/>
                      <a:pt x="274" y="2399"/>
                    </a:cubicBezTo>
                    <a:lnTo>
                      <a:pt x="1064" y="2794"/>
                    </a:lnTo>
                    <a:cubicBezTo>
                      <a:pt x="1186" y="2825"/>
                      <a:pt x="1246" y="2916"/>
                      <a:pt x="1246" y="3007"/>
                    </a:cubicBezTo>
                    <a:lnTo>
                      <a:pt x="1398" y="3888"/>
                    </a:lnTo>
                    <a:cubicBezTo>
                      <a:pt x="1417" y="4080"/>
                      <a:pt x="1569" y="4187"/>
                      <a:pt x="1724" y="4187"/>
                    </a:cubicBezTo>
                    <a:cubicBezTo>
                      <a:pt x="1816" y="4187"/>
                      <a:pt x="1908" y="4150"/>
                      <a:pt x="1976" y="4071"/>
                    </a:cubicBezTo>
                    <a:lnTo>
                      <a:pt x="2584" y="3433"/>
                    </a:lnTo>
                    <a:cubicBezTo>
                      <a:pt x="2645" y="3372"/>
                      <a:pt x="2766" y="3311"/>
                      <a:pt x="2888" y="3311"/>
                    </a:cubicBezTo>
                    <a:lnTo>
                      <a:pt x="3769" y="3463"/>
                    </a:lnTo>
                    <a:cubicBezTo>
                      <a:pt x="3791" y="3468"/>
                      <a:pt x="3812" y="3471"/>
                      <a:pt x="3832" y="3471"/>
                    </a:cubicBezTo>
                    <a:cubicBezTo>
                      <a:pt x="4047" y="3471"/>
                      <a:pt x="4214" y="3198"/>
                      <a:pt x="4104" y="2977"/>
                    </a:cubicBezTo>
                    <a:lnTo>
                      <a:pt x="3678" y="2186"/>
                    </a:lnTo>
                    <a:cubicBezTo>
                      <a:pt x="3648" y="2095"/>
                      <a:pt x="3648" y="2004"/>
                      <a:pt x="3678" y="1882"/>
                    </a:cubicBezTo>
                    <a:lnTo>
                      <a:pt x="4104" y="1092"/>
                    </a:lnTo>
                    <a:cubicBezTo>
                      <a:pt x="4241" y="872"/>
                      <a:pt x="4055" y="628"/>
                      <a:pt x="3839" y="628"/>
                    </a:cubicBezTo>
                    <a:cubicBezTo>
                      <a:pt x="3816" y="628"/>
                      <a:pt x="3793" y="630"/>
                      <a:pt x="3769" y="636"/>
                    </a:cubicBezTo>
                    <a:lnTo>
                      <a:pt x="2888" y="788"/>
                    </a:lnTo>
                    <a:cubicBezTo>
                      <a:pt x="2857" y="796"/>
                      <a:pt x="2827" y="800"/>
                      <a:pt x="2797" y="800"/>
                    </a:cubicBezTo>
                    <a:cubicBezTo>
                      <a:pt x="2709" y="800"/>
                      <a:pt x="2629" y="765"/>
                      <a:pt x="2584" y="697"/>
                    </a:cubicBezTo>
                    <a:lnTo>
                      <a:pt x="1945" y="89"/>
                    </a:lnTo>
                    <a:cubicBezTo>
                      <a:pt x="1873" y="27"/>
                      <a:pt x="1786" y="0"/>
                      <a:pt x="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6"/>
              <p:cNvSpPr/>
              <p:nvPr/>
            </p:nvSpPr>
            <p:spPr>
              <a:xfrm>
                <a:off x="5169132" y="2515003"/>
                <a:ext cx="125651" cy="477518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3224" extrusionOk="0">
                    <a:moveTo>
                      <a:pt x="3146" y="1"/>
                    </a:moveTo>
                    <a:cubicBezTo>
                      <a:pt x="2867" y="1"/>
                      <a:pt x="1372" y="50"/>
                      <a:pt x="0" y="1065"/>
                    </a:cubicBezTo>
                    <a:lnTo>
                      <a:pt x="3709" y="23223"/>
                    </a:lnTo>
                    <a:cubicBezTo>
                      <a:pt x="3709" y="23223"/>
                      <a:pt x="4833" y="22798"/>
                      <a:pt x="6110" y="22494"/>
                    </a:cubicBezTo>
                    <a:lnTo>
                      <a:pt x="3192" y="1"/>
                    </a:lnTo>
                    <a:cubicBezTo>
                      <a:pt x="3192" y="1"/>
                      <a:pt x="3176" y="1"/>
                      <a:pt x="3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6"/>
              <p:cNvSpPr/>
              <p:nvPr/>
            </p:nvSpPr>
            <p:spPr>
              <a:xfrm>
                <a:off x="5018516" y="2603769"/>
                <a:ext cx="528120" cy="350757"/>
              </a:xfrm>
              <a:custGeom>
                <a:avLst/>
                <a:gdLst/>
                <a:ahLst/>
                <a:cxnLst/>
                <a:rect l="l" t="t" r="r" b="b"/>
                <a:pathLst>
                  <a:path w="25685" h="17059" extrusionOk="0">
                    <a:moveTo>
                      <a:pt x="23922" y="0"/>
                    </a:moveTo>
                    <a:cubicBezTo>
                      <a:pt x="23922" y="0"/>
                      <a:pt x="14833" y="6444"/>
                      <a:pt x="12250" y="7934"/>
                    </a:cubicBezTo>
                    <a:lnTo>
                      <a:pt x="10395" y="517"/>
                    </a:lnTo>
                    <a:lnTo>
                      <a:pt x="0" y="3982"/>
                    </a:lnTo>
                    <a:cubicBezTo>
                      <a:pt x="0" y="3982"/>
                      <a:pt x="2827" y="16019"/>
                      <a:pt x="10882" y="16991"/>
                    </a:cubicBezTo>
                    <a:cubicBezTo>
                      <a:pt x="11248" y="17037"/>
                      <a:pt x="11612" y="17059"/>
                      <a:pt x="11973" y="17059"/>
                    </a:cubicBezTo>
                    <a:cubicBezTo>
                      <a:pt x="19537" y="17059"/>
                      <a:pt x="25685" y="7478"/>
                      <a:pt x="25685" y="7478"/>
                    </a:cubicBezTo>
                    <a:lnTo>
                      <a:pt x="23922" y="0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6"/>
              <p:cNvSpPr/>
              <p:nvPr/>
            </p:nvSpPr>
            <p:spPr>
              <a:xfrm>
                <a:off x="4963513" y="2381598"/>
                <a:ext cx="284385" cy="331285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16112" extrusionOk="0">
                    <a:moveTo>
                      <a:pt x="13830" y="13085"/>
                    </a:moveTo>
                    <a:lnTo>
                      <a:pt x="13830" y="13085"/>
                    </a:lnTo>
                    <a:cubicBezTo>
                      <a:pt x="13830" y="13085"/>
                      <a:pt x="13830" y="13085"/>
                      <a:pt x="13830" y="13085"/>
                    </a:cubicBezTo>
                    <a:lnTo>
                      <a:pt x="13830" y="13085"/>
                    </a:lnTo>
                    <a:cubicBezTo>
                      <a:pt x="13830" y="13085"/>
                      <a:pt x="13830" y="13085"/>
                      <a:pt x="13830" y="13085"/>
                    </a:cubicBezTo>
                    <a:cubicBezTo>
                      <a:pt x="13830" y="13085"/>
                      <a:pt x="13830" y="13085"/>
                      <a:pt x="13830" y="13085"/>
                    </a:cubicBezTo>
                    <a:close/>
                    <a:moveTo>
                      <a:pt x="7243" y="1"/>
                    </a:moveTo>
                    <a:cubicBezTo>
                      <a:pt x="7121" y="1"/>
                      <a:pt x="6997" y="5"/>
                      <a:pt x="6870" y="15"/>
                    </a:cubicBezTo>
                    <a:cubicBezTo>
                      <a:pt x="6870" y="15"/>
                      <a:pt x="0" y="957"/>
                      <a:pt x="791" y="9316"/>
                    </a:cubicBezTo>
                    <a:cubicBezTo>
                      <a:pt x="1338" y="14848"/>
                      <a:pt x="1915" y="16003"/>
                      <a:pt x="1915" y="16003"/>
                    </a:cubicBezTo>
                    <a:cubicBezTo>
                      <a:pt x="1915" y="16003"/>
                      <a:pt x="2658" y="16111"/>
                      <a:pt x="3843" y="16111"/>
                    </a:cubicBezTo>
                    <a:cubicBezTo>
                      <a:pt x="6211" y="16111"/>
                      <a:pt x="10345" y="15679"/>
                      <a:pt x="13830" y="13085"/>
                    </a:cubicBezTo>
                    <a:lnTo>
                      <a:pt x="13830" y="13085"/>
                    </a:lnTo>
                    <a:cubicBezTo>
                      <a:pt x="13830" y="13056"/>
                      <a:pt x="13669" y="1"/>
                      <a:pt x="7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6"/>
              <p:cNvSpPr/>
              <p:nvPr/>
            </p:nvSpPr>
            <p:spPr>
              <a:xfrm>
                <a:off x="5482886" y="2568464"/>
                <a:ext cx="165622" cy="196218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9543" extrusionOk="0">
                    <a:moveTo>
                      <a:pt x="3614" y="0"/>
                    </a:moveTo>
                    <a:cubicBezTo>
                      <a:pt x="2874" y="0"/>
                      <a:pt x="1616" y="648"/>
                      <a:pt x="912" y="1565"/>
                    </a:cubicBezTo>
                    <a:cubicBezTo>
                      <a:pt x="0" y="2812"/>
                      <a:pt x="547" y="5882"/>
                      <a:pt x="547" y="5882"/>
                    </a:cubicBezTo>
                    <a:cubicBezTo>
                      <a:pt x="547" y="5882"/>
                      <a:pt x="1228" y="9543"/>
                      <a:pt x="3413" y="9543"/>
                    </a:cubicBezTo>
                    <a:cubicBezTo>
                      <a:pt x="3490" y="9543"/>
                      <a:pt x="3568" y="9538"/>
                      <a:pt x="3648" y="9529"/>
                    </a:cubicBezTo>
                    <a:cubicBezTo>
                      <a:pt x="6079" y="9316"/>
                      <a:pt x="7538" y="8435"/>
                      <a:pt x="7538" y="7644"/>
                    </a:cubicBezTo>
                    <a:cubicBezTo>
                      <a:pt x="7538" y="7104"/>
                      <a:pt x="6879" y="7012"/>
                      <a:pt x="6429" y="7012"/>
                    </a:cubicBezTo>
                    <a:cubicBezTo>
                      <a:pt x="6196" y="7012"/>
                      <a:pt x="6018" y="7037"/>
                      <a:pt x="6018" y="7037"/>
                    </a:cubicBezTo>
                    <a:cubicBezTo>
                      <a:pt x="6018" y="7037"/>
                      <a:pt x="8055" y="6459"/>
                      <a:pt x="7903" y="5699"/>
                    </a:cubicBezTo>
                    <a:cubicBezTo>
                      <a:pt x="7762" y="4996"/>
                      <a:pt x="6136" y="4969"/>
                      <a:pt x="5896" y="4969"/>
                    </a:cubicBezTo>
                    <a:cubicBezTo>
                      <a:pt x="5886" y="4969"/>
                      <a:pt x="5878" y="4970"/>
                      <a:pt x="5873" y="4970"/>
                    </a:cubicBezTo>
                    <a:lnTo>
                      <a:pt x="5873" y="4970"/>
                    </a:lnTo>
                    <a:cubicBezTo>
                      <a:pt x="5970" y="4968"/>
                      <a:pt x="7148" y="4927"/>
                      <a:pt x="7265" y="3936"/>
                    </a:cubicBezTo>
                    <a:cubicBezTo>
                      <a:pt x="7338" y="3334"/>
                      <a:pt x="6688" y="3214"/>
                      <a:pt x="6157" y="3214"/>
                    </a:cubicBezTo>
                    <a:cubicBezTo>
                      <a:pt x="5894" y="3214"/>
                      <a:pt x="5660" y="3244"/>
                      <a:pt x="5557" y="3259"/>
                    </a:cubicBezTo>
                    <a:lnTo>
                      <a:pt x="5557" y="3259"/>
                    </a:lnTo>
                    <a:cubicBezTo>
                      <a:pt x="5818" y="3213"/>
                      <a:pt x="6901" y="2969"/>
                      <a:pt x="6687" y="2112"/>
                    </a:cubicBezTo>
                    <a:cubicBezTo>
                      <a:pt x="6615" y="1791"/>
                      <a:pt x="6126" y="1686"/>
                      <a:pt x="5513" y="1686"/>
                    </a:cubicBezTo>
                    <a:cubicBezTo>
                      <a:pt x="4327" y="1686"/>
                      <a:pt x="2675" y="2082"/>
                      <a:pt x="2675" y="2082"/>
                    </a:cubicBezTo>
                    <a:cubicBezTo>
                      <a:pt x="2675" y="2082"/>
                      <a:pt x="4377" y="1201"/>
                      <a:pt x="4195" y="380"/>
                    </a:cubicBezTo>
                    <a:cubicBezTo>
                      <a:pt x="4149" y="117"/>
                      <a:pt x="3928" y="0"/>
                      <a:pt x="3614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6"/>
              <p:cNvSpPr/>
              <p:nvPr/>
            </p:nvSpPr>
            <p:spPr>
              <a:xfrm>
                <a:off x="5053142" y="1934377"/>
                <a:ext cx="106631" cy="80313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906" extrusionOk="0">
                    <a:moveTo>
                      <a:pt x="1358" y="838"/>
                    </a:moveTo>
                    <a:cubicBezTo>
                      <a:pt x="1506" y="838"/>
                      <a:pt x="1680" y="889"/>
                      <a:pt x="1812" y="944"/>
                    </a:cubicBezTo>
                    <a:cubicBezTo>
                      <a:pt x="1812" y="944"/>
                      <a:pt x="4000" y="1947"/>
                      <a:pt x="3392" y="2920"/>
                    </a:cubicBezTo>
                    <a:cubicBezTo>
                      <a:pt x="3292" y="3079"/>
                      <a:pt x="3161" y="3145"/>
                      <a:pt x="3012" y="3145"/>
                    </a:cubicBezTo>
                    <a:cubicBezTo>
                      <a:pt x="2395" y="3145"/>
                      <a:pt x="1479" y="1999"/>
                      <a:pt x="1234" y="1582"/>
                    </a:cubicBezTo>
                    <a:cubicBezTo>
                      <a:pt x="923" y="999"/>
                      <a:pt x="1097" y="838"/>
                      <a:pt x="1358" y="838"/>
                    </a:cubicBezTo>
                    <a:close/>
                    <a:moveTo>
                      <a:pt x="727" y="1"/>
                    </a:moveTo>
                    <a:cubicBezTo>
                      <a:pt x="293" y="1"/>
                      <a:pt x="1" y="286"/>
                      <a:pt x="535" y="1278"/>
                    </a:cubicBezTo>
                    <a:cubicBezTo>
                      <a:pt x="947" y="2030"/>
                      <a:pt x="2483" y="3905"/>
                      <a:pt x="3519" y="3905"/>
                    </a:cubicBezTo>
                    <a:cubicBezTo>
                      <a:pt x="3781" y="3905"/>
                      <a:pt x="4011" y="3786"/>
                      <a:pt x="4183" y="3497"/>
                    </a:cubicBezTo>
                    <a:cubicBezTo>
                      <a:pt x="5186" y="1947"/>
                      <a:pt x="1508" y="214"/>
                      <a:pt x="1508" y="214"/>
                    </a:cubicBezTo>
                    <a:cubicBezTo>
                      <a:pt x="1293" y="101"/>
                      <a:pt x="985" y="1"/>
                      <a:pt x="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6"/>
              <p:cNvSpPr/>
              <p:nvPr/>
            </p:nvSpPr>
            <p:spPr>
              <a:xfrm>
                <a:off x="5007042" y="1964027"/>
                <a:ext cx="91478" cy="93966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570" extrusionOk="0">
                    <a:moveTo>
                      <a:pt x="985" y="940"/>
                    </a:moveTo>
                    <a:cubicBezTo>
                      <a:pt x="1156" y="940"/>
                      <a:pt x="1372" y="1076"/>
                      <a:pt x="1500" y="1204"/>
                    </a:cubicBezTo>
                    <a:cubicBezTo>
                      <a:pt x="1500" y="1204"/>
                      <a:pt x="3324" y="2785"/>
                      <a:pt x="2473" y="3514"/>
                    </a:cubicBezTo>
                    <a:cubicBezTo>
                      <a:pt x="2369" y="3618"/>
                      <a:pt x="2261" y="3664"/>
                      <a:pt x="2152" y="3664"/>
                    </a:cubicBezTo>
                    <a:cubicBezTo>
                      <a:pt x="1528" y="3664"/>
                      <a:pt x="874" y="2177"/>
                      <a:pt x="771" y="1660"/>
                    </a:cubicBezTo>
                    <a:cubicBezTo>
                      <a:pt x="658" y="1112"/>
                      <a:pt x="793" y="940"/>
                      <a:pt x="985" y="940"/>
                    </a:cubicBezTo>
                    <a:close/>
                    <a:moveTo>
                      <a:pt x="533" y="1"/>
                    </a:moveTo>
                    <a:cubicBezTo>
                      <a:pt x="215" y="1"/>
                      <a:pt x="1" y="288"/>
                      <a:pt x="193" y="1204"/>
                    </a:cubicBezTo>
                    <a:cubicBezTo>
                      <a:pt x="375" y="2087"/>
                      <a:pt x="1445" y="4570"/>
                      <a:pt x="2531" y="4570"/>
                    </a:cubicBezTo>
                    <a:cubicBezTo>
                      <a:pt x="2715" y="4570"/>
                      <a:pt x="2900" y="4498"/>
                      <a:pt x="3081" y="4335"/>
                    </a:cubicBezTo>
                    <a:cubicBezTo>
                      <a:pt x="4449" y="3149"/>
                      <a:pt x="1409" y="444"/>
                      <a:pt x="1409" y="444"/>
                    </a:cubicBezTo>
                    <a:cubicBezTo>
                      <a:pt x="1180" y="229"/>
                      <a:pt x="816" y="1"/>
                      <a:pt x="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6"/>
              <p:cNvSpPr/>
              <p:nvPr/>
            </p:nvSpPr>
            <p:spPr>
              <a:xfrm>
                <a:off x="5249755" y="3983739"/>
                <a:ext cx="93760" cy="82801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027" extrusionOk="0">
                    <a:moveTo>
                      <a:pt x="1156" y="1"/>
                    </a:moveTo>
                    <a:cubicBezTo>
                      <a:pt x="396" y="1065"/>
                      <a:pt x="1" y="2432"/>
                      <a:pt x="1" y="3922"/>
                    </a:cubicBezTo>
                    <a:cubicBezTo>
                      <a:pt x="1080" y="3998"/>
                      <a:pt x="1904" y="4026"/>
                      <a:pt x="2534" y="4026"/>
                    </a:cubicBezTo>
                    <a:cubicBezTo>
                      <a:pt x="4423" y="4026"/>
                      <a:pt x="4560" y="3770"/>
                      <a:pt x="4560" y="3770"/>
                    </a:cubicBezTo>
                    <a:cubicBezTo>
                      <a:pt x="4560" y="3770"/>
                      <a:pt x="3891" y="2128"/>
                      <a:pt x="1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6"/>
              <p:cNvSpPr/>
              <p:nvPr/>
            </p:nvSpPr>
            <p:spPr>
              <a:xfrm>
                <a:off x="5710389" y="2609675"/>
                <a:ext cx="195025" cy="160420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7802" extrusionOk="0">
                    <a:moveTo>
                      <a:pt x="5808" y="1"/>
                    </a:moveTo>
                    <a:cubicBezTo>
                      <a:pt x="5741" y="1"/>
                      <a:pt x="5680" y="9"/>
                      <a:pt x="5624" y="27"/>
                    </a:cubicBezTo>
                    <a:cubicBezTo>
                      <a:pt x="4591" y="362"/>
                      <a:pt x="6323" y="1912"/>
                      <a:pt x="6323" y="1912"/>
                    </a:cubicBezTo>
                    <a:cubicBezTo>
                      <a:pt x="6323" y="1912"/>
                      <a:pt x="3053" y="424"/>
                      <a:pt x="1805" y="424"/>
                    </a:cubicBezTo>
                    <a:cubicBezTo>
                      <a:pt x="1550" y="424"/>
                      <a:pt x="1380" y="486"/>
                      <a:pt x="1338" y="635"/>
                    </a:cubicBezTo>
                    <a:cubicBezTo>
                      <a:pt x="1095" y="1517"/>
                      <a:pt x="4803" y="3067"/>
                      <a:pt x="4803" y="3067"/>
                    </a:cubicBezTo>
                    <a:cubicBezTo>
                      <a:pt x="4803" y="3067"/>
                      <a:pt x="2531" y="2411"/>
                      <a:pt x="1132" y="2411"/>
                    </a:cubicBezTo>
                    <a:cubicBezTo>
                      <a:pt x="511" y="2411"/>
                      <a:pt x="62" y="2541"/>
                      <a:pt x="62" y="2915"/>
                    </a:cubicBezTo>
                    <a:cubicBezTo>
                      <a:pt x="92" y="3644"/>
                      <a:pt x="4287" y="4404"/>
                      <a:pt x="4287" y="4404"/>
                    </a:cubicBezTo>
                    <a:cubicBezTo>
                      <a:pt x="4287" y="4404"/>
                      <a:pt x="3021" y="4269"/>
                      <a:pt x="1870" y="4269"/>
                    </a:cubicBezTo>
                    <a:cubicBezTo>
                      <a:pt x="911" y="4269"/>
                      <a:pt x="31" y="4363"/>
                      <a:pt x="31" y="4708"/>
                    </a:cubicBezTo>
                    <a:cubicBezTo>
                      <a:pt x="1" y="5468"/>
                      <a:pt x="4104" y="5711"/>
                      <a:pt x="4104" y="5711"/>
                    </a:cubicBezTo>
                    <a:cubicBezTo>
                      <a:pt x="4104" y="5711"/>
                      <a:pt x="700" y="5772"/>
                      <a:pt x="761" y="6562"/>
                    </a:cubicBezTo>
                    <a:cubicBezTo>
                      <a:pt x="815" y="7243"/>
                      <a:pt x="5185" y="7802"/>
                      <a:pt x="7407" y="7802"/>
                    </a:cubicBezTo>
                    <a:cubicBezTo>
                      <a:pt x="7666" y="7802"/>
                      <a:pt x="7896" y="7794"/>
                      <a:pt x="8086" y="7778"/>
                    </a:cubicBezTo>
                    <a:cubicBezTo>
                      <a:pt x="8542" y="5985"/>
                      <a:pt x="8876" y="4192"/>
                      <a:pt x="9484" y="2459"/>
                    </a:cubicBezTo>
                    <a:cubicBezTo>
                      <a:pt x="9141" y="2144"/>
                      <a:pt x="6861" y="1"/>
                      <a:pt x="5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6"/>
              <p:cNvSpPr/>
              <p:nvPr/>
            </p:nvSpPr>
            <p:spPr>
              <a:xfrm>
                <a:off x="5795392" y="2663979"/>
                <a:ext cx="36270" cy="87509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4256" fill="none" extrusionOk="0">
                    <a:moveTo>
                      <a:pt x="1247" y="4256"/>
                    </a:moveTo>
                    <a:cubicBezTo>
                      <a:pt x="1247" y="4256"/>
                      <a:pt x="1" y="1459"/>
                      <a:pt x="1764" y="0"/>
                    </a:cubicBezTo>
                  </a:path>
                </a:pathLst>
              </a:custGeom>
              <a:noFill/>
              <a:ln w="4550" cap="rnd" cmpd="sng">
                <a:solidFill>
                  <a:srgbClr val="6C4820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6"/>
              <p:cNvSpPr/>
              <p:nvPr/>
            </p:nvSpPr>
            <p:spPr>
              <a:xfrm>
                <a:off x="6116651" y="1941754"/>
                <a:ext cx="875608" cy="891193"/>
              </a:xfrm>
              <a:custGeom>
                <a:avLst/>
                <a:gdLst/>
                <a:ahLst/>
                <a:cxnLst/>
                <a:rect l="l" t="t" r="r" b="b"/>
                <a:pathLst>
                  <a:path w="42585" h="43343" extrusionOk="0">
                    <a:moveTo>
                      <a:pt x="22038" y="1"/>
                    </a:moveTo>
                    <a:cubicBezTo>
                      <a:pt x="21783" y="1"/>
                      <a:pt x="21529" y="10"/>
                      <a:pt x="21277" y="29"/>
                    </a:cubicBezTo>
                    <a:cubicBezTo>
                      <a:pt x="14438" y="606"/>
                      <a:pt x="10213" y="5865"/>
                      <a:pt x="5319" y="9907"/>
                    </a:cubicBezTo>
                    <a:cubicBezTo>
                      <a:pt x="3587" y="11062"/>
                      <a:pt x="1307" y="12400"/>
                      <a:pt x="882" y="14528"/>
                    </a:cubicBezTo>
                    <a:cubicBezTo>
                      <a:pt x="0" y="18509"/>
                      <a:pt x="4559" y="21610"/>
                      <a:pt x="4043" y="25804"/>
                    </a:cubicBezTo>
                    <a:cubicBezTo>
                      <a:pt x="3830" y="28570"/>
                      <a:pt x="1945" y="31458"/>
                      <a:pt x="1824" y="34528"/>
                    </a:cubicBezTo>
                    <a:cubicBezTo>
                      <a:pt x="1520" y="37659"/>
                      <a:pt x="2310" y="40607"/>
                      <a:pt x="3769" y="43343"/>
                    </a:cubicBezTo>
                    <a:lnTo>
                      <a:pt x="5715" y="32826"/>
                    </a:lnTo>
                    <a:lnTo>
                      <a:pt x="5715" y="32826"/>
                    </a:lnTo>
                    <a:cubicBezTo>
                      <a:pt x="5714" y="32827"/>
                      <a:pt x="5654" y="40516"/>
                      <a:pt x="7082" y="42188"/>
                    </a:cubicBezTo>
                    <a:cubicBezTo>
                      <a:pt x="7448" y="42598"/>
                      <a:pt x="7812" y="42761"/>
                      <a:pt x="8331" y="42761"/>
                    </a:cubicBezTo>
                    <a:cubicBezTo>
                      <a:pt x="9929" y="42761"/>
                      <a:pt x="13000" y="41219"/>
                      <a:pt x="22128" y="40577"/>
                    </a:cubicBezTo>
                    <a:cubicBezTo>
                      <a:pt x="34256" y="39695"/>
                      <a:pt x="36961" y="37020"/>
                      <a:pt x="36961" y="37020"/>
                    </a:cubicBezTo>
                    <a:lnTo>
                      <a:pt x="36809" y="31002"/>
                    </a:lnTo>
                    <a:lnTo>
                      <a:pt x="39271" y="36352"/>
                    </a:lnTo>
                    <a:cubicBezTo>
                      <a:pt x="40457" y="36108"/>
                      <a:pt x="41490" y="35713"/>
                      <a:pt x="42402" y="35257"/>
                    </a:cubicBezTo>
                    <a:cubicBezTo>
                      <a:pt x="42584" y="32978"/>
                      <a:pt x="42129" y="30820"/>
                      <a:pt x="40822" y="29361"/>
                    </a:cubicBezTo>
                    <a:cubicBezTo>
                      <a:pt x="35806" y="23342"/>
                      <a:pt x="31703" y="17050"/>
                      <a:pt x="31794" y="8935"/>
                    </a:cubicBezTo>
                    <a:cubicBezTo>
                      <a:pt x="31765" y="3169"/>
                      <a:pt x="26732" y="1"/>
                      <a:pt x="220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6"/>
              <p:cNvSpPr/>
              <p:nvPr/>
            </p:nvSpPr>
            <p:spPr>
              <a:xfrm>
                <a:off x="6371639" y="1844846"/>
                <a:ext cx="35653" cy="16438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7995" extrusionOk="0">
                    <a:moveTo>
                      <a:pt x="821" y="0"/>
                    </a:moveTo>
                    <a:cubicBezTo>
                      <a:pt x="335" y="0"/>
                      <a:pt x="1" y="395"/>
                      <a:pt x="1" y="790"/>
                    </a:cubicBezTo>
                    <a:lnTo>
                      <a:pt x="1" y="7174"/>
                    </a:lnTo>
                    <a:cubicBezTo>
                      <a:pt x="1" y="7629"/>
                      <a:pt x="396" y="7994"/>
                      <a:pt x="821" y="7994"/>
                    </a:cubicBezTo>
                    <a:lnTo>
                      <a:pt x="912" y="7994"/>
                    </a:lnTo>
                    <a:cubicBezTo>
                      <a:pt x="1338" y="7994"/>
                      <a:pt x="1733" y="7629"/>
                      <a:pt x="1733" y="7174"/>
                    </a:cubicBezTo>
                    <a:lnTo>
                      <a:pt x="1733" y="790"/>
                    </a:lnTo>
                    <a:cubicBezTo>
                      <a:pt x="1733" y="334"/>
                      <a:pt x="1338" y="0"/>
                      <a:pt x="912" y="0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6"/>
              <p:cNvSpPr/>
              <p:nvPr/>
            </p:nvSpPr>
            <p:spPr>
              <a:xfrm>
                <a:off x="5989764" y="2761701"/>
                <a:ext cx="415012" cy="3063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0"/>
                    </a:moveTo>
                    <a:lnTo>
                      <a:pt x="1" y="1490"/>
                    </a:lnTo>
                    <a:lnTo>
                      <a:pt x="20184" y="1490"/>
                    </a:lnTo>
                    <a:lnTo>
                      <a:pt x="20184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6"/>
              <p:cNvSpPr/>
              <p:nvPr/>
            </p:nvSpPr>
            <p:spPr>
              <a:xfrm>
                <a:off x="6371639" y="3131691"/>
                <a:ext cx="35653" cy="163772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7965" extrusionOk="0">
                    <a:moveTo>
                      <a:pt x="821" y="1"/>
                    </a:moveTo>
                    <a:cubicBezTo>
                      <a:pt x="335" y="1"/>
                      <a:pt x="1" y="365"/>
                      <a:pt x="1" y="791"/>
                    </a:cubicBezTo>
                    <a:lnTo>
                      <a:pt x="1" y="7174"/>
                    </a:lnTo>
                    <a:cubicBezTo>
                      <a:pt x="1" y="7630"/>
                      <a:pt x="396" y="7964"/>
                      <a:pt x="821" y="7964"/>
                    </a:cubicBezTo>
                    <a:lnTo>
                      <a:pt x="912" y="7964"/>
                    </a:lnTo>
                    <a:cubicBezTo>
                      <a:pt x="1338" y="7964"/>
                      <a:pt x="1733" y="7630"/>
                      <a:pt x="1733" y="7174"/>
                    </a:cubicBezTo>
                    <a:lnTo>
                      <a:pt x="1733" y="791"/>
                    </a:lnTo>
                    <a:cubicBezTo>
                      <a:pt x="1733" y="335"/>
                      <a:pt x="1338" y="1"/>
                      <a:pt x="912" y="1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6"/>
              <p:cNvSpPr/>
              <p:nvPr/>
            </p:nvSpPr>
            <p:spPr>
              <a:xfrm>
                <a:off x="6611637" y="2352951"/>
                <a:ext cx="415012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6"/>
              <p:cNvSpPr/>
              <p:nvPr/>
            </p:nvSpPr>
            <p:spPr>
              <a:xfrm>
                <a:off x="6611637" y="2404828"/>
                <a:ext cx="415012" cy="3063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1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6"/>
              <p:cNvSpPr/>
              <p:nvPr/>
            </p:nvSpPr>
            <p:spPr>
              <a:xfrm>
                <a:off x="5988900" y="3845435"/>
                <a:ext cx="370887" cy="203537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9899" extrusionOk="0">
                    <a:moveTo>
                      <a:pt x="10408" y="0"/>
                    </a:moveTo>
                    <a:cubicBezTo>
                      <a:pt x="10377" y="1003"/>
                      <a:pt x="10408" y="1946"/>
                      <a:pt x="10469" y="2797"/>
                    </a:cubicBezTo>
                    <a:cubicBezTo>
                      <a:pt x="10469" y="2797"/>
                      <a:pt x="195" y="5958"/>
                      <a:pt x="73" y="8055"/>
                    </a:cubicBezTo>
                    <a:cubicBezTo>
                      <a:pt x="0" y="9314"/>
                      <a:pt x="4151" y="9565"/>
                      <a:pt x="7483" y="9565"/>
                    </a:cubicBezTo>
                    <a:cubicBezTo>
                      <a:pt x="9705" y="9565"/>
                      <a:pt x="11563" y="9453"/>
                      <a:pt x="11563" y="9453"/>
                    </a:cubicBezTo>
                    <a:cubicBezTo>
                      <a:pt x="11563" y="9453"/>
                      <a:pt x="12771" y="9899"/>
                      <a:pt x="14049" y="9899"/>
                    </a:cubicBezTo>
                    <a:cubicBezTo>
                      <a:pt x="15813" y="9899"/>
                      <a:pt x="17712" y="9051"/>
                      <a:pt x="16760" y="5016"/>
                    </a:cubicBezTo>
                    <a:lnTo>
                      <a:pt x="18037" y="1064"/>
                    </a:lnTo>
                    <a:cubicBezTo>
                      <a:pt x="15453" y="1003"/>
                      <a:pt x="12931" y="699"/>
                      <a:pt x="104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6"/>
              <p:cNvSpPr/>
              <p:nvPr/>
            </p:nvSpPr>
            <p:spPr>
              <a:xfrm>
                <a:off x="6513516" y="3826066"/>
                <a:ext cx="373519" cy="254756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390" extrusionOk="0">
                    <a:moveTo>
                      <a:pt x="15837" y="0"/>
                    </a:moveTo>
                    <a:cubicBezTo>
                      <a:pt x="14889" y="110"/>
                      <a:pt x="13942" y="188"/>
                      <a:pt x="12983" y="188"/>
                    </a:cubicBezTo>
                    <a:cubicBezTo>
                      <a:pt x="12619" y="188"/>
                      <a:pt x="12253" y="177"/>
                      <a:pt x="11885" y="152"/>
                    </a:cubicBezTo>
                    <a:cubicBezTo>
                      <a:pt x="10943" y="152"/>
                      <a:pt x="9666" y="699"/>
                      <a:pt x="8602" y="882"/>
                    </a:cubicBezTo>
                    <a:cubicBezTo>
                      <a:pt x="8906" y="2219"/>
                      <a:pt x="9210" y="3435"/>
                      <a:pt x="9484" y="4529"/>
                    </a:cubicBezTo>
                    <a:cubicBezTo>
                      <a:pt x="9484" y="4529"/>
                      <a:pt x="0" y="9544"/>
                      <a:pt x="244" y="11642"/>
                    </a:cubicBezTo>
                    <a:cubicBezTo>
                      <a:pt x="317" y="12190"/>
                      <a:pt x="1185" y="12390"/>
                      <a:pt x="2415" y="12390"/>
                    </a:cubicBezTo>
                    <a:cubicBezTo>
                      <a:pt x="5755" y="12390"/>
                      <a:pt x="11764" y="10912"/>
                      <a:pt x="11764" y="10912"/>
                    </a:cubicBezTo>
                    <a:cubicBezTo>
                      <a:pt x="11764" y="10912"/>
                      <a:pt x="12275" y="10997"/>
                      <a:pt x="12971" y="10997"/>
                    </a:cubicBezTo>
                    <a:cubicBezTo>
                      <a:pt x="14878" y="10997"/>
                      <a:pt x="18166" y="10360"/>
                      <a:pt x="16049" y="5593"/>
                    </a:cubicBezTo>
                    <a:lnTo>
                      <a:pt x="1583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6"/>
              <p:cNvSpPr/>
              <p:nvPr/>
            </p:nvSpPr>
            <p:spPr>
              <a:xfrm>
                <a:off x="5982279" y="3944811"/>
                <a:ext cx="96248" cy="83767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74" extrusionOk="0">
                    <a:moveTo>
                      <a:pt x="4164" y="0"/>
                    </a:moveTo>
                    <a:cubicBezTo>
                      <a:pt x="1003" y="1368"/>
                      <a:pt x="0" y="2827"/>
                      <a:pt x="0" y="2827"/>
                    </a:cubicBezTo>
                    <a:cubicBezTo>
                      <a:pt x="0" y="2827"/>
                      <a:pt x="91" y="3313"/>
                      <a:pt x="4347" y="4073"/>
                    </a:cubicBezTo>
                    <a:cubicBezTo>
                      <a:pt x="4681" y="2675"/>
                      <a:pt x="4620" y="1216"/>
                      <a:pt x="4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6"/>
              <p:cNvSpPr/>
              <p:nvPr/>
            </p:nvSpPr>
            <p:spPr>
              <a:xfrm>
                <a:off x="6067899" y="3916065"/>
                <a:ext cx="275626" cy="130873"/>
              </a:xfrm>
              <a:custGeom>
                <a:avLst/>
                <a:gdLst/>
                <a:ahLst/>
                <a:cxnLst/>
                <a:rect l="l" t="t" r="r" b="b"/>
                <a:pathLst>
                  <a:path w="13405" h="6365" extrusionOk="0">
                    <a:moveTo>
                      <a:pt x="4225" y="0"/>
                    </a:moveTo>
                    <a:cubicBezTo>
                      <a:pt x="2493" y="426"/>
                      <a:pt x="1094" y="882"/>
                      <a:pt x="0" y="1368"/>
                    </a:cubicBezTo>
                    <a:cubicBezTo>
                      <a:pt x="456" y="2584"/>
                      <a:pt x="517" y="4073"/>
                      <a:pt x="183" y="5441"/>
                    </a:cubicBezTo>
                    <a:cubicBezTo>
                      <a:pt x="1277" y="5623"/>
                      <a:pt x="2645" y="5836"/>
                      <a:pt x="4377" y="6079"/>
                    </a:cubicBezTo>
                    <a:cubicBezTo>
                      <a:pt x="5928" y="6282"/>
                      <a:pt x="7208" y="6365"/>
                      <a:pt x="8265" y="6365"/>
                    </a:cubicBezTo>
                    <a:cubicBezTo>
                      <a:pt x="12900" y="6365"/>
                      <a:pt x="13222" y="4772"/>
                      <a:pt x="13222" y="4772"/>
                    </a:cubicBezTo>
                    <a:cubicBezTo>
                      <a:pt x="13405" y="2462"/>
                      <a:pt x="12949" y="1034"/>
                      <a:pt x="13010" y="912"/>
                    </a:cubicBezTo>
                    <a:lnTo>
                      <a:pt x="13010" y="912"/>
                    </a:lnTo>
                    <a:cubicBezTo>
                      <a:pt x="11927" y="1473"/>
                      <a:pt x="10813" y="1681"/>
                      <a:pt x="9757" y="1681"/>
                    </a:cubicBezTo>
                    <a:cubicBezTo>
                      <a:pt x="6755" y="1681"/>
                      <a:pt x="4225" y="0"/>
                      <a:pt x="4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6"/>
              <p:cNvSpPr/>
              <p:nvPr/>
            </p:nvSpPr>
            <p:spPr>
              <a:xfrm>
                <a:off x="5977900" y="4003556"/>
                <a:ext cx="361881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7600" h="2529" extrusionOk="0">
                    <a:moveTo>
                      <a:pt x="213" y="0"/>
                    </a:moveTo>
                    <a:cubicBezTo>
                      <a:pt x="0" y="578"/>
                      <a:pt x="61" y="943"/>
                      <a:pt x="61" y="943"/>
                    </a:cubicBezTo>
                    <a:cubicBezTo>
                      <a:pt x="61" y="943"/>
                      <a:pt x="912" y="2007"/>
                      <a:pt x="8298" y="2432"/>
                    </a:cubicBezTo>
                    <a:cubicBezTo>
                      <a:pt x="9535" y="2500"/>
                      <a:pt x="10627" y="2528"/>
                      <a:pt x="11586" y="2528"/>
                    </a:cubicBezTo>
                    <a:cubicBezTo>
                      <a:pt x="15741" y="2528"/>
                      <a:pt x="17387" y="2007"/>
                      <a:pt x="17387" y="2007"/>
                    </a:cubicBezTo>
                    <a:cubicBezTo>
                      <a:pt x="17447" y="1520"/>
                      <a:pt x="17569" y="1034"/>
                      <a:pt x="17599" y="578"/>
                    </a:cubicBezTo>
                    <a:lnTo>
                      <a:pt x="17599" y="578"/>
                    </a:lnTo>
                    <a:cubicBezTo>
                      <a:pt x="15857" y="939"/>
                      <a:pt x="13329" y="1316"/>
                      <a:pt x="10232" y="1316"/>
                    </a:cubicBezTo>
                    <a:cubicBezTo>
                      <a:pt x="7331" y="1316"/>
                      <a:pt x="3932" y="985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6"/>
              <p:cNvSpPr/>
              <p:nvPr/>
            </p:nvSpPr>
            <p:spPr>
              <a:xfrm>
                <a:off x="6102278" y="3928773"/>
                <a:ext cx="30637" cy="6291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3060" extrusionOk="0">
                    <a:moveTo>
                      <a:pt x="131" y="0"/>
                    </a:moveTo>
                    <a:cubicBezTo>
                      <a:pt x="102" y="0"/>
                      <a:pt x="66" y="15"/>
                      <a:pt x="30" y="51"/>
                    </a:cubicBezTo>
                    <a:cubicBezTo>
                      <a:pt x="0" y="112"/>
                      <a:pt x="0" y="172"/>
                      <a:pt x="91" y="203"/>
                    </a:cubicBezTo>
                    <a:cubicBezTo>
                      <a:pt x="91" y="203"/>
                      <a:pt x="1307" y="1115"/>
                      <a:pt x="1033" y="2999"/>
                    </a:cubicBezTo>
                    <a:cubicBezTo>
                      <a:pt x="1033" y="2999"/>
                      <a:pt x="1064" y="3060"/>
                      <a:pt x="1094" y="3060"/>
                    </a:cubicBezTo>
                    <a:cubicBezTo>
                      <a:pt x="1155" y="3060"/>
                      <a:pt x="1216" y="3030"/>
                      <a:pt x="1216" y="2999"/>
                    </a:cubicBezTo>
                    <a:cubicBezTo>
                      <a:pt x="1489" y="1023"/>
                      <a:pt x="243" y="51"/>
                      <a:pt x="182" y="20"/>
                    </a:cubicBezTo>
                    <a:cubicBezTo>
                      <a:pt x="170" y="8"/>
                      <a:pt x="152" y="0"/>
                      <a:pt x="1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6"/>
              <p:cNvSpPr/>
              <p:nvPr/>
            </p:nvSpPr>
            <p:spPr>
              <a:xfrm>
                <a:off x="6133512" y="3918780"/>
                <a:ext cx="26894" cy="6353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090" extrusionOk="0">
                    <a:moveTo>
                      <a:pt x="123" y="0"/>
                    </a:moveTo>
                    <a:cubicBezTo>
                      <a:pt x="88" y="0"/>
                      <a:pt x="49" y="15"/>
                      <a:pt x="31" y="50"/>
                    </a:cubicBezTo>
                    <a:cubicBezTo>
                      <a:pt x="1" y="81"/>
                      <a:pt x="1" y="172"/>
                      <a:pt x="92" y="202"/>
                    </a:cubicBezTo>
                    <a:cubicBezTo>
                      <a:pt x="92" y="202"/>
                      <a:pt x="1095" y="993"/>
                      <a:pt x="1004" y="2968"/>
                    </a:cubicBezTo>
                    <a:cubicBezTo>
                      <a:pt x="1004" y="3029"/>
                      <a:pt x="1034" y="3090"/>
                      <a:pt x="1065" y="3090"/>
                    </a:cubicBezTo>
                    <a:cubicBezTo>
                      <a:pt x="1125" y="3090"/>
                      <a:pt x="1186" y="3060"/>
                      <a:pt x="1186" y="2968"/>
                    </a:cubicBezTo>
                    <a:cubicBezTo>
                      <a:pt x="1308" y="902"/>
                      <a:pt x="244" y="50"/>
                      <a:pt x="183" y="20"/>
                    </a:cubicBezTo>
                    <a:cubicBezTo>
                      <a:pt x="171" y="7"/>
                      <a:pt x="14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6"/>
              <p:cNvSpPr/>
              <p:nvPr/>
            </p:nvSpPr>
            <p:spPr>
              <a:xfrm>
                <a:off x="6132895" y="3882940"/>
                <a:ext cx="31891" cy="5438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821" y="243"/>
                    </a:moveTo>
                    <a:cubicBezTo>
                      <a:pt x="912" y="243"/>
                      <a:pt x="973" y="274"/>
                      <a:pt x="1034" y="365"/>
                    </a:cubicBezTo>
                    <a:cubicBezTo>
                      <a:pt x="1247" y="699"/>
                      <a:pt x="943" y="1641"/>
                      <a:pt x="730" y="2219"/>
                    </a:cubicBezTo>
                    <a:cubicBezTo>
                      <a:pt x="548" y="1641"/>
                      <a:pt x="365" y="699"/>
                      <a:pt x="608" y="365"/>
                    </a:cubicBezTo>
                    <a:cubicBezTo>
                      <a:pt x="639" y="274"/>
                      <a:pt x="730" y="243"/>
                      <a:pt x="821" y="243"/>
                    </a:cubicBezTo>
                    <a:close/>
                    <a:moveTo>
                      <a:pt x="821" y="0"/>
                    </a:moveTo>
                    <a:cubicBezTo>
                      <a:pt x="639" y="0"/>
                      <a:pt x="487" y="91"/>
                      <a:pt x="426" y="213"/>
                    </a:cubicBezTo>
                    <a:cubicBezTo>
                      <a:pt x="0" y="760"/>
                      <a:pt x="487" y="2371"/>
                      <a:pt x="578" y="2553"/>
                    </a:cubicBezTo>
                    <a:cubicBezTo>
                      <a:pt x="608" y="2584"/>
                      <a:pt x="639" y="2645"/>
                      <a:pt x="669" y="2645"/>
                    </a:cubicBezTo>
                    <a:cubicBezTo>
                      <a:pt x="730" y="2645"/>
                      <a:pt x="791" y="2584"/>
                      <a:pt x="791" y="2553"/>
                    </a:cubicBezTo>
                    <a:cubicBezTo>
                      <a:pt x="882" y="2371"/>
                      <a:pt x="1551" y="760"/>
                      <a:pt x="1216" y="213"/>
                    </a:cubicBezTo>
                    <a:cubicBezTo>
                      <a:pt x="1125" y="91"/>
                      <a:pt x="973" y="0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6"/>
              <p:cNvSpPr/>
              <p:nvPr/>
            </p:nvSpPr>
            <p:spPr>
              <a:xfrm>
                <a:off x="6145397" y="3907923"/>
                <a:ext cx="46263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430" extrusionOk="0">
                    <a:moveTo>
                      <a:pt x="1794" y="214"/>
                    </a:moveTo>
                    <a:cubicBezTo>
                      <a:pt x="1824" y="214"/>
                      <a:pt x="1885" y="244"/>
                      <a:pt x="1976" y="396"/>
                    </a:cubicBezTo>
                    <a:cubicBezTo>
                      <a:pt x="2037" y="518"/>
                      <a:pt x="2037" y="609"/>
                      <a:pt x="1976" y="700"/>
                    </a:cubicBezTo>
                    <a:cubicBezTo>
                      <a:pt x="1733" y="1034"/>
                      <a:pt x="882" y="1156"/>
                      <a:pt x="335" y="1186"/>
                    </a:cubicBezTo>
                    <a:cubicBezTo>
                      <a:pt x="669" y="822"/>
                      <a:pt x="1368" y="214"/>
                      <a:pt x="1733" y="214"/>
                    </a:cubicBezTo>
                    <a:close/>
                    <a:moveTo>
                      <a:pt x="1708" y="0"/>
                    </a:moveTo>
                    <a:cubicBezTo>
                      <a:pt x="1069" y="0"/>
                      <a:pt x="120" y="1128"/>
                      <a:pt x="0" y="1278"/>
                    </a:cubicBezTo>
                    <a:lnTo>
                      <a:pt x="0" y="1369"/>
                    </a:lnTo>
                    <a:cubicBezTo>
                      <a:pt x="0" y="1430"/>
                      <a:pt x="31" y="1430"/>
                      <a:pt x="61" y="1430"/>
                    </a:cubicBezTo>
                    <a:cubicBezTo>
                      <a:pt x="213" y="1430"/>
                      <a:pt x="1733" y="1369"/>
                      <a:pt x="2128" y="822"/>
                    </a:cubicBezTo>
                    <a:cubicBezTo>
                      <a:pt x="2250" y="639"/>
                      <a:pt x="2250" y="518"/>
                      <a:pt x="2158" y="305"/>
                    </a:cubicBezTo>
                    <a:cubicBezTo>
                      <a:pt x="2037" y="92"/>
                      <a:pt x="1885" y="1"/>
                      <a:pt x="1794" y="1"/>
                    </a:cubicBezTo>
                    <a:lnTo>
                      <a:pt x="1733" y="1"/>
                    </a:lnTo>
                    <a:cubicBezTo>
                      <a:pt x="1725" y="1"/>
                      <a:pt x="1716" y="0"/>
                      <a:pt x="1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6"/>
              <p:cNvSpPr/>
              <p:nvPr/>
            </p:nvSpPr>
            <p:spPr>
              <a:xfrm>
                <a:off x="6507882" y="3984804"/>
                <a:ext cx="95014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954" extrusionOk="0">
                    <a:moveTo>
                      <a:pt x="3618" y="1"/>
                    </a:moveTo>
                    <a:cubicBezTo>
                      <a:pt x="761" y="1946"/>
                      <a:pt x="1" y="3526"/>
                      <a:pt x="1" y="3526"/>
                    </a:cubicBezTo>
                    <a:cubicBezTo>
                      <a:pt x="1" y="3526"/>
                      <a:pt x="200" y="3953"/>
                      <a:pt x="4152" y="3953"/>
                    </a:cubicBezTo>
                    <a:cubicBezTo>
                      <a:pt x="4284" y="3953"/>
                      <a:pt x="4420" y="3953"/>
                      <a:pt x="4560" y="3952"/>
                    </a:cubicBezTo>
                    <a:cubicBezTo>
                      <a:pt x="4621" y="2554"/>
                      <a:pt x="4317" y="1125"/>
                      <a:pt x="3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6"/>
              <p:cNvSpPr/>
              <p:nvPr/>
            </p:nvSpPr>
            <p:spPr>
              <a:xfrm>
                <a:off x="6581638" y="3926058"/>
                <a:ext cx="280005" cy="140023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6810" extrusionOk="0">
                    <a:moveTo>
                      <a:pt x="12706" y="0"/>
                    </a:moveTo>
                    <a:cubicBezTo>
                      <a:pt x="11232" y="1158"/>
                      <a:pt x="9528" y="1505"/>
                      <a:pt x="8015" y="1505"/>
                    </a:cubicBezTo>
                    <a:cubicBezTo>
                      <a:pt x="5755" y="1505"/>
                      <a:pt x="3922" y="730"/>
                      <a:pt x="3922" y="730"/>
                    </a:cubicBezTo>
                    <a:cubicBezTo>
                      <a:pt x="2341" y="1429"/>
                      <a:pt x="1034" y="2158"/>
                      <a:pt x="1" y="2858"/>
                    </a:cubicBezTo>
                    <a:cubicBezTo>
                      <a:pt x="700" y="3982"/>
                      <a:pt x="1034" y="5411"/>
                      <a:pt x="912" y="6809"/>
                    </a:cubicBezTo>
                    <a:cubicBezTo>
                      <a:pt x="2037" y="6809"/>
                      <a:pt x="3435" y="6748"/>
                      <a:pt x="5137" y="6657"/>
                    </a:cubicBezTo>
                    <a:cubicBezTo>
                      <a:pt x="13587" y="6232"/>
                      <a:pt x="13618" y="3769"/>
                      <a:pt x="13618" y="3769"/>
                    </a:cubicBezTo>
                    <a:cubicBezTo>
                      <a:pt x="13435" y="1459"/>
                      <a:pt x="12706" y="122"/>
                      <a:pt x="12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6"/>
              <p:cNvSpPr/>
              <p:nvPr/>
            </p:nvSpPr>
            <p:spPr>
              <a:xfrm>
                <a:off x="6506011" y="4004173"/>
                <a:ext cx="357501" cy="81752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3976" extrusionOk="0">
                    <a:moveTo>
                      <a:pt x="17326" y="1"/>
                    </a:moveTo>
                    <a:cubicBezTo>
                      <a:pt x="14628" y="1154"/>
                      <a:pt x="9739" y="2713"/>
                      <a:pt x="3303" y="2713"/>
                    </a:cubicBezTo>
                    <a:cubicBezTo>
                      <a:pt x="2271" y="2713"/>
                      <a:pt x="1200" y="2673"/>
                      <a:pt x="92" y="2584"/>
                    </a:cubicBezTo>
                    <a:lnTo>
                      <a:pt x="92" y="2584"/>
                    </a:lnTo>
                    <a:cubicBezTo>
                      <a:pt x="1" y="3192"/>
                      <a:pt x="122" y="3588"/>
                      <a:pt x="122" y="3588"/>
                    </a:cubicBezTo>
                    <a:cubicBezTo>
                      <a:pt x="122" y="3588"/>
                      <a:pt x="575" y="3975"/>
                      <a:pt x="2921" y="3975"/>
                    </a:cubicBezTo>
                    <a:cubicBezTo>
                      <a:pt x="4173" y="3975"/>
                      <a:pt x="5963" y="3865"/>
                      <a:pt x="8511" y="3527"/>
                    </a:cubicBezTo>
                    <a:cubicBezTo>
                      <a:pt x="15107" y="2676"/>
                      <a:pt x="17387" y="1460"/>
                      <a:pt x="17387" y="1460"/>
                    </a:cubicBezTo>
                    <a:cubicBezTo>
                      <a:pt x="17387" y="943"/>
                      <a:pt x="17387" y="457"/>
                      <a:pt x="17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6"/>
              <p:cNvSpPr/>
              <p:nvPr/>
            </p:nvSpPr>
            <p:spPr>
              <a:xfrm>
                <a:off x="6612892" y="3961774"/>
                <a:ext cx="36887" cy="5868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854" extrusionOk="0">
                    <a:moveTo>
                      <a:pt x="157" y="0"/>
                    </a:moveTo>
                    <a:cubicBezTo>
                      <a:pt x="117" y="0"/>
                      <a:pt x="82" y="36"/>
                      <a:pt x="61" y="57"/>
                    </a:cubicBezTo>
                    <a:cubicBezTo>
                      <a:pt x="0" y="87"/>
                      <a:pt x="61" y="178"/>
                      <a:pt x="91" y="209"/>
                    </a:cubicBezTo>
                    <a:cubicBezTo>
                      <a:pt x="91" y="209"/>
                      <a:pt x="1459" y="877"/>
                      <a:pt x="1550" y="2762"/>
                    </a:cubicBezTo>
                    <a:cubicBezTo>
                      <a:pt x="1581" y="2823"/>
                      <a:pt x="1611" y="2853"/>
                      <a:pt x="1702" y="2853"/>
                    </a:cubicBezTo>
                    <a:cubicBezTo>
                      <a:pt x="1733" y="2853"/>
                      <a:pt x="1794" y="2823"/>
                      <a:pt x="1763" y="2762"/>
                    </a:cubicBezTo>
                    <a:cubicBezTo>
                      <a:pt x="1702" y="725"/>
                      <a:pt x="243" y="57"/>
                      <a:pt x="213" y="26"/>
                    </a:cubicBezTo>
                    <a:cubicBezTo>
                      <a:pt x="194" y="8"/>
                      <a:pt x="175" y="0"/>
                      <a:pt x="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6"/>
              <p:cNvSpPr/>
              <p:nvPr/>
            </p:nvSpPr>
            <p:spPr>
              <a:xfrm>
                <a:off x="6642254" y="3947052"/>
                <a:ext cx="35653" cy="59032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871" extrusionOk="0">
                    <a:moveTo>
                      <a:pt x="144" y="0"/>
                    </a:moveTo>
                    <a:cubicBezTo>
                      <a:pt x="105" y="0"/>
                      <a:pt x="53" y="22"/>
                      <a:pt x="31" y="43"/>
                    </a:cubicBezTo>
                    <a:cubicBezTo>
                      <a:pt x="1" y="74"/>
                      <a:pt x="31" y="165"/>
                      <a:pt x="62" y="195"/>
                    </a:cubicBezTo>
                    <a:cubicBezTo>
                      <a:pt x="62" y="195"/>
                      <a:pt x="1247" y="803"/>
                      <a:pt x="1490" y="2748"/>
                    </a:cubicBezTo>
                    <a:cubicBezTo>
                      <a:pt x="1521" y="2809"/>
                      <a:pt x="1551" y="2870"/>
                      <a:pt x="1642" y="2870"/>
                    </a:cubicBezTo>
                    <a:cubicBezTo>
                      <a:pt x="1703" y="2870"/>
                      <a:pt x="1733" y="2779"/>
                      <a:pt x="1703" y="2748"/>
                    </a:cubicBezTo>
                    <a:cubicBezTo>
                      <a:pt x="1429" y="651"/>
                      <a:pt x="214" y="43"/>
                      <a:pt x="183" y="13"/>
                    </a:cubicBezTo>
                    <a:cubicBezTo>
                      <a:pt x="174" y="4"/>
                      <a:pt x="160" y="0"/>
                      <a:pt x="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6"/>
              <p:cNvSpPr/>
              <p:nvPr/>
            </p:nvSpPr>
            <p:spPr>
              <a:xfrm>
                <a:off x="6638512" y="3908684"/>
                <a:ext cx="30020" cy="53891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621" extrusionOk="0">
                    <a:moveTo>
                      <a:pt x="669" y="238"/>
                    </a:moveTo>
                    <a:cubicBezTo>
                      <a:pt x="791" y="238"/>
                      <a:pt x="821" y="238"/>
                      <a:pt x="912" y="329"/>
                    </a:cubicBezTo>
                    <a:cubicBezTo>
                      <a:pt x="1156" y="633"/>
                      <a:pt x="1064" y="1605"/>
                      <a:pt x="943" y="2213"/>
                    </a:cubicBezTo>
                    <a:cubicBezTo>
                      <a:pt x="669" y="1696"/>
                      <a:pt x="304" y="785"/>
                      <a:pt x="487" y="389"/>
                    </a:cubicBezTo>
                    <a:cubicBezTo>
                      <a:pt x="517" y="329"/>
                      <a:pt x="548" y="238"/>
                      <a:pt x="669" y="238"/>
                    </a:cubicBezTo>
                    <a:close/>
                    <a:moveTo>
                      <a:pt x="721" y="0"/>
                    </a:moveTo>
                    <a:cubicBezTo>
                      <a:pt x="681" y="0"/>
                      <a:pt x="642" y="8"/>
                      <a:pt x="608" y="25"/>
                    </a:cubicBezTo>
                    <a:cubicBezTo>
                      <a:pt x="456" y="55"/>
                      <a:pt x="335" y="116"/>
                      <a:pt x="244" y="268"/>
                    </a:cubicBezTo>
                    <a:cubicBezTo>
                      <a:pt x="1" y="876"/>
                      <a:pt x="791" y="2396"/>
                      <a:pt x="852" y="2548"/>
                    </a:cubicBezTo>
                    <a:cubicBezTo>
                      <a:pt x="896" y="2592"/>
                      <a:pt x="924" y="2620"/>
                      <a:pt x="936" y="2620"/>
                    </a:cubicBezTo>
                    <a:cubicBezTo>
                      <a:pt x="941" y="2620"/>
                      <a:pt x="943" y="2616"/>
                      <a:pt x="943" y="2608"/>
                    </a:cubicBezTo>
                    <a:cubicBezTo>
                      <a:pt x="973" y="2608"/>
                      <a:pt x="1004" y="2548"/>
                      <a:pt x="1004" y="2517"/>
                    </a:cubicBezTo>
                    <a:cubicBezTo>
                      <a:pt x="1095" y="2335"/>
                      <a:pt x="1460" y="633"/>
                      <a:pt x="1004" y="116"/>
                    </a:cubicBezTo>
                    <a:cubicBezTo>
                      <a:pt x="938" y="50"/>
                      <a:pt x="825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6"/>
              <p:cNvSpPr/>
              <p:nvPr/>
            </p:nvSpPr>
            <p:spPr>
              <a:xfrm>
                <a:off x="6655393" y="3927930"/>
                <a:ext cx="43138" cy="3501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703" extrusionOk="0">
                    <a:moveTo>
                      <a:pt x="1611" y="183"/>
                    </a:moveTo>
                    <a:cubicBezTo>
                      <a:pt x="1642" y="183"/>
                      <a:pt x="1763" y="183"/>
                      <a:pt x="1824" y="335"/>
                    </a:cubicBezTo>
                    <a:cubicBezTo>
                      <a:pt x="1915" y="426"/>
                      <a:pt x="1915" y="517"/>
                      <a:pt x="1854" y="639"/>
                    </a:cubicBezTo>
                    <a:cubicBezTo>
                      <a:pt x="1702" y="1004"/>
                      <a:pt x="882" y="1277"/>
                      <a:pt x="335" y="1429"/>
                    </a:cubicBezTo>
                    <a:cubicBezTo>
                      <a:pt x="639" y="973"/>
                      <a:pt x="1186" y="244"/>
                      <a:pt x="1550" y="183"/>
                    </a:cubicBezTo>
                    <a:close/>
                    <a:moveTo>
                      <a:pt x="1520" y="1"/>
                    </a:moveTo>
                    <a:cubicBezTo>
                      <a:pt x="912" y="61"/>
                      <a:pt x="122" y="1399"/>
                      <a:pt x="31" y="1551"/>
                    </a:cubicBezTo>
                    <a:cubicBezTo>
                      <a:pt x="0" y="1581"/>
                      <a:pt x="0" y="1612"/>
                      <a:pt x="31" y="1672"/>
                    </a:cubicBezTo>
                    <a:cubicBezTo>
                      <a:pt x="91" y="1703"/>
                      <a:pt x="122" y="1703"/>
                      <a:pt x="152" y="1703"/>
                    </a:cubicBezTo>
                    <a:cubicBezTo>
                      <a:pt x="304" y="1672"/>
                      <a:pt x="1794" y="1308"/>
                      <a:pt x="2067" y="700"/>
                    </a:cubicBezTo>
                    <a:cubicBezTo>
                      <a:pt x="2098" y="548"/>
                      <a:pt x="2098" y="365"/>
                      <a:pt x="1976" y="213"/>
                    </a:cubicBezTo>
                    <a:cubicBezTo>
                      <a:pt x="1824" y="31"/>
                      <a:pt x="167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6"/>
              <p:cNvSpPr/>
              <p:nvPr/>
            </p:nvSpPr>
            <p:spPr>
              <a:xfrm>
                <a:off x="6187261" y="2862330"/>
                <a:ext cx="664380" cy="1019969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49606" extrusionOk="0">
                    <a:moveTo>
                      <a:pt x="13892" y="0"/>
                    </a:moveTo>
                    <a:cubicBezTo>
                      <a:pt x="13892" y="0"/>
                      <a:pt x="14074" y="882"/>
                      <a:pt x="14378" y="2462"/>
                    </a:cubicBezTo>
                    <a:lnTo>
                      <a:pt x="5077" y="5259"/>
                    </a:lnTo>
                    <a:cubicBezTo>
                      <a:pt x="5077" y="5259"/>
                      <a:pt x="1186" y="23678"/>
                      <a:pt x="1" y="48268"/>
                    </a:cubicBezTo>
                    <a:cubicBezTo>
                      <a:pt x="2493" y="48967"/>
                      <a:pt x="7265" y="49545"/>
                      <a:pt x="9879" y="49606"/>
                    </a:cubicBezTo>
                    <a:lnTo>
                      <a:pt x="15655" y="17508"/>
                    </a:lnTo>
                    <a:cubicBezTo>
                      <a:pt x="17752" y="27387"/>
                      <a:pt x="20366" y="37812"/>
                      <a:pt x="23254" y="48603"/>
                    </a:cubicBezTo>
                    <a:cubicBezTo>
                      <a:pt x="24378" y="48876"/>
                      <a:pt x="26263" y="48876"/>
                      <a:pt x="27266" y="48876"/>
                    </a:cubicBezTo>
                    <a:cubicBezTo>
                      <a:pt x="29758" y="48755"/>
                      <a:pt x="31096" y="48268"/>
                      <a:pt x="32311" y="47539"/>
                    </a:cubicBezTo>
                    <a:lnTo>
                      <a:pt x="30305" y="15228"/>
                    </a:lnTo>
                    <a:lnTo>
                      <a:pt x="31065" y="1307"/>
                    </a:lnTo>
                    <a:lnTo>
                      <a:pt x="13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6"/>
              <p:cNvSpPr/>
              <p:nvPr/>
            </p:nvSpPr>
            <p:spPr>
              <a:xfrm>
                <a:off x="6443523" y="3212952"/>
                <a:ext cx="145636" cy="2751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338" fill="none" extrusionOk="0">
                    <a:moveTo>
                      <a:pt x="0" y="0"/>
                    </a:moveTo>
                    <a:cubicBezTo>
                      <a:pt x="2371" y="456"/>
                      <a:pt x="4711" y="912"/>
                      <a:pt x="7082" y="1337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6"/>
              <p:cNvSpPr/>
              <p:nvPr/>
            </p:nvSpPr>
            <p:spPr>
              <a:xfrm>
                <a:off x="6737271" y="3042946"/>
                <a:ext cx="78133" cy="784994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178" fill="none" extrusionOk="0">
                    <a:moveTo>
                      <a:pt x="3800" y="38177"/>
                    </a:moveTo>
                    <a:cubicBezTo>
                      <a:pt x="1185" y="25624"/>
                      <a:pt x="0" y="12827"/>
                      <a:pt x="243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6"/>
              <p:cNvSpPr/>
              <p:nvPr/>
            </p:nvSpPr>
            <p:spPr>
              <a:xfrm>
                <a:off x="6371022" y="3232321"/>
                <a:ext cx="99394" cy="627493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30518" fill="none" extrusionOk="0">
                    <a:moveTo>
                      <a:pt x="0" y="30517"/>
                    </a:moveTo>
                    <a:cubicBezTo>
                      <a:pt x="547" y="20213"/>
                      <a:pt x="2128" y="9940"/>
                      <a:pt x="4833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6"/>
              <p:cNvSpPr/>
              <p:nvPr/>
            </p:nvSpPr>
            <p:spPr>
              <a:xfrm>
                <a:off x="6457896" y="3023577"/>
                <a:ext cx="10630" cy="15562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7569" fill="none" extrusionOk="0">
                    <a:moveTo>
                      <a:pt x="517" y="7569"/>
                    </a:moveTo>
                    <a:cubicBezTo>
                      <a:pt x="335" y="5076"/>
                      <a:pt x="152" y="2523"/>
                      <a:pt x="0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6"/>
              <p:cNvSpPr/>
              <p:nvPr/>
            </p:nvSpPr>
            <p:spPr>
              <a:xfrm>
                <a:off x="6651630" y="2988580"/>
                <a:ext cx="74391" cy="147508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7174" fill="none" extrusionOk="0">
                    <a:moveTo>
                      <a:pt x="3618" y="7173"/>
                    </a:moveTo>
                    <a:cubicBezTo>
                      <a:pt x="1551" y="5350"/>
                      <a:pt x="214" y="2736"/>
                      <a:pt x="1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6"/>
              <p:cNvSpPr/>
              <p:nvPr/>
            </p:nvSpPr>
            <p:spPr>
              <a:xfrm>
                <a:off x="6473523" y="3001061"/>
                <a:ext cx="32508" cy="161901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7874" fill="none" extrusionOk="0">
                    <a:moveTo>
                      <a:pt x="0" y="7691"/>
                    </a:moveTo>
                    <a:cubicBezTo>
                      <a:pt x="517" y="7873"/>
                      <a:pt x="1125" y="7448"/>
                      <a:pt x="1368" y="6931"/>
                    </a:cubicBezTo>
                    <a:cubicBezTo>
                      <a:pt x="1581" y="6384"/>
                      <a:pt x="1550" y="5807"/>
                      <a:pt x="1489" y="5259"/>
                    </a:cubicBezTo>
                    <a:cubicBezTo>
                      <a:pt x="1337" y="3496"/>
                      <a:pt x="1185" y="1764"/>
                      <a:pt x="973" y="1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6"/>
              <p:cNvSpPr/>
              <p:nvPr/>
            </p:nvSpPr>
            <p:spPr>
              <a:xfrm>
                <a:off x="6274135" y="2984818"/>
                <a:ext cx="88147" cy="11376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533" fill="none" extrusionOk="0">
                    <a:moveTo>
                      <a:pt x="1" y="5533"/>
                    </a:moveTo>
                    <a:cubicBezTo>
                      <a:pt x="2007" y="4256"/>
                      <a:pt x="3527" y="2250"/>
                      <a:pt x="4287" y="1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6"/>
              <p:cNvSpPr/>
              <p:nvPr/>
            </p:nvSpPr>
            <p:spPr>
              <a:xfrm>
                <a:off x="5964144" y="1975455"/>
                <a:ext cx="148145" cy="86000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41826" extrusionOk="0">
                    <a:moveTo>
                      <a:pt x="4165" y="1"/>
                    </a:moveTo>
                    <a:lnTo>
                      <a:pt x="3982" y="31"/>
                    </a:lnTo>
                    <a:cubicBezTo>
                      <a:pt x="4530" y="2280"/>
                      <a:pt x="3466" y="4530"/>
                      <a:pt x="2463" y="6627"/>
                    </a:cubicBezTo>
                    <a:cubicBezTo>
                      <a:pt x="2128" y="7357"/>
                      <a:pt x="1794" y="8116"/>
                      <a:pt x="1490" y="8846"/>
                    </a:cubicBezTo>
                    <a:cubicBezTo>
                      <a:pt x="1" y="12615"/>
                      <a:pt x="122" y="16901"/>
                      <a:pt x="1794" y="20579"/>
                    </a:cubicBezTo>
                    <a:cubicBezTo>
                      <a:pt x="2098" y="21308"/>
                      <a:pt x="2463" y="22007"/>
                      <a:pt x="2858" y="22676"/>
                    </a:cubicBezTo>
                    <a:cubicBezTo>
                      <a:pt x="3618" y="24074"/>
                      <a:pt x="4408" y="25503"/>
                      <a:pt x="4681" y="27083"/>
                    </a:cubicBezTo>
                    <a:cubicBezTo>
                      <a:pt x="4985" y="28877"/>
                      <a:pt x="4590" y="30670"/>
                      <a:pt x="4226" y="32433"/>
                    </a:cubicBezTo>
                    <a:cubicBezTo>
                      <a:pt x="3861" y="34105"/>
                      <a:pt x="3466" y="36050"/>
                      <a:pt x="3800" y="37874"/>
                    </a:cubicBezTo>
                    <a:cubicBezTo>
                      <a:pt x="4104" y="39515"/>
                      <a:pt x="5289" y="41400"/>
                      <a:pt x="7174" y="41825"/>
                    </a:cubicBezTo>
                    <a:lnTo>
                      <a:pt x="7204" y="41643"/>
                    </a:lnTo>
                    <a:cubicBezTo>
                      <a:pt x="5381" y="41217"/>
                      <a:pt x="4256" y="39424"/>
                      <a:pt x="3952" y="37813"/>
                    </a:cubicBezTo>
                    <a:cubicBezTo>
                      <a:pt x="3618" y="35989"/>
                      <a:pt x="3982" y="34105"/>
                      <a:pt x="4378" y="32433"/>
                    </a:cubicBezTo>
                    <a:cubicBezTo>
                      <a:pt x="4742" y="30670"/>
                      <a:pt x="5137" y="28846"/>
                      <a:pt x="4833" y="27022"/>
                    </a:cubicBezTo>
                    <a:cubicBezTo>
                      <a:pt x="4560" y="25412"/>
                      <a:pt x="3770" y="23983"/>
                      <a:pt x="3010" y="22554"/>
                    </a:cubicBezTo>
                    <a:cubicBezTo>
                      <a:pt x="2615" y="21886"/>
                      <a:pt x="2250" y="21187"/>
                      <a:pt x="1946" y="20518"/>
                    </a:cubicBezTo>
                    <a:cubicBezTo>
                      <a:pt x="305" y="16870"/>
                      <a:pt x="183" y="12645"/>
                      <a:pt x="1642" y="8968"/>
                    </a:cubicBezTo>
                    <a:cubicBezTo>
                      <a:pt x="1885" y="8238"/>
                      <a:pt x="2280" y="7478"/>
                      <a:pt x="2615" y="6749"/>
                    </a:cubicBezTo>
                    <a:cubicBezTo>
                      <a:pt x="3648" y="4591"/>
                      <a:pt x="4712" y="2311"/>
                      <a:pt x="4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6"/>
              <p:cNvSpPr/>
              <p:nvPr/>
            </p:nvSpPr>
            <p:spPr>
              <a:xfrm>
                <a:off x="5947262" y="1801707"/>
                <a:ext cx="1151871" cy="1048365"/>
              </a:xfrm>
              <a:custGeom>
                <a:avLst/>
                <a:gdLst/>
                <a:ahLst/>
                <a:cxnLst/>
                <a:rect l="l" t="t" r="r" b="b"/>
                <a:pathLst>
                  <a:path w="56021" h="50987" extrusionOk="0">
                    <a:moveTo>
                      <a:pt x="34895" y="1"/>
                    </a:moveTo>
                    <a:lnTo>
                      <a:pt x="3496" y="12037"/>
                    </a:lnTo>
                    <a:cubicBezTo>
                      <a:pt x="3496" y="12037"/>
                      <a:pt x="4560" y="13162"/>
                      <a:pt x="2676" y="18664"/>
                    </a:cubicBezTo>
                    <a:cubicBezTo>
                      <a:pt x="1" y="26293"/>
                      <a:pt x="4621" y="29485"/>
                      <a:pt x="5563" y="32889"/>
                    </a:cubicBezTo>
                    <a:cubicBezTo>
                      <a:pt x="6050" y="34713"/>
                      <a:pt x="5867" y="38087"/>
                      <a:pt x="5107" y="41035"/>
                    </a:cubicBezTo>
                    <a:cubicBezTo>
                      <a:pt x="3740" y="46293"/>
                      <a:pt x="5563" y="49850"/>
                      <a:pt x="6293" y="50184"/>
                    </a:cubicBezTo>
                    <a:cubicBezTo>
                      <a:pt x="7356" y="50790"/>
                      <a:pt x="8381" y="50987"/>
                      <a:pt x="9266" y="50987"/>
                    </a:cubicBezTo>
                    <a:cubicBezTo>
                      <a:pt x="10911" y="50987"/>
                      <a:pt x="12068" y="50306"/>
                      <a:pt x="12068" y="50306"/>
                    </a:cubicBezTo>
                    <a:lnTo>
                      <a:pt x="12098" y="50093"/>
                    </a:lnTo>
                    <a:cubicBezTo>
                      <a:pt x="10579" y="47357"/>
                      <a:pt x="9788" y="44378"/>
                      <a:pt x="10092" y="41278"/>
                    </a:cubicBezTo>
                    <a:cubicBezTo>
                      <a:pt x="10244" y="38178"/>
                      <a:pt x="12098" y="35290"/>
                      <a:pt x="12342" y="32524"/>
                    </a:cubicBezTo>
                    <a:cubicBezTo>
                      <a:pt x="12828" y="28299"/>
                      <a:pt x="8269" y="25199"/>
                      <a:pt x="9180" y="21247"/>
                    </a:cubicBezTo>
                    <a:cubicBezTo>
                      <a:pt x="9606" y="19120"/>
                      <a:pt x="11916" y="17782"/>
                      <a:pt x="13588" y="16658"/>
                    </a:cubicBezTo>
                    <a:cubicBezTo>
                      <a:pt x="18451" y="12585"/>
                      <a:pt x="22676" y="7326"/>
                      <a:pt x="29546" y="6779"/>
                    </a:cubicBezTo>
                    <a:cubicBezTo>
                      <a:pt x="29801" y="6760"/>
                      <a:pt x="30059" y="6751"/>
                      <a:pt x="30317" y="6751"/>
                    </a:cubicBezTo>
                    <a:cubicBezTo>
                      <a:pt x="35033" y="6751"/>
                      <a:pt x="40034" y="9891"/>
                      <a:pt x="40062" y="15655"/>
                    </a:cubicBezTo>
                    <a:cubicBezTo>
                      <a:pt x="40002" y="23801"/>
                      <a:pt x="44105" y="30092"/>
                      <a:pt x="49120" y="36111"/>
                    </a:cubicBezTo>
                    <a:cubicBezTo>
                      <a:pt x="50397" y="37570"/>
                      <a:pt x="50853" y="39697"/>
                      <a:pt x="50671" y="41977"/>
                    </a:cubicBezTo>
                    <a:cubicBezTo>
                      <a:pt x="51187" y="41734"/>
                      <a:pt x="51734" y="41430"/>
                      <a:pt x="52190" y="41126"/>
                    </a:cubicBezTo>
                    <a:cubicBezTo>
                      <a:pt x="52677" y="40822"/>
                      <a:pt x="52160" y="37752"/>
                      <a:pt x="52525" y="37418"/>
                    </a:cubicBezTo>
                    <a:lnTo>
                      <a:pt x="52525" y="37418"/>
                    </a:lnTo>
                    <a:lnTo>
                      <a:pt x="53740" y="39849"/>
                    </a:lnTo>
                    <a:cubicBezTo>
                      <a:pt x="54683" y="38907"/>
                      <a:pt x="55838" y="37631"/>
                      <a:pt x="55838" y="37631"/>
                    </a:cubicBezTo>
                    <a:cubicBezTo>
                      <a:pt x="56020" y="30974"/>
                      <a:pt x="55959" y="28147"/>
                      <a:pt x="53558" y="26171"/>
                    </a:cubicBezTo>
                    <a:cubicBezTo>
                      <a:pt x="51126" y="24165"/>
                      <a:pt x="46689" y="20670"/>
                      <a:pt x="46689" y="15685"/>
                    </a:cubicBezTo>
                    <a:cubicBezTo>
                      <a:pt x="46689" y="9606"/>
                      <a:pt x="42889" y="8664"/>
                      <a:pt x="40154" y="6688"/>
                    </a:cubicBezTo>
                    <a:cubicBezTo>
                      <a:pt x="37357" y="4712"/>
                      <a:pt x="34895" y="1"/>
                      <a:pt x="348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6"/>
              <p:cNvSpPr/>
              <p:nvPr/>
            </p:nvSpPr>
            <p:spPr>
              <a:xfrm>
                <a:off x="6659135" y="1782338"/>
                <a:ext cx="458129" cy="784377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38148" extrusionOk="0">
                    <a:moveTo>
                      <a:pt x="213" y="1"/>
                    </a:moveTo>
                    <a:lnTo>
                      <a:pt x="1" y="31"/>
                    </a:lnTo>
                    <a:cubicBezTo>
                      <a:pt x="517" y="2584"/>
                      <a:pt x="2067" y="4925"/>
                      <a:pt x="4226" y="6353"/>
                    </a:cubicBezTo>
                    <a:cubicBezTo>
                      <a:pt x="5016" y="6840"/>
                      <a:pt x="5867" y="7265"/>
                      <a:pt x="6748" y="7630"/>
                    </a:cubicBezTo>
                    <a:cubicBezTo>
                      <a:pt x="8268" y="8359"/>
                      <a:pt x="9697" y="9028"/>
                      <a:pt x="10730" y="10305"/>
                    </a:cubicBezTo>
                    <a:cubicBezTo>
                      <a:pt x="11946" y="11824"/>
                      <a:pt x="12220" y="13739"/>
                      <a:pt x="12463" y="15806"/>
                    </a:cubicBezTo>
                    <a:cubicBezTo>
                      <a:pt x="12676" y="17296"/>
                      <a:pt x="12858" y="18815"/>
                      <a:pt x="13466" y="20183"/>
                    </a:cubicBezTo>
                    <a:cubicBezTo>
                      <a:pt x="14195" y="21825"/>
                      <a:pt x="15472" y="23132"/>
                      <a:pt x="16718" y="24408"/>
                    </a:cubicBezTo>
                    <a:cubicBezTo>
                      <a:pt x="17478" y="25168"/>
                      <a:pt x="18238" y="25928"/>
                      <a:pt x="18907" y="26749"/>
                    </a:cubicBezTo>
                    <a:cubicBezTo>
                      <a:pt x="21338" y="29940"/>
                      <a:pt x="22037" y="34226"/>
                      <a:pt x="20791" y="38025"/>
                    </a:cubicBezTo>
                    <a:lnTo>
                      <a:pt x="20974" y="38147"/>
                    </a:lnTo>
                    <a:cubicBezTo>
                      <a:pt x="22281" y="34317"/>
                      <a:pt x="21521" y="29910"/>
                      <a:pt x="19028" y="26688"/>
                    </a:cubicBezTo>
                    <a:cubicBezTo>
                      <a:pt x="18390" y="25837"/>
                      <a:pt x="17600" y="25047"/>
                      <a:pt x="16870" y="24287"/>
                    </a:cubicBezTo>
                    <a:cubicBezTo>
                      <a:pt x="15654" y="23040"/>
                      <a:pt x="14378" y="21733"/>
                      <a:pt x="13648" y="20153"/>
                    </a:cubicBezTo>
                    <a:cubicBezTo>
                      <a:pt x="13040" y="18815"/>
                      <a:pt x="12858" y="17296"/>
                      <a:pt x="12645" y="15806"/>
                    </a:cubicBezTo>
                    <a:cubicBezTo>
                      <a:pt x="12402" y="13831"/>
                      <a:pt x="12128" y="11794"/>
                      <a:pt x="10882" y="10183"/>
                    </a:cubicBezTo>
                    <a:cubicBezTo>
                      <a:pt x="9849" y="8876"/>
                      <a:pt x="8299" y="8177"/>
                      <a:pt x="6809" y="7478"/>
                    </a:cubicBezTo>
                    <a:cubicBezTo>
                      <a:pt x="5989" y="7113"/>
                      <a:pt x="5107" y="6688"/>
                      <a:pt x="4347" y="6201"/>
                    </a:cubicBezTo>
                    <a:cubicBezTo>
                      <a:pt x="2219" y="4833"/>
                      <a:pt x="669" y="2493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6"/>
              <p:cNvSpPr/>
              <p:nvPr/>
            </p:nvSpPr>
            <p:spPr>
              <a:xfrm>
                <a:off x="5861643" y="2618569"/>
                <a:ext cx="516256" cy="306838"/>
              </a:xfrm>
              <a:custGeom>
                <a:avLst/>
                <a:gdLst/>
                <a:ahLst/>
                <a:cxnLst/>
                <a:rect l="l" t="t" r="r" b="b"/>
                <a:pathLst>
                  <a:path w="25108" h="14923" extrusionOk="0">
                    <a:moveTo>
                      <a:pt x="14347" y="1"/>
                    </a:moveTo>
                    <a:lnTo>
                      <a:pt x="13527" y="7600"/>
                    </a:lnTo>
                    <a:cubicBezTo>
                      <a:pt x="10700" y="6445"/>
                      <a:pt x="2098" y="2068"/>
                      <a:pt x="2098" y="2068"/>
                    </a:cubicBezTo>
                    <a:lnTo>
                      <a:pt x="1" y="7174"/>
                    </a:lnTo>
                    <a:cubicBezTo>
                      <a:pt x="1" y="7174"/>
                      <a:pt x="7181" y="14922"/>
                      <a:pt x="14361" y="14922"/>
                    </a:cubicBezTo>
                    <a:cubicBezTo>
                      <a:pt x="15150" y="14922"/>
                      <a:pt x="15939" y="14829"/>
                      <a:pt x="16718" y="14621"/>
                    </a:cubicBezTo>
                    <a:cubicBezTo>
                      <a:pt x="24560" y="12493"/>
                      <a:pt x="25108" y="1977"/>
                      <a:pt x="25108" y="1977"/>
                    </a:cubicBez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6"/>
              <p:cNvSpPr/>
              <p:nvPr/>
            </p:nvSpPr>
            <p:spPr>
              <a:xfrm>
                <a:off x="6183518" y="2370449"/>
                <a:ext cx="186266" cy="65653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3193" extrusionOk="0">
                    <a:moveTo>
                      <a:pt x="3222" y="1"/>
                    </a:moveTo>
                    <a:cubicBezTo>
                      <a:pt x="1824" y="92"/>
                      <a:pt x="791" y="761"/>
                      <a:pt x="0" y="1733"/>
                    </a:cubicBezTo>
                    <a:cubicBezTo>
                      <a:pt x="3010" y="2280"/>
                      <a:pt x="6019" y="2858"/>
                      <a:pt x="9058" y="3192"/>
                    </a:cubicBezTo>
                    <a:cubicBezTo>
                      <a:pt x="6931" y="1"/>
                      <a:pt x="3222" y="1"/>
                      <a:pt x="3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6"/>
              <p:cNvSpPr/>
              <p:nvPr/>
            </p:nvSpPr>
            <p:spPr>
              <a:xfrm>
                <a:off x="6149139" y="2406083"/>
                <a:ext cx="248773" cy="108688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5286" extrusionOk="0">
                    <a:moveTo>
                      <a:pt x="1672" y="0"/>
                    </a:moveTo>
                    <a:cubicBezTo>
                      <a:pt x="852" y="1095"/>
                      <a:pt x="305" y="2584"/>
                      <a:pt x="1" y="4134"/>
                    </a:cubicBezTo>
                    <a:cubicBezTo>
                      <a:pt x="3402" y="4965"/>
                      <a:pt x="6871" y="5286"/>
                      <a:pt x="10330" y="5286"/>
                    </a:cubicBezTo>
                    <a:cubicBezTo>
                      <a:pt x="10920" y="5286"/>
                      <a:pt x="11509" y="5277"/>
                      <a:pt x="12098" y="5259"/>
                    </a:cubicBezTo>
                    <a:cubicBezTo>
                      <a:pt x="11855" y="3678"/>
                      <a:pt x="11369" y="2432"/>
                      <a:pt x="10730" y="1459"/>
                    </a:cubicBezTo>
                    <a:cubicBezTo>
                      <a:pt x="7721" y="1125"/>
                      <a:pt x="4712" y="547"/>
                      <a:pt x="1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6"/>
              <p:cNvSpPr/>
              <p:nvPr/>
            </p:nvSpPr>
            <p:spPr>
              <a:xfrm>
                <a:off x="6142888" y="2491086"/>
                <a:ext cx="258149" cy="7490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3643" extrusionOk="0">
                    <a:moveTo>
                      <a:pt x="305" y="0"/>
                    </a:moveTo>
                    <a:cubicBezTo>
                      <a:pt x="153" y="760"/>
                      <a:pt x="62" y="1550"/>
                      <a:pt x="1" y="2310"/>
                    </a:cubicBezTo>
                    <a:cubicBezTo>
                      <a:pt x="3176" y="3068"/>
                      <a:pt x="6517" y="3642"/>
                      <a:pt x="9795" y="3642"/>
                    </a:cubicBezTo>
                    <a:cubicBezTo>
                      <a:pt x="10721" y="3642"/>
                      <a:pt x="11643" y="3596"/>
                      <a:pt x="12554" y="3496"/>
                    </a:cubicBezTo>
                    <a:cubicBezTo>
                      <a:pt x="12554" y="3192"/>
                      <a:pt x="12493" y="2857"/>
                      <a:pt x="12493" y="2493"/>
                    </a:cubicBezTo>
                    <a:cubicBezTo>
                      <a:pt x="12493" y="2006"/>
                      <a:pt x="12463" y="1581"/>
                      <a:pt x="12402" y="1125"/>
                    </a:cubicBezTo>
                    <a:cubicBezTo>
                      <a:pt x="11889" y="1136"/>
                      <a:pt x="11376" y="1143"/>
                      <a:pt x="10862" y="1143"/>
                    </a:cubicBezTo>
                    <a:cubicBezTo>
                      <a:pt x="7328" y="1143"/>
                      <a:pt x="3781" y="849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6"/>
              <p:cNvSpPr/>
              <p:nvPr/>
            </p:nvSpPr>
            <p:spPr>
              <a:xfrm>
                <a:off x="6141634" y="2538583"/>
                <a:ext cx="260636" cy="110641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5381" extrusionOk="0">
                    <a:moveTo>
                      <a:pt x="62" y="0"/>
                    </a:moveTo>
                    <a:cubicBezTo>
                      <a:pt x="1" y="1216"/>
                      <a:pt x="1" y="2401"/>
                      <a:pt x="1" y="3344"/>
                    </a:cubicBezTo>
                    <a:cubicBezTo>
                      <a:pt x="3363" y="4714"/>
                      <a:pt x="6988" y="5381"/>
                      <a:pt x="10672" y="5381"/>
                    </a:cubicBezTo>
                    <a:cubicBezTo>
                      <a:pt x="11318" y="5381"/>
                      <a:pt x="11966" y="5360"/>
                      <a:pt x="12615" y="5319"/>
                    </a:cubicBezTo>
                    <a:cubicBezTo>
                      <a:pt x="12646" y="4438"/>
                      <a:pt x="12676" y="3131"/>
                      <a:pt x="12615" y="1186"/>
                    </a:cubicBezTo>
                    <a:cubicBezTo>
                      <a:pt x="11691" y="1288"/>
                      <a:pt x="10754" y="1336"/>
                      <a:pt x="9811" y="1336"/>
                    </a:cubicBezTo>
                    <a:cubicBezTo>
                      <a:pt x="6566" y="1336"/>
                      <a:pt x="3241" y="777"/>
                      <a:pt x="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6"/>
              <p:cNvSpPr/>
              <p:nvPr/>
            </p:nvSpPr>
            <p:spPr>
              <a:xfrm>
                <a:off x="6142271" y="2607322"/>
                <a:ext cx="259382" cy="87201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4241" extrusionOk="0">
                    <a:moveTo>
                      <a:pt x="0" y="1"/>
                    </a:moveTo>
                    <a:cubicBezTo>
                      <a:pt x="31" y="1460"/>
                      <a:pt x="183" y="2432"/>
                      <a:pt x="183" y="2432"/>
                    </a:cubicBezTo>
                    <a:cubicBezTo>
                      <a:pt x="2758" y="3849"/>
                      <a:pt x="5486" y="4240"/>
                      <a:pt x="7712" y="4240"/>
                    </a:cubicBezTo>
                    <a:cubicBezTo>
                      <a:pt x="10452" y="4240"/>
                      <a:pt x="12432" y="3648"/>
                      <a:pt x="12432" y="3648"/>
                    </a:cubicBezTo>
                    <a:cubicBezTo>
                      <a:pt x="12432" y="3648"/>
                      <a:pt x="12523" y="3283"/>
                      <a:pt x="12615" y="1976"/>
                    </a:cubicBezTo>
                    <a:lnTo>
                      <a:pt x="12615" y="1976"/>
                    </a:lnTo>
                    <a:cubicBezTo>
                      <a:pt x="11966" y="2017"/>
                      <a:pt x="11318" y="2038"/>
                      <a:pt x="10671" y="2038"/>
                    </a:cubicBezTo>
                    <a:cubicBezTo>
                      <a:pt x="6988" y="2038"/>
                      <a:pt x="3362" y="137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6"/>
              <p:cNvSpPr/>
              <p:nvPr/>
            </p:nvSpPr>
            <p:spPr>
              <a:xfrm>
                <a:off x="6224766" y="2307016"/>
                <a:ext cx="501884" cy="124993"/>
              </a:xfrm>
              <a:custGeom>
                <a:avLst/>
                <a:gdLst/>
                <a:ahLst/>
                <a:cxnLst/>
                <a:rect l="l" t="t" r="r" b="b"/>
                <a:pathLst>
                  <a:path w="24409" h="6079" extrusionOk="0">
                    <a:moveTo>
                      <a:pt x="18572" y="1"/>
                    </a:moveTo>
                    <a:cubicBezTo>
                      <a:pt x="18144" y="1"/>
                      <a:pt x="17873" y="16"/>
                      <a:pt x="17873" y="16"/>
                    </a:cubicBezTo>
                    <a:lnTo>
                      <a:pt x="12858" y="441"/>
                    </a:lnTo>
                    <a:lnTo>
                      <a:pt x="7964" y="1323"/>
                    </a:lnTo>
                    <a:lnTo>
                      <a:pt x="3405" y="2235"/>
                    </a:lnTo>
                    <a:lnTo>
                      <a:pt x="548" y="3147"/>
                    </a:lnTo>
                    <a:lnTo>
                      <a:pt x="548" y="3390"/>
                    </a:lnTo>
                    <a:cubicBezTo>
                      <a:pt x="365" y="4271"/>
                      <a:pt x="153" y="5153"/>
                      <a:pt x="1" y="5943"/>
                    </a:cubicBezTo>
                    <a:cubicBezTo>
                      <a:pt x="1523" y="6032"/>
                      <a:pt x="3049" y="6079"/>
                      <a:pt x="4572" y="6079"/>
                    </a:cubicBezTo>
                    <a:cubicBezTo>
                      <a:pt x="11410" y="6079"/>
                      <a:pt x="18194" y="5127"/>
                      <a:pt x="24408" y="2691"/>
                    </a:cubicBezTo>
                    <a:cubicBezTo>
                      <a:pt x="24165" y="2296"/>
                      <a:pt x="23983" y="1870"/>
                      <a:pt x="23770" y="1505"/>
                    </a:cubicBezTo>
                    <a:cubicBezTo>
                      <a:pt x="22958" y="160"/>
                      <a:pt x="19951" y="1"/>
                      <a:pt x="18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6"/>
              <p:cNvSpPr/>
              <p:nvPr/>
            </p:nvSpPr>
            <p:spPr>
              <a:xfrm>
                <a:off x="6214772" y="2361073"/>
                <a:ext cx="536242" cy="150263"/>
              </a:xfrm>
              <a:custGeom>
                <a:avLst/>
                <a:gdLst/>
                <a:ahLst/>
                <a:cxnLst/>
                <a:rect l="l" t="t" r="r" b="b"/>
                <a:pathLst>
                  <a:path w="26080" h="7308" extrusionOk="0">
                    <a:moveTo>
                      <a:pt x="24925" y="1"/>
                    </a:moveTo>
                    <a:cubicBezTo>
                      <a:pt x="18649" y="2501"/>
                      <a:pt x="11858" y="3438"/>
                      <a:pt x="4994" y="3438"/>
                    </a:cubicBezTo>
                    <a:cubicBezTo>
                      <a:pt x="3514" y="3438"/>
                      <a:pt x="2030" y="3395"/>
                      <a:pt x="547" y="3314"/>
                    </a:cubicBezTo>
                    <a:cubicBezTo>
                      <a:pt x="304" y="4530"/>
                      <a:pt x="152" y="5685"/>
                      <a:pt x="0" y="6779"/>
                    </a:cubicBezTo>
                    <a:cubicBezTo>
                      <a:pt x="2098" y="7135"/>
                      <a:pt x="4213" y="7308"/>
                      <a:pt x="6330" y="7308"/>
                    </a:cubicBezTo>
                    <a:cubicBezTo>
                      <a:pt x="12526" y="7308"/>
                      <a:pt x="18737" y="5828"/>
                      <a:pt x="24560" y="3132"/>
                    </a:cubicBezTo>
                    <a:cubicBezTo>
                      <a:pt x="25046" y="2858"/>
                      <a:pt x="25563" y="2585"/>
                      <a:pt x="26080" y="2341"/>
                    </a:cubicBezTo>
                    <a:cubicBezTo>
                      <a:pt x="25715" y="1521"/>
                      <a:pt x="25350" y="761"/>
                      <a:pt x="24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6"/>
              <p:cNvSpPr/>
              <p:nvPr/>
            </p:nvSpPr>
            <p:spPr>
              <a:xfrm>
                <a:off x="6208522" y="2409208"/>
                <a:ext cx="583122" cy="201584"/>
              </a:xfrm>
              <a:custGeom>
                <a:avLst/>
                <a:gdLst/>
                <a:ahLst/>
                <a:cxnLst/>
                <a:rect l="l" t="t" r="r" b="b"/>
                <a:pathLst>
                  <a:path w="28360" h="9804" extrusionOk="0">
                    <a:moveTo>
                      <a:pt x="26384" y="0"/>
                    </a:moveTo>
                    <a:cubicBezTo>
                      <a:pt x="25867" y="244"/>
                      <a:pt x="25381" y="517"/>
                      <a:pt x="24864" y="791"/>
                    </a:cubicBezTo>
                    <a:cubicBezTo>
                      <a:pt x="19041" y="3487"/>
                      <a:pt x="12830" y="4967"/>
                      <a:pt x="6621" y="4967"/>
                    </a:cubicBezTo>
                    <a:cubicBezTo>
                      <a:pt x="4500" y="4967"/>
                      <a:pt x="2379" y="4794"/>
                      <a:pt x="274" y="4438"/>
                    </a:cubicBezTo>
                    <a:cubicBezTo>
                      <a:pt x="91" y="6140"/>
                      <a:pt x="0" y="7782"/>
                      <a:pt x="31" y="9362"/>
                    </a:cubicBezTo>
                    <a:cubicBezTo>
                      <a:pt x="2401" y="9656"/>
                      <a:pt x="4767" y="9804"/>
                      <a:pt x="7117" y="9804"/>
                    </a:cubicBezTo>
                    <a:cubicBezTo>
                      <a:pt x="14501" y="9804"/>
                      <a:pt x="21719" y="8340"/>
                      <a:pt x="28359" y="5320"/>
                    </a:cubicBezTo>
                    <a:cubicBezTo>
                      <a:pt x="27812" y="3526"/>
                      <a:pt x="27144" y="1733"/>
                      <a:pt x="26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6"/>
              <p:cNvSpPr/>
              <p:nvPr/>
            </p:nvSpPr>
            <p:spPr>
              <a:xfrm>
                <a:off x="6212264" y="2597946"/>
                <a:ext cx="618755" cy="178041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8659" extrusionOk="0">
                    <a:moveTo>
                      <a:pt x="29150" y="1"/>
                    </a:moveTo>
                    <a:cubicBezTo>
                      <a:pt x="23021" y="2602"/>
                      <a:pt x="16437" y="4146"/>
                      <a:pt x="9887" y="4146"/>
                    </a:cubicBezTo>
                    <a:cubicBezTo>
                      <a:pt x="6561" y="4146"/>
                      <a:pt x="3245" y="3748"/>
                      <a:pt x="1" y="2888"/>
                    </a:cubicBezTo>
                    <a:lnTo>
                      <a:pt x="1" y="2888"/>
                    </a:lnTo>
                    <a:cubicBezTo>
                      <a:pt x="153" y="4591"/>
                      <a:pt x="426" y="6353"/>
                      <a:pt x="761" y="8177"/>
                    </a:cubicBezTo>
                    <a:cubicBezTo>
                      <a:pt x="3530" y="8495"/>
                      <a:pt x="6374" y="8659"/>
                      <a:pt x="9244" y="8659"/>
                    </a:cubicBezTo>
                    <a:cubicBezTo>
                      <a:pt x="16266" y="8659"/>
                      <a:pt x="23447" y="7678"/>
                      <a:pt x="30092" y="5563"/>
                    </a:cubicBezTo>
                    <a:cubicBezTo>
                      <a:pt x="29880" y="3770"/>
                      <a:pt x="29576" y="1916"/>
                      <a:pt x="29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6"/>
              <p:cNvSpPr/>
              <p:nvPr/>
            </p:nvSpPr>
            <p:spPr>
              <a:xfrm>
                <a:off x="6227891" y="2712331"/>
                <a:ext cx="611866" cy="157521"/>
              </a:xfrm>
              <a:custGeom>
                <a:avLst/>
                <a:gdLst/>
                <a:ahLst/>
                <a:cxnLst/>
                <a:rect l="l" t="t" r="r" b="b"/>
                <a:pathLst>
                  <a:path w="29758" h="7661" extrusionOk="0">
                    <a:moveTo>
                      <a:pt x="29332" y="0"/>
                    </a:moveTo>
                    <a:cubicBezTo>
                      <a:pt x="22644" y="2115"/>
                      <a:pt x="15481" y="3096"/>
                      <a:pt x="8473" y="3096"/>
                    </a:cubicBezTo>
                    <a:cubicBezTo>
                      <a:pt x="5609" y="3096"/>
                      <a:pt x="2770" y="2932"/>
                      <a:pt x="1" y="2614"/>
                    </a:cubicBezTo>
                    <a:lnTo>
                      <a:pt x="1" y="2614"/>
                    </a:lnTo>
                    <a:cubicBezTo>
                      <a:pt x="244" y="3891"/>
                      <a:pt x="548" y="5228"/>
                      <a:pt x="852" y="6626"/>
                    </a:cubicBezTo>
                    <a:cubicBezTo>
                      <a:pt x="4451" y="7310"/>
                      <a:pt x="8127" y="7660"/>
                      <a:pt x="11798" y="7660"/>
                    </a:cubicBezTo>
                    <a:cubicBezTo>
                      <a:pt x="17924" y="7660"/>
                      <a:pt x="24037" y="6684"/>
                      <a:pt x="29758" y="4651"/>
                    </a:cubicBezTo>
                    <a:cubicBezTo>
                      <a:pt x="29697" y="3222"/>
                      <a:pt x="29545" y="1611"/>
                      <a:pt x="29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6"/>
              <p:cNvSpPr/>
              <p:nvPr/>
            </p:nvSpPr>
            <p:spPr>
              <a:xfrm>
                <a:off x="6245389" y="2807944"/>
                <a:ext cx="596877" cy="170187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8277" extrusionOk="0">
                    <a:moveTo>
                      <a:pt x="28907" y="1"/>
                    </a:moveTo>
                    <a:cubicBezTo>
                      <a:pt x="23146" y="2049"/>
                      <a:pt x="16987" y="3012"/>
                      <a:pt x="10818" y="3012"/>
                    </a:cubicBezTo>
                    <a:cubicBezTo>
                      <a:pt x="7189" y="3012"/>
                      <a:pt x="3557" y="2679"/>
                      <a:pt x="1" y="2037"/>
                    </a:cubicBezTo>
                    <a:lnTo>
                      <a:pt x="1" y="2037"/>
                    </a:lnTo>
                    <a:cubicBezTo>
                      <a:pt x="365" y="3770"/>
                      <a:pt x="821" y="5685"/>
                      <a:pt x="1308" y="7721"/>
                    </a:cubicBezTo>
                    <a:cubicBezTo>
                      <a:pt x="3705" y="8090"/>
                      <a:pt x="6132" y="8277"/>
                      <a:pt x="8562" y="8277"/>
                    </a:cubicBezTo>
                    <a:cubicBezTo>
                      <a:pt x="15344" y="8277"/>
                      <a:pt x="22147" y="6821"/>
                      <a:pt x="28390" y="3800"/>
                    </a:cubicBezTo>
                    <a:cubicBezTo>
                      <a:pt x="28603" y="3739"/>
                      <a:pt x="28846" y="3618"/>
                      <a:pt x="29029" y="3557"/>
                    </a:cubicBezTo>
                    <a:cubicBezTo>
                      <a:pt x="29029" y="2493"/>
                      <a:pt x="28968" y="1308"/>
                      <a:pt x="289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6"/>
              <p:cNvSpPr/>
              <p:nvPr/>
            </p:nvSpPr>
            <p:spPr>
              <a:xfrm>
                <a:off x="6273518" y="2881083"/>
                <a:ext cx="570003" cy="167370"/>
              </a:xfrm>
              <a:custGeom>
                <a:avLst/>
                <a:gdLst/>
                <a:ahLst/>
                <a:cxnLst/>
                <a:rect l="l" t="t" r="r" b="b"/>
                <a:pathLst>
                  <a:path w="27722" h="8140" extrusionOk="0">
                    <a:moveTo>
                      <a:pt x="27691" y="0"/>
                    </a:moveTo>
                    <a:cubicBezTo>
                      <a:pt x="27478" y="61"/>
                      <a:pt x="27235" y="182"/>
                      <a:pt x="27022" y="243"/>
                    </a:cubicBezTo>
                    <a:cubicBezTo>
                      <a:pt x="20764" y="3249"/>
                      <a:pt x="13942" y="4715"/>
                      <a:pt x="7169" y="4715"/>
                    </a:cubicBezTo>
                    <a:cubicBezTo>
                      <a:pt x="4764" y="4715"/>
                      <a:pt x="2366" y="4531"/>
                      <a:pt x="0" y="4164"/>
                    </a:cubicBezTo>
                    <a:lnTo>
                      <a:pt x="0" y="4164"/>
                    </a:lnTo>
                    <a:cubicBezTo>
                      <a:pt x="61" y="4499"/>
                      <a:pt x="152" y="4863"/>
                      <a:pt x="244" y="5228"/>
                    </a:cubicBezTo>
                    <a:cubicBezTo>
                      <a:pt x="771" y="7407"/>
                      <a:pt x="3878" y="8140"/>
                      <a:pt x="7819" y="8140"/>
                    </a:cubicBezTo>
                    <a:cubicBezTo>
                      <a:pt x="15918" y="8140"/>
                      <a:pt x="27539" y="5046"/>
                      <a:pt x="27539" y="5046"/>
                    </a:cubicBezTo>
                    <a:cubicBezTo>
                      <a:pt x="27539" y="5046"/>
                      <a:pt x="27721" y="3100"/>
                      <a:pt x="27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6"/>
              <p:cNvSpPr/>
              <p:nvPr/>
            </p:nvSpPr>
            <p:spPr>
              <a:xfrm>
                <a:off x="6209138" y="2519194"/>
                <a:ext cx="602511" cy="163998"/>
              </a:xfrm>
              <a:custGeom>
                <a:avLst/>
                <a:gdLst/>
                <a:ahLst/>
                <a:cxnLst/>
                <a:rect l="l" t="t" r="r" b="b"/>
                <a:pathLst>
                  <a:path w="29303" h="7976" extrusionOk="0">
                    <a:moveTo>
                      <a:pt x="28329" y="1"/>
                    </a:moveTo>
                    <a:cubicBezTo>
                      <a:pt x="21647" y="3041"/>
                      <a:pt x="14380" y="4486"/>
                      <a:pt x="6947" y="4486"/>
                    </a:cubicBezTo>
                    <a:cubicBezTo>
                      <a:pt x="4643" y="4486"/>
                      <a:pt x="2324" y="4347"/>
                      <a:pt x="1" y="4074"/>
                    </a:cubicBezTo>
                    <a:lnTo>
                      <a:pt x="1" y="4074"/>
                    </a:lnTo>
                    <a:cubicBezTo>
                      <a:pt x="1" y="4986"/>
                      <a:pt x="92" y="5837"/>
                      <a:pt x="153" y="6718"/>
                    </a:cubicBezTo>
                    <a:cubicBezTo>
                      <a:pt x="3407" y="7578"/>
                      <a:pt x="6727" y="7976"/>
                      <a:pt x="10052" y="7976"/>
                    </a:cubicBezTo>
                    <a:cubicBezTo>
                      <a:pt x="16603" y="7976"/>
                      <a:pt x="23173" y="6432"/>
                      <a:pt x="29302" y="3831"/>
                    </a:cubicBezTo>
                    <a:cubicBezTo>
                      <a:pt x="29029" y="2554"/>
                      <a:pt x="28694" y="1247"/>
                      <a:pt x="28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6"/>
              <p:cNvSpPr/>
              <p:nvPr/>
            </p:nvSpPr>
            <p:spPr>
              <a:xfrm>
                <a:off x="6755386" y="2681077"/>
                <a:ext cx="302520" cy="328756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5989" extrusionOk="0">
                    <a:moveTo>
                      <a:pt x="7390" y="1"/>
                    </a:moveTo>
                    <a:cubicBezTo>
                      <a:pt x="3857" y="1"/>
                      <a:pt x="1" y="973"/>
                      <a:pt x="1" y="973"/>
                    </a:cubicBezTo>
                    <a:lnTo>
                      <a:pt x="1642" y="15988"/>
                    </a:lnTo>
                    <a:cubicBezTo>
                      <a:pt x="1642" y="15988"/>
                      <a:pt x="9666" y="14955"/>
                      <a:pt x="12037" y="14043"/>
                    </a:cubicBezTo>
                    <a:cubicBezTo>
                      <a:pt x="14408" y="13162"/>
                      <a:pt x="14712" y="5806"/>
                      <a:pt x="12858" y="2007"/>
                    </a:cubicBezTo>
                    <a:cubicBezTo>
                      <a:pt x="12091" y="460"/>
                      <a:pt x="9817" y="1"/>
                      <a:pt x="7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6"/>
              <p:cNvSpPr/>
              <p:nvPr/>
            </p:nvSpPr>
            <p:spPr>
              <a:xfrm>
                <a:off x="6643508" y="2292088"/>
                <a:ext cx="371257" cy="72086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35059" extrusionOk="0">
                    <a:moveTo>
                      <a:pt x="4752" y="1"/>
                    </a:moveTo>
                    <a:cubicBezTo>
                      <a:pt x="2132" y="1"/>
                      <a:pt x="1" y="711"/>
                      <a:pt x="1" y="711"/>
                    </a:cubicBezTo>
                    <a:lnTo>
                      <a:pt x="5320" y="35058"/>
                    </a:lnTo>
                    <a:cubicBezTo>
                      <a:pt x="5320" y="35058"/>
                      <a:pt x="13496" y="34663"/>
                      <a:pt x="15776" y="33235"/>
                    </a:cubicBezTo>
                    <a:cubicBezTo>
                      <a:pt x="18056" y="31776"/>
                      <a:pt x="16566" y="15210"/>
                      <a:pt x="13679" y="6183"/>
                    </a:cubicBezTo>
                    <a:cubicBezTo>
                      <a:pt x="12105" y="1122"/>
                      <a:pt x="8043" y="1"/>
                      <a:pt x="4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6"/>
              <p:cNvSpPr/>
              <p:nvPr/>
            </p:nvSpPr>
            <p:spPr>
              <a:xfrm>
                <a:off x="6302263" y="2313513"/>
                <a:ext cx="239109" cy="109346"/>
              </a:xfrm>
              <a:custGeom>
                <a:avLst/>
                <a:gdLst/>
                <a:ahLst/>
                <a:cxnLst/>
                <a:rect l="l" t="t" r="r" b="b"/>
                <a:pathLst>
                  <a:path w="11629" h="5318" extrusionOk="0">
                    <a:moveTo>
                      <a:pt x="10505" y="0"/>
                    </a:moveTo>
                    <a:cubicBezTo>
                      <a:pt x="10479" y="0"/>
                      <a:pt x="10453" y="2"/>
                      <a:pt x="10426" y="4"/>
                    </a:cubicBezTo>
                    <a:cubicBezTo>
                      <a:pt x="9089" y="125"/>
                      <a:pt x="7083" y="338"/>
                      <a:pt x="5502" y="642"/>
                    </a:cubicBezTo>
                    <a:cubicBezTo>
                      <a:pt x="4134" y="946"/>
                      <a:pt x="2523" y="1341"/>
                      <a:pt x="1308" y="1615"/>
                    </a:cubicBezTo>
                    <a:cubicBezTo>
                      <a:pt x="335" y="1828"/>
                      <a:pt x="1" y="3013"/>
                      <a:pt x="669" y="3682"/>
                    </a:cubicBezTo>
                    <a:cubicBezTo>
                      <a:pt x="1472" y="4510"/>
                      <a:pt x="2752" y="5317"/>
                      <a:pt x="4644" y="5317"/>
                    </a:cubicBezTo>
                    <a:cubicBezTo>
                      <a:pt x="5044" y="5317"/>
                      <a:pt x="5472" y="5281"/>
                      <a:pt x="5928" y="5201"/>
                    </a:cubicBezTo>
                    <a:cubicBezTo>
                      <a:pt x="8967" y="4685"/>
                      <a:pt x="10518" y="2709"/>
                      <a:pt x="11277" y="1341"/>
                    </a:cubicBezTo>
                    <a:cubicBezTo>
                      <a:pt x="11628" y="727"/>
                      <a:pt x="11163" y="0"/>
                      <a:pt x="10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6"/>
              <p:cNvSpPr/>
              <p:nvPr/>
            </p:nvSpPr>
            <p:spPr>
              <a:xfrm>
                <a:off x="6450391" y="2294226"/>
                <a:ext cx="367515" cy="654346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31824" extrusionOk="0">
                    <a:moveTo>
                      <a:pt x="7410" y="0"/>
                    </a:moveTo>
                    <a:cubicBezTo>
                      <a:pt x="5251" y="0"/>
                      <a:pt x="1821" y="894"/>
                      <a:pt x="1003" y="6352"/>
                    </a:cubicBezTo>
                    <a:cubicBezTo>
                      <a:pt x="0" y="12857"/>
                      <a:pt x="5806" y="28237"/>
                      <a:pt x="17873" y="31824"/>
                    </a:cubicBezTo>
                    <a:lnTo>
                      <a:pt x="17265" y="28115"/>
                    </a:lnTo>
                    <a:cubicBezTo>
                      <a:pt x="17265" y="28115"/>
                      <a:pt x="9879" y="26292"/>
                      <a:pt x="6353" y="17416"/>
                    </a:cubicBezTo>
                    <a:cubicBezTo>
                      <a:pt x="3618" y="10577"/>
                      <a:pt x="4803" y="6839"/>
                      <a:pt x="5745" y="4863"/>
                    </a:cubicBezTo>
                    <a:cubicBezTo>
                      <a:pt x="6687" y="2887"/>
                      <a:pt x="12098" y="2340"/>
                      <a:pt x="12098" y="2340"/>
                    </a:cubicBezTo>
                    <a:lnTo>
                      <a:pt x="9210" y="212"/>
                    </a:lnTo>
                    <a:cubicBezTo>
                      <a:pt x="9210" y="212"/>
                      <a:pt x="8461" y="0"/>
                      <a:pt x="74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6"/>
              <p:cNvSpPr/>
              <p:nvPr/>
            </p:nvSpPr>
            <p:spPr>
              <a:xfrm>
                <a:off x="6302901" y="2222959"/>
                <a:ext cx="190008" cy="117406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5710" extrusionOk="0">
                    <a:moveTo>
                      <a:pt x="7994" y="0"/>
                    </a:moveTo>
                    <a:lnTo>
                      <a:pt x="0" y="2645"/>
                    </a:lnTo>
                    <a:lnTo>
                      <a:pt x="1216" y="5684"/>
                    </a:lnTo>
                    <a:cubicBezTo>
                      <a:pt x="1421" y="5702"/>
                      <a:pt x="1623" y="5710"/>
                      <a:pt x="1824" y="5710"/>
                    </a:cubicBezTo>
                    <a:cubicBezTo>
                      <a:pt x="2309" y="5710"/>
                      <a:pt x="2788" y="5667"/>
                      <a:pt x="3283" y="5624"/>
                    </a:cubicBezTo>
                    <a:cubicBezTo>
                      <a:pt x="5410" y="5441"/>
                      <a:pt x="7538" y="4499"/>
                      <a:pt x="9240" y="3040"/>
                    </a:cubicBezTo>
                    <a:lnTo>
                      <a:pt x="7994" y="0"/>
                    </a:lnTo>
                    <a:close/>
                  </a:path>
                </a:pathLst>
              </a:custGeom>
              <a:solidFill>
                <a:srgbClr val="E1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6"/>
              <p:cNvSpPr/>
              <p:nvPr/>
            </p:nvSpPr>
            <p:spPr>
              <a:xfrm>
                <a:off x="6327883" y="2286084"/>
                <a:ext cx="181269" cy="10704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5206" extrusionOk="0">
                    <a:moveTo>
                      <a:pt x="8025" y="0"/>
                    </a:moveTo>
                    <a:cubicBezTo>
                      <a:pt x="6323" y="1429"/>
                      <a:pt x="4165" y="2371"/>
                      <a:pt x="2068" y="2554"/>
                    </a:cubicBezTo>
                    <a:cubicBezTo>
                      <a:pt x="1369" y="2645"/>
                      <a:pt x="730" y="2675"/>
                      <a:pt x="1" y="2675"/>
                    </a:cubicBezTo>
                    <a:lnTo>
                      <a:pt x="670" y="4256"/>
                    </a:lnTo>
                    <a:cubicBezTo>
                      <a:pt x="1450" y="4887"/>
                      <a:pt x="2445" y="5205"/>
                      <a:pt x="3492" y="5205"/>
                    </a:cubicBezTo>
                    <a:cubicBezTo>
                      <a:pt x="5423" y="5205"/>
                      <a:pt x="7535" y="4122"/>
                      <a:pt x="8816" y="1915"/>
                    </a:cubicBezTo>
                    <a:lnTo>
                      <a:pt x="80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6"/>
              <p:cNvSpPr/>
              <p:nvPr/>
            </p:nvSpPr>
            <p:spPr>
              <a:xfrm>
                <a:off x="6555380" y="1951788"/>
                <a:ext cx="145595" cy="151065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7347" extrusionOk="0">
                    <a:moveTo>
                      <a:pt x="2837" y="0"/>
                    </a:moveTo>
                    <a:cubicBezTo>
                      <a:pt x="1347" y="0"/>
                      <a:pt x="1" y="1182"/>
                      <a:pt x="1" y="1182"/>
                    </a:cubicBezTo>
                    <a:lnTo>
                      <a:pt x="487" y="6441"/>
                    </a:lnTo>
                    <a:cubicBezTo>
                      <a:pt x="1198" y="7058"/>
                      <a:pt x="2067" y="7346"/>
                      <a:pt x="2908" y="7346"/>
                    </a:cubicBezTo>
                    <a:cubicBezTo>
                      <a:pt x="5087" y="7346"/>
                      <a:pt x="7080" y="5413"/>
                      <a:pt x="5654" y="2276"/>
                    </a:cubicBezTo>
                    <a:cubicBezTo>
                      <a:pt x="4889" y="526"/>
                      <a:pt x="3831" y="0"/>
                      <a:pt x="2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6"/>
              <p:cNvSpPr/>
              <p:nvPr/>
            </p:nvSpPr>
            <p:spPr>
              <a:xfrm>
                <a:off x="6016001" y="2057168"/>
                <a:ext cx="138152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7356" extrusionOk="0">
                    <a:moveTo>
                      <a:pt x="3473" y="1"/>
                    </a:moveTo>
                    <a:cubicBezTo>
                      <a:pt x="2079" y="1"/>
                      <a:pt x="1" y="532"/>
                      <a:pt x="184" y="3747"/>
                    </a:cubicBezTo>
                    <a:cubicBezTo>
                      <a:pt x="361" y="6260"/>
                      <a:pt x="1844" y="7356"/>
                      <a:pt x="3380" y="7356"/>
                    </a:cubicBezTo>
                    <a:cubicBezTo>
                      <a:pt x="4743" y="7356"/>
                      <a:pt x="6147" y="6494"/>
                      <a:pt x="6719" y="4994"/>
                    </a:cubicBezTo>
                    <a:lnTo>
                      <a:pt x="4682" y="130"/>
                    </a:lnTo>
                    <a:cubicBezTo>
                      <a:pt x="4682" y="130"/>
                      <a:pt x="4161" y="1"/>
                      <a:pt x="3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6"/>
              <p:cNvSpPr/>
              <p:nvPr/>
            </p:nvSpPr>
            <p:spPr>
              <a:xfrm>
                <a:off x="6034136" y="2089635"/>
                <a:ext cx="106282" cy="79593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3871" extrusionOk="0">
                    <a:moveTo>
                      <a:pt x="2138" y="0"/>
                    </a:moveTo>
                    <a:cubicBezTo>
                      <a:pt x="1918" y="0"/>
                      <a:pt x="1702" y="35"/>
                      <a:pt x="1490" y="101"/>
                    </a:cubicBezTo>
                    <a:cubicBezTo>
                      <a:pt x="548" y="405"/>
                      <a:pt x="92" y="1408"/>
                      <a:pt x="31" y="1439"/>
                    </a:cubicBezTo>
                    <a:cubicBezTo>
                      <a:pt x="1" y="1469"/>
                      <a:pt x="31" y="1500"/>
                      <a:pt x="92" y="1560"/>
                    </a:cubicBezTo>
                    <a:cubicBezTo>
                      <a:pt x="100" y="1569"/>
                      <a:pt x="108" y="1572"/>
                      <a:pt x="117" y="1572"/>
                    </a:cubicBezTo>
                    <a:cubicBezTo>
                      <a:pt x="141" y="1572"/>
                      <a:pt x="169" y="1544"/>
                      <a:pt x="214" y="1500"/>
                    </a:cubicBezTo>
                    <a:cubicBezTo>
                      <a:pt x="214" y="1469"/>
                      <a:pt x="639" y="557"/>
                      <a:pt x="1521" y="253"/>
                    </a:cubicBezTo>
                    <a:cubicBezTo>
                      <a:pt x="1703" y="185"/>
                      <a:pt x="1898" y="151"/>
                      <a:pt x="2103" y="151"/>
                    </a:cubicBezTo>
                    <a:cubicBezTo>
                      <a:pt x="2444" y="151"/>
                      <a:pt x="2812" y="246"/>
                      <a:pt x="3192" y="436"/>
                    </a:cubicBezTo>
                    <a:cubicBezTo>
                      <a:pt x="4895" y="1317"/>
                      <a:pt x="4135" y="3718"/>
                      <a:pt x="4135" y="3749"/>
                    </a:cubicBezTo>
                    <a:cubicBezTo>
                      <a:pt x="4135" y="3779"/>
                      <a:pt x="4195" y="3870"/>
                      <a:pt x="4226" y="3870"/>
                    </a:cubicBezTo>
                    <a:lnTo>
                      <a:pt x="4256" y="3870"/>
                    </a:lnTo>
                    <a:cubicBezTo>
                      <a:pt x="4297" y="3870"/>
                      <a:pt x="4310" y="3857"/>
                      <a:pt x="4324" y="3857"/>
                    </a:cubicBezTo>
                    <a:cubicBezTo>
                      <a:pt x="4331" y="3857"/>
                      <a:pt x="4337" y="3860"/>
                      <a:pt x="4347" y="3870"/>
                    </a:cubicBezTo>
                    <a:cubicBezTo>
                      <a:pt x="4378" y="3810"/>
                      <a:pt x="5168" y="1287"/>
                      <a:pt x="3314" y="314"/>
                    </a:cubicBezTo>
                    <a:cubicBezTo>
                      <a:pt x="2910" y="102"/>
                      <a:pt x="2518" y="0"/>
                      <a:pt x="2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6"/>
              <p:cNvSpPr/>
              <p:nvPr/>
            </p:nvSpPr>
            <p:spPr>
              <a:xfrm>
                <a:off x="6067261" y="2117764"/>
                <a:ext cx="58785" cy="1834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892" extrusionOk="0">
                    <a:moveTo>
                      <a:pt x="1712" y="0"/>
                    </a:moveTo>
                    <a:cubicBezTo>
                      <a:pt x="803" y="0"/>
                      <a:pt x="31" y="709"/>
                      <a:pt x="31" y="709"/>
                    </a:cubicBezTo>
                    <a:cubicBezTo>
                      <a:pt x="1" y="740"/>
                      <a:pt x="1" y="831"/>
                      <a:pt x="31" y="861"/>
                    </a:cubicBezTo>
                    <a:cubicBezTo>
                      <a:pt x="31" y="891"/>
                      <a:pt x="62" y="891"/>
                      <a:pt x="122" y="891"/>
                    </a:cubicBezTo>
                    <a:cubicBezTo>
                      <a:pt x="122" y="891"/>
                      <a:pt x="153" y="891"/>
                      <a:pt x="122" y="861"/>
                    </a:cubicBezTo>
                    <a:cubicBezTo>
                      <a:pt x="122" y="839"/>
                      <a:pt x="835" y="200"/>
                      <a:pt x="1666" y="200"/>
                    </a:cubicBezTo>
                    <a:cubicBezTo>
                      <a:pt x="1986" y="200"/>
                      <a:pt x="2324" y="295"/>
                      <a:pt x="2645" y="557"/>
                    </a:cubicBezTo>
                    <a:cubicBezTo>
                      <a:pt x="2691" y="572"/>
                      <a:pt x="2721" y="580"/>
                      <a:pt x="2744" y="580"/>
                    </a:cubicBezTo>
                    <a:cubicBezTo>
                      <a:pt x="2767" y="580"/>
                      <a:pt x="2782" y="572"/>
                      <a:pt x="2797" y="557"/>
                    </a:cubicBezTo>
                    <a:cubicBezTo>
                      <a:pt x="2858" y="466"/>
                      <a:pt x="2858" y="436"/>
                      <a:pt x="2797" y="405"/>
                    </a:cubicBezTo>
                    <a:cubicBezTo>
                      <a:pt x="2440" y="107"/>
                      <a:pt x="2066" y="0"/>
                      <a:pt x="1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6"/>
              <p:cNvSpPr/>
              <p:nvPr/>
            </p:nvSpPr>
            <p:spPr>
              <a:xfrm>
                <a:off x="6055397" y="1700275"/>
                <a:ext cx="553739" cy="598954"/>
              </a:xfrm>
              <a:custGeom>
                <a:avLst/>
                <a:gdLst/>
                <a:ahLst/>
                <a:cxnLst/>
                <a:rect l="l" t="t" r="r" b="b"/>
                <a:pathLst>
                  <a:path w="26931" h="29130" extrusionOk="0">
                    <a:moveTo>
                      <a:pt x="13911" y="1"/>
                    </a:moveTo>
                    <a:cubicBezTo>
                      <a:pt x="13734" y="1"/>
                      <a:pt x="13555" y="4"/>
                      <a:pt x="13374" y="10"/>
                    </a:cubicBezTo>
                    <a:cubicBezTo>
                      <a:pt x="5289" y="283"/>
                      <a:pt x="578" y="3779"/>
                      <a:pt x="456" y="9372"/>
                    </a:cubicBezTo>
                    <a:cubicBezTo>
                      <a:pt x="456" y="9372"/>
                      <a:pt x="0" y="14448"/>
                      <a:pt x="1854" y="21104"/>
                    </a:cubicBezTo>
                    <a:cubicBezTo>
                      <a:pt x="3115" y="25593"/>
                      <a:pt x="7458" y="29130"/>
                      <a:pt x="12770" y="29130"/>
                    </a:cubicBezTo>
                    <a:cubicBezTo>
                      <a:pt x="13609" y="29130"/>
                      <a:pt x="14471" y="29042"/>
                      <a:pt x="15350" y="28855"/>
                    </a:cubicBezTo>
                    <a:cubicBezTo>
                      <a:pt x="21429" y="27548"/>
                      <a:pt x="26931" y="23414"/>
                      <a:pt x="26475" y="14569"/>
                    </a:cubicBezTo>
                    <a:cubicBezTo>
                      <a:pt x="25999" y="5861"/>
                      <a:pt x="21717" y="1"/>
                      <a:pt x="139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6"/>
              <p:cNvSpPr/>
              <p:nvPr/>
            </p:nvSpPr>
            <p:spPr>
              <a:xfrm>
                <a:off x="6559143" y="1981233"/>
                <a:ext cx="96269" cy="9604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671" extrusionOk="0">
                    <a:moveTo>
                      <a:pt x="3049" y="0"/>
                    </a:moveTo>
                    <a:cubicBezTo>
                      <a:pt x="2947" y="0"/>
                      <a:pt x="2842" y="8"/>
                      <a:pt x="2736" y="24"/>
                    </a:cubicBezTo>
                    <a:cubicBezTo>
                      <a:pt x="2128" y="85"/>
                      <a:pt x="1642" y="480"/>
                      <a:pt x="1216" y="1027"/>
                    </a:cubicBezTo>
                    <a:cubicBezTo>
                      <a:pt x="0" y="2759"/>
                      <a:pt x="1915" y="4614"/>
                      <a:pt x="1946" y="4644"/>
                    </a:cubicBezTo>
                    <a:cubicBezTo>
                      <a:pt x="2037" y="4583"/>
                      <a:pt x="2037" y="4522"/>
                      <a:pt x="1976" y="4492"/>
                    </a:cubicBezTo>
                    <a:cubicBezTo>
                      <a:pt x="1976" y="4492"/>
                      <a:pt x="213" y="2729"/>
                      <a:pt x="1307" y="1148"/>
                    </a:cubicBezTo>
                    <a:cubicBezTo>
                      <a:pt x="1672" y="571"/>
                      <a:pt x="2189" y="267"/>
                      <a:pt x="2705" y="206"/>
                    </a:cubicBezTo>
                    <a:cubicBezTo>
                      <a:pt x="2807" y="189"/>
                      <a:pt x="2907" y="182"/>
                      <a:pt x="3005" y="182"/>
                    </a:cubicBezTo>
                    <a:cubicBezTo>
                      <a:pt x="3796" y="182"/>
                      <a:pt x="4472" y="665"/>
                      <a:pt x="4499" y="692"/>
                    </a:cubicBezTo>
                    <a:cubicBezTo>
                      <a:pt x="4514" y="708"/>
                      <a:pt x="4544" y="715"/>
                      <a:pt x="4575" y="715"/>
                    </a:cubicBezTo>
                    <a:cubicBezTo>
                      <a:pt x="4605" y="715"/>
                      <a:pt x="4636" y="708"/>
                      <a:pt x="4651" y="692"/>
                    </a:cubicBezTo>
                    <a:cubicBezTo>
                      <a:pt x="4681" y="662"/>
                      <a:pt x="4681" y="571"/>
                      <a:pt x="4651" y="541"/>
                    </a:cubicBezTo>
                    <a:cubicBezTo>
                      <a:pt x="4596" y="513"/>
                      <a:pt x="3911" y="0"/>
                      <a:pt x="3049" y="0"/>
                    </a:cubicBezTo>
                    <a:close/>
                    <a:moveTo>
                      <a:pt x="1946" y="4644"/>
                    </a:moveTo>
                    <a:cubicBezTo>
                      <a:pt x="1905" y="4644"/>
                      <a:pt x="1905" y="4671"/>
                      <a:pt x="1919" y="4671"/>
                    </a:cubicBezTo>
                    <a:cubicBezTo>
                      <a:pt x="1925" y="4671"/>
                      <a:pt x="1935" y="4664"/>
                      <a:pt x="1946" y="46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6"/>
              <p:cNvSpPr/>
              <p:nvPr/>
            </p:nvSpPr>
            <p:spPr>
              <a:xfrm>
                <a:off x="6576004" y="2018142"/>
                <a:ext cx="56277" cy="257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250" extrusionOk="0">
                    <a:moveTo>
                      <a:pt x="1905" y="0"/>
                    </a:moveTo>
                    <a:cubicBezTo>
                      <a:pt x="1282" y="0"/>
                      <a:pt x="433" y="186"/>
                      <a:pt x="31" y="1116"/>
                    </a:cubicBezTo>
                    <a:cubicBezTo>
                      <a:pt x="1" y="1147"/>
                      <a:pt x="31" y="1238"/>
                      <a:pt x="62" y="1238"/>
                    </a:cubicBezTo>
                    <a:cubicBezTo>
                      <a:pt x="70" y="1246"/>
                      <a:pt x="82" y="1250"/>
                      <a:pt x="96" y="1250"/>
                    </a:cubicBezTo>
                    <a:cubicBezTo>
                      <a:pt x="134" y="1250"/>
                      <a:pt x="183" y="1222"/>
                      <a:pt x="183" y="1177"/>
                    </a:cubicBezTo>
                    <a:cubicBezTo>
                      <a:pt x="542" y="353"/>
                      <a:pt x="1292" y="183"/>
                      <a:pt x="1859" y="183"/>
                    </a:cubicBezTo>
                    <a:cubicBezTo>
                      <a:pt x="2253" y="183"/>
                      <a:pt x="2560" y="265"/>
                      <a:pt x="2585" y="265"/>
                    </a:cubicBezTo>
                    <a:lnTo>
                      <a:pt x="2645" y="265"/>
                    </a:lnTo>
                    <a:cubicBezTo>
                      <a:pt x="2676" y="265"/>
                      <a:pt x="2676" y="235"/>
                      <a:pt x="2737" y="204"/>
                    </a:cubicBezTo>
                    <a:cubicBezTo>
                      <a:pt x="2737" y="174"/>
                      <a:pt x="2737" y="83"/>
                      <a:pt x="2645" y="83"/>
                    </a:cubicBezTo>
                    <a:cubicBezTo>
                      <a:pt x="2633" y="83"/>
                      <a:pt x="2320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6"/>
              <p:cNvSpPr/>
              <p:nvPr/>
            </p:nvSpPr>
            <p:spPr>
              <a:xfrm>
                <a:off x="6149139" y="2114186"/>
                <a:ext cx="130647" cy="70114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3410" extrusionOk="0">
                    <a:moveTo>
                      <a:pt x="3111" y="1"/>
                    </a:moveTo>
                    <a:cubicBezTo>
                      <a:pt x="1459" y="1"/>
                      <a:pt x="91" y="661"/>
                      <a:pt x="31" y="1582"/>
                    </a:cubicBezTo>
                    <a:cubicBezTo>
                      <a:pt x="1" y="2524"/>
                      <a:pt x="1368" y="3315"/>
                      <a:pt x="3131" y="3406"/>
                    </a:cubicBezTo>
                    <a:cubicBezTo>
                      <a:pt x="3198" y="3408"/>
                      <a:pt x="3264" y="3409"/>
                      <a:pt x="3330" y="3409"/>
                    </a:cubicBezTo>
                    <a:cubicBezTo>
                      <a:pt x="4943" y="3409"/>
                      <a:pt x="6265" y="2702"/>
                      <a:pt x="6323" y="1825"/>
                    </a:cubicBezTo>
                    <a:cubicBezTo>
                      <a:pt x="6353" y="914"/>
                      <a:pt x="4955" y="93"/>
                      <a:pt x="3223" y="2"/>
                    </a:cubicBezTo>
                    <a:cubicBezTo>
                      <a:pt x="3185" y="1"/>
                      <a:pt x="3148" y="1"/>
                      <a:pt x="3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6"/>
              <p:cNvSpPr/>
              <p:nvPr/>
            </p:nvSpPr>
            <p:spPr>
              <a:xfrm>
                <a:off x="6417266" y="2055770"/>
                <a:ext cx="134389" cy="78976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3841" extrusionOk="0">
                    <a:moveTo>
                      <a:pt x="4491" y="1"/>
                    </a:moveTo>
                    <a:cubicBezTo>
                      <a:pt x="3931" y="1"/>
                      <a:pt x="3291" y="125"/>
                      <a:pt x="2645" y="381"/>
                    </a:cubicBezTo>
                    <a:cubicBezTo>
                      <a:pt x="1064" y="1019"/>
                      <a:pt x="0" y="2204"/>
                      <a:pt x="335" y="3086"/>
                    </a:cubicBezTo>
                    <a:cubicBezTo>
                      <a:pt x="535" y="3578"/>
                      <a:pt x="1185" y="3841"/>
                      <a:pt x="2020" y="3841"/>
                    </a:cubicBezTo>
                    <a:cubicBezTo>
                      <a:pt x="2577" y="3841"/>
                      <a:pt x="3216" y="3724"/>
                      <a:pt x="3861" y="3481"/>
                    </a:cubicBezTo>
                    <a:cubicBezTo>
                      <a:pt x="5472" y="2843"/>
                      <a:pt x="6536" y="1688"/>
                      <a:pt x="6201" y="806"/>
                    </a:cubicBezTo>
                    <a:cubicBezTo>
                      <a:pt x="5983" y="278"/>
                      <a:pt x="5327" y="1"/>
                      <a:pt x="4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6"/>
              <p:cNvSpPr/>
              <p:nvPr/>
            </p:nvSpPr>
            <p:spPr>
              <a:xfrm>
                <a:off x="6155390" y="1935688"/>
                <a:ext cx="106261" cy="6777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96" extrusionOk="0">
                    <a:moveTo>
                      <a:pt x="4069" y="0"/>
                    </a:moveTo>
                    <a:cubicBezTo>
                      <a:pt x="3592" y="0"/>
                      <a:pt x="2898" y="279"/>
                      <a:pt x="1824" y="1084"/>
                    </a:cubicBezTo>
                    <a:cubicBezTo>
                      <a:pt x="1" y="2452"/>
                      <a:pt x="1064" y="3151"/>
                      <a:pt x="1064" y="3151"/>
                    </a:cubicBezTo>
                    <a:cubicBezTo>
                      <a:pt x="1219" y="3248"/>
                      <a:pt x="1395" y="3296"/>
                      <a:pt x="1593" y="3296"/>
                    </a:cubicBezTo>
                    <a:cubicBezTo>
                      <a:pt x="2139" y="3296"/>
                      <a:pt x="2856" y="2938"/>
                      <a:pt x="3770" y="2269"/>
                    </a:cubicBezTo>
                    <a:cubicBezTo>
                      <a:pt x="4834" y="1540"/>
                      <a:pt x="5168" y="749"/>
                      <a:pt x="4803" y="324"/>
                    </a:cubicBezTo>
                    <a:cubicBezTo>
                      <a:pt x="4628" y="136"/>
                      <a:pt x="4402" y="0"/>
                      <a:pt x="4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6"/>
              <p:cNvSpPr/>
              <p:nvPr/>
            </p:nvSpPr>
            <p:spPr>
              <a:xfrm>
                <a:off x="6379761" y="1907519"/>
                <a:ext cx="112512" cy="5317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2586" extrusionOk="0">
                    <a:moveTo>
                      <a:pt x="1196" y="0"/>
                    </a:moveTo>
                    <a:cubicBezTo>
                      <a:pt x="588" y="0"/>
                      <a:pt x="322" y="240"/>
                      <a:pt x="183" y="569"/>
                    </a:cubicBezTo>
                    <a:cubicBezTo>
                      <a:pt x="1" y="1056"/>
                      <a:pt x="609" y="1755"/>
                      <a:pt x="1855" y="2150"/>
                    </a:cubicBezTo>
                    <a:cubicBezTo>
                      <a:pt x="2665" y="2431"/>
                      <a:pt x="3313" y="2586"/>
                      <a:pt x="3804" y="2586"/>
                    </a:cubicBezTo>
                    <a:cubicBezTo>
                      <a:pt x="4216" y="2586"/>
                      <a:pt x="4518" y="2477"/>
                      <a:pt x="4712" y="2241"/>
                    </a:cubicBezTo>
                    <a:cubicBezTo>
                      <a:pt x="4712" y="2241"/>
                      <a:pt x="5472" y="1299"/>
                      <a:pt x="3253" y="478"/>
                    </a:cubicBezTo>
                    <a:cubicBezTo>
                      <a:pt x="2311" y="138"/>
                      <a:pt x="1656" y="0"/>
                      <a:pt x="1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6"/>
              <p:cNvSpPr/>
              <p:nvPr/>
            </p:nvSpPr>
            <p:spPr>
              <a:xfrm>
                <a:off x="6221023" y="2042199"/>
                <a:ext cx="38141" cy="4340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111" extrusionOk="0">
                    <a:moveTo>
                      <a:pt x="859" y="1"/>
                    </a:moveTo>
                    <a:cubicBezTo>
                      <a:pt x="826" y="1"/>
                      <a:pt x="793" y="3"/>
                      <a:pt x="760" y="7"/>
                    </a:cubicBezTo>
                    <a:cubicBezTo>
                      <a:pt x="304" y="98"/>
                      <a:pt x="0" y="615"/>
                      <a:pt x="91" y="1193"/>
                    </a:cubicBezTo>
                    <a:cubicBezTo>
                      <a:pt x="148" y="1731"/>
                      <a:pt x="574" y="2111"/>
                      <a:pt x="1001" y="2111"/>
                    </a:cubicBezTo>
                    <a:cubicBezTo>
                      <a:pt x="1032" y="2111"/>
                      <a:pt x="1063" y="2109"/>
                      <a:pt x="1094" y="2104"/>
                    </a:cubicBezTo>
                    <a:cubicBezTo>
                      <a:pt x="1550" y="2044"/>
                      <a:pt x="1854" y="1497"/>
                      <a:pt x="1794" y="919"/>
                    </a:cubicBezTo>
                    <a:cubicBezTo>
                      <a:pt x="1709" y="381"/>
                      <a:pt x="1307" y="1"/>
                      <a:pt x="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6"/>
              <p:cNvSpPr/>
              <p:nvPr/>
            </p:nvSpPr>
            <p:spPr>
              <a:xfrm>
                <a:off x="6416649" y="2001569"/>
                <a:ext cx="38141" cy="4340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111" extrusionOk="0">
                    <a:moveTo>
                      <a:pt x="859" y="1"/>
                    </a:moveTo>
                    <a:cubicBezTo>
                      <a:pt x="826" y="1"/>
                      <a:pt x="793" y="3"/>
                      <a:pt x="760" y="7"/>
                    </a:cubicBezTo>
                    <a:cubicBezTo>
                      <a:pt x="304" y="99"/>
                      <a:pt x="0" y="615"/>
                      <a:pt x="61" y="1193"/>
                    </a:cubicBezTo>
                    <a:cubicBezTo>
                      <a:pt x="146" y="1731"/>
                      <a:pt x="574" y="2111"/>
                      <a:pt x="1001" y="2111"/>
                    </a:cubicBezTo>
                    <a:cubicBezTo>
                      <a:pt x="1032" y="2111"/>
                      <a:pt x="1063" y="2109"/>
                      <a:pt x="1094" y="2105"/>
                    </a:cubicBezTo>
                    <a:cubicBezTo>
                      <a:pt x="1550" y="2044"/>
                      <a:pt x="1854" y="1497"/>
                      <a:pt x="1763" y="919"/>
                    </a:cubicBezTo>
                    <a:cubicBezTo>
                      <a:pt x="1678" y="355"/>
                      <a:pt x="1280" y="1"/>
                      <a:pt x="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6"/>
              <p:cNvSpPr/>
              <p:nvPr/>
            </p:nvSpPr>
            <p:spPr>
              <a:xfrm>
                <a:off x="6296012" y="1896086"/>
                <a:ext cx="105645" cy="191262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9302" extrusionOk="0">
                    <a:moveTo>
                      <a:pt x="92" y="1"/>
                    </a:moveTo>
                    <a:cubicBezTo>
                      <a:pt x="31" y="1"/>
                      <a:pt x="1" y="92"/>
                      <a:pt x="1" y="122"/>
                    </a:cubicBezTo>
                    <a:cubicBezTo>
                      <a:pt x="92" y="760"/>
                      <a:pt x="882" y="6201"/>
                      <a:pt x="1460" y="6779"/>
                    </a:cubicBezTo>
                    <a:cubicBezTo>
                      <a:pt x="1596" y="6915"/>
                      <a:pt x="1793" y="7027"/>
                      <a:pt x="2056" y="7027"/>
                    </a:cubicBezTo>
                    <a:cubicBezTo>
                      <a:pt x="2381" y="7027"/>
                      <a:pt x="2807" y="6857"/>
                      <a:pt x="3344" y="6353"/>
                    </a:cubicBezTo>
                    <a:lnTo>
                      <a:pt x="3375" y="6323"/>
                    </a:lnTo>
                    <a:cubicBezTo>
                      <a:pt x="3556" y="6178"/>
                      <a:pt x="3727" y="6108"/>
                      <a:pt x="3893" y="6108"/>
                    </a:cubicBezTo>
                    <a:cubicBezTo>
                      <a:pt x="4005" y="6108"/>
                      <a:pt x="4115" y="6140"/>
                      <a:pt x="4226" y="6201"/>
                    </a:cubicBezTo>
                    <a:cubicBezTo>
                      <a:pt x="4651" y="6475"/>
                      <a:pt x="4894" y="7265"/>
                      <a:pt x="4742" y="7843"/>
                    </a:cubicBezTo>
                    <a:cubicBezTo>
                      <a:pt x="4560" y="8572"/>
                      <a:pt x="3891" y="9089"/>
                      <a:pt x="3891" y="9089"/>
                    </a:cubicBezTo>
                    <a:cubicBezTo>
                      <a:pt x="3800" y="9150"/>
                      <a:pt x="3800" y="9210"/>
                      <a:pt x="3831" y="9241"/>
                    </a:cubicBezTo>
                    <a:cubicBezTo>
                      <a:pt x="3891" y="9302"/>
                      <a:pt x="3922" y="9302"/>
                      <a:pt x="3952" y="9302"/>
                    </a:cubicBezTo>
                    <a:cubicBezTo>
                      <a:pt x="4043" y="9241"/>
                      <a:pt x="4742" y="8724"/>
                      <a:pt x="4955" y="7843"/>
                    </a:cubicBezTo>
                    <a:cubicBezTo>
                      <a:pt x="5138" y="7204"/>
                      <a:pt x="4834" y="6323"/>
                      <a:pt x="4347" y="6019"/>
                    </a:cubicBezTo>
                    <a:cubicBezTo>
                      <a:pt x="4199" y="5945"/>
                      <a:pt x="4052" y="5906"/>
                      <a:pt x="3906" y="5906"/>
                    </a:cubicBezTo>
                    <a:cubicBezTo>
                      <a:pt x="3692" y="5906"/>
                      <a:pt x="3482" y="5990"/>
                      <a:pt x="3283" y="6171"/>
                    </a:cubicBezTo>
                    <a:lnTo>
                      <a:pt x="3223" y="6201"/>
                    </a:lnTo>
                    <a:cubicBezTo>
                      <a:pt x="2773" y="6612"/>
                      <a:pt x="2386" y="6821"/>
                      <a:pt x="2070" y="6821"/>
                    </a:cubicBezTo>
                    <a:cubicBezTo>
                      <a:pt x="1895" y="6821"/>
                      <a:pt x="1742" y="6757"/>
                      <a:pt x="1612" y="6627"/>
                    </a:cubicBezTo>
                    <a:cubicBezTo>
                      <a:pt x="1156" y="6171"/>
                      <a:pt x="426" y="1764"/>
                      <a:pt x="183" y="92"/>
                    </a:cubicBezTo>
                    <a:cubicBezTo>
                      <a:pt x="183" y="61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6"/>
              <p:cNvSpPr/>
              <p:nvPr/>
            </p:nvSpPr>
            <p:spPr>
              <a:xfrm>
                <a:off x="6329775" y="2131705"/>
                <a:ext cx="59381" cy="2763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3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4" y="517"/>
                      <a:pt x="760" y="1247"/>
                      <a:pt x="1581" y="1338"/>
                    </a:cubicBezTo>
                    <a:cubicBezTo>
                      <a:pt x="1624" y="1342"/>
                      <a:pt x="1666" y="1344"/>
                      <a:pt x="1706" y="1344"/>
                    </a:cubicBezTo>
                    <a:cubicBezTo>
                      <a:pt x="2300" y="1344"/>
                      <a:pt x="2660" y="942"/>
                      <a:pt x="2888" y="487"/>
                    </a:cubicBezTo>
                    <a:cubicBezTo>
                      <a:pt x="1976" y="122"/>
                      <a:pt x="942" y="3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6"/>
              <p:cNvSpPr/>
              <p:nvPr/>
            </p:nvSpPr>
            <p:spPr>
              <a:xfrm>
                <a:off x="6324141" y="2114371"/>
                <a:ext cx="71883" cy="27984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1361" extrusionOk="0">
                    <a:moveTo>
                      <a:pt x="1850" y="1"/>
                    </a:moveTo>
                    <a:cubicBezTo>
                      <a:pt x="880" y="1"/>
                      <a:pt x="0" y="205"/>
                      <a:pt x="0" y="205"/>
                    </a:cubicBezTo>
                    <a:cubicBezTo>
                      <a:pt x="0" y="205"/>
                      <a:pt x="92" y="509"/>
                      <a:pt x="274" y="874"/>
                    </a:cubicBezTo>
                    <a:cubicBezTo>
                      <a:pt x="1186" y="874"/>
                      <a:pt x="2250" y="996"/>
                      <a:pt x="3162" y="1360"/>
                    </a:cubicBezTo>
                    <a:cubicBezTo>
                      <a:pt x="3435" y="874"/>
                      <a:pt x="3496" y="297"/>
                      <a:pt x="3496" y="297"/>
                    </a:cubicBezTo>
                    <a:cubicBezTo>
                      <a:pt x="3023" y="71"/>
                      <a:pt x="2421" y="1"/>
                      <a:pt x="1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6"/>
              <p:cNvSpPr/>
              <p:nvPr/>
            </p:nvSpPr>
            <p:spPr>
              <a:xfrm>
                <a:off x="5942944" y="1626211"/>
                <a:ext cx="753062" cy="464914"/>
              </a:xfrm>
              <a:custGeom>
                <a:avLst/>
                <a:gdLst/>
                <a:ahLst/>
                <a:cxnLst/>
                <a:rect l="l" t="t" r="r" b="b"/>
                <a:pathLst>
                  <a:path w="36625" h="22611" extrusionOk="0">
                    <a:moveTo>
                      <a:pt x="23265" y="0"/>
                    </a:moveTo>
                    <a:cubicBezTo>
                      <a:pt x="21160" y="0"/>
                      <a:pt x="19907" y="633"/>
                      <a:pt x="19907" y="633"/>
                    </a:cubicBezTo>
                    <a:cubicBezTo>
                      <a:pt x="18635" y="499"/>
                      <a:pt x="17534" y="412"/>
                      <a:pt x="16531" y="412"/>
                    </a:cubicBezTo>
                    <a:cubicBezTo>
                      <a:pt x="12763" y="412"/>
                      <a:pt x="10379" y="1641"/>
                      <a:pt x="5530" y="6226"/>
                    </a:cubicBezTo>
                    <a:cubicBezTo>
                      <a:pt x="0" y="11566"/>
                      <a:pt x="1022" y="22610"/>
                      <a:pt x="5920" y="22610"/>
                    </a:cubicBezTo>
                    <a:cubicBezTo>
                      <a:pt x="6515" y="22610"/>
                      <a:pt x="7167" y="22448"/>
                      <a:pt x="7871" y="22092"/>
                    </a:cubicBezTo>
                    <a:cubicBezTo>
                      <a:pt x="7871" y="22092"/>
                      <a:pt x="15925" y="17503"/>
                      <a:pt x="17871" y="7502"/>
                    </a:cubicBezTo>
                    <a:cubicBezTo>
                      <a:pt x="17871" y="7502"/>
                      <a:pt x="28906" y="16384"/>
                      <a:pt x="34391" y="16384"/>
                    </a:cubicBezTo>
                    <a:cubicBezTo>
                      <a:pt x="35323" y="16384"/>
                      <a:pt x="36095" y="16127"/>
                      <a:pt x="36625" y="15527"/>
                    </a:cubicBezTo>
                    <a:cubicBezTo>
                      <a:pt x="36625" y="15527"/>
                      <a:pt x="35683" y="3825"/>
                      <a:pt x="27445" y="785"/>
                    </a:cubicBezTo>
                    <a:cubicBezTo>
                      <a:pt x="25838" y="192"/>
                      <a:pt x="24423" y="0"/>
                      <a:pt x="2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6"/>
              <p:cNvSpPr/>
              <p:nvPr/>
            </p:nvSpPr>
            <p:spPr>
              <a:xfrm>
                <a:off x="6062265" y="1702969"/>
                <a:ext cx="264399" cy="406252"/>
              </a:xfrm>
              <a:custGeom>
                <a:avLst/>
                <a:gdLst/>
                <a:ahLst/>
                <a:cxnLst/>
                <a:rect l="l" t="t" r="r" b="b"/>
                <a:pathLst>
                  <a:path w="12859" h="19758" extrusionOk="0">
                    <a:moveTo>
                      <a:pt x="12585" y="0"/>
                    </a:moveTo>
                    <a:cubicBezTo>
                      <a:pt x="12676" y="5016"/>
                      <a:pt x="11065" y="10000"/>
                      <a:pt x="8177" y="13709"/>
                    </a:cubicBezTo>
                    <a:cubicBezTo>
                      <a:pt x="6019" y="16475"/>
                      <a:pt x="3162" y="18481"/>
                      <a:pt x="1" y="19545"/>
                    </a:cubicBezTo>
                    <a:cubicBezTo>
                      <a:pt x="31" y="19636"/>
                      <a:pt x="92" y="19666"/>
                      <a:pt x="122" y="19757"/>
                    </a:cubicBezTo>
                    <a:cubicBezTo>
                      <a:pt x="3283" y="18694"/>
                      <a:pt x="6171" y="16657"/>
                      <a:pt x="8329" y="13861"/>
                    </a:cubicBezTo>
                    <a:cubicBezTo>
                      <a:pt x="11217" y="10122"/>
                      <a:pt x="12858" y="5076"/>
                      <a:pt x="12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6"/>
              <p:cNvSpPr/>
              <p:nvPr/>
            </p:nvSpPr>
            <p:spPr>
              <a:xfrm>
                <a:off x="6306026" y="1767348"/>
                <a:ext cx="419987" cy="193647"/>
              </a:xfrm>
              <a:custGeom>
                <a:avLst/>
                <a:gdLst/>
                <a:ahLst/>
                <a:cxnLst/>
                <a:rect l="l" t="t" r="r" b="b"/>
                <a:pathLst>
                  <a:path w="20426" h="9418" extrusionOk="0">
                    <a:moveTo>
                      <a:pt x="152" y="0"/>
                    </a:moveTo>
                    <a:lnTo>
                      <a:pt x="0" y="122"/>
                    </a:lnTo>
                    <a:cubicBezTo>
                      <a:pt x="4238" y="5920"/>
                      <a:pt x="11314" y="9418"/>
                      <a:pt x="18484" y="9418"/>
                    </a:cubicBezTo>
                    <a:cubicBezTo>
                      <a:pt x="19131" y="9418"/>
                      <a:pt x="19779" y="9389"/>
                      <a:pt x="20426" y="9332"/>
                    </a:cubicBezTo>
                    <a:lnTo>
                      <a:pt x="20365" y="9119"/>
                    </a:lnTo>
                    <a:cubicBezTo>
                      <a:pt x="19698" y="9182"/>
                      <a:pt x="19029" y="9213"/>
                      <a:pt x="18360" y="9213"/>
                    </a:cubicBezTo>
                    <a:cubicBezTo>
                      <a:pt x="11298" y="9213"/>
                      <a:pt x="4317" y="5748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6"/>
              <p:cNvSpPr/>
              <p:nvPr/>
            </p:nvSpPr>
            <p:spPr>
              <a:xfrm>
                <a:off x="6000250" y="1619652"/>
                <a:ext cx="624512" cy="417150"/>
              </a:xfrm>
              <a:custGeom>
                <a:avLst/>
                <a:gdLst/>
                <a:ahLst/>
                <a:cxnLst/>
                <a:rect l="l" t="t" r="r" b="b"/>
                <a:pathLst>
                  <a:path w="30373" h="20288" extrusionOk="0">
                    <a:moveTo>
                      <a:pt x="16630" y="0"/>
                    </a:moveTo>
                    <a:cubicBezTo>
                      <a:pt x="10847" y="0"/>
                      <a:pt x="3236" y="3398"/>
                      <a:pt x="1436" y="9888"/>
                    </a:cubicBezTo>
                    <a:cubicBezTo>
                      <a:pt x="0" y="14955"/>
                      <a:pt x="1148" y="20288"/>
                      <a:pt x="2125" y="20288"/>
                    </a:cubicBezTo>
                    <a:cubicBezTo>
                      <a:pt x="2244" y="20288"/>
                      <a:pt x="2361" y="20209"/>
                      <a:pt x="2470" y="20040"/>
                    </a:cubicBezTo>
                    <a:cubicBezTo>
                      <a:pt x="2470" y="20040"/>
                      <a:pt x="1740" y="7183"/>
                      <a:pt x="11436" y="4204"/>
                    </a:cubicBezTo>
                    <a:cubicBezTo>
                      <a:pt x="13419" y="3584"/>
                      <a:pt x="15204" y="3314"/>
                      <a:pt x="16809" y="3314"/>
                    </a:cubicBezTo>
                    <a:cubicBezTo>
                      <a:pt x="25664" y="3314"/>
                      <a:pt x="29030" y="11542"/>
                      <a:pt x="29674" y="14630"/>
                    </a:cubicBezTo>
                    <a:cubicBezTo>
                      <a:pt x="29689" y="14767"/>
                      <a:pt x="29788" y="14835"/>
                      <a:pt x="29894" y="14835"/>
                    </a:cubicBezTo>
                    <a:cubicBezTo>
                      <a:pt x="30000" y="14835"/>
                      <a:pt x="30114" y="14767"/>
                      <a:pt x="30160" y="14630"/>
                    </a:cubicBezTo>
                    <a:cubicBezTo>
                      <a:pt x="30373" y="13475"/>
                      <a:pt x="30160" y="11226"/>
                      <a:pt x="28853" y="7761"/>
                    </a:cubicBezTo>
                    <a:cubicBezTo>
                      <a:pt x="27242" y="3232"/>
                      <a:pt x="24446" y="283"/>
                      <a:pt x="17151" y="10"/>
                    </a:cubicBezTo>
                    <a:cubicBezTo>
                      <a:pt x="16979" y="3"/>
                      <a:pt x="16805" y="0"/>
                      <a:pt x="166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6"/>
              <p:cNvSpPr/>
              <p:nvPr/>
            </p:nvSpPr>
            <p:spPr>
              <a:xfrm>
                <a:off x="6093519" y="1720632"/>
                <a:ext cx="56277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002" extrusionOk="0">
                    <a:moveTo>
                      <a:pt x="2630" y="0"/>
                    </a:moveTo>
                    <a:cubicBezTo>
                      <a:pt x="2599" y="0"/>
                      <a:pt x="2569" y="8"/>
                      <a:pt x="2554" y="23"/>
                    </a:cubicBezTo>
                    <a:cubicBezTo>
                      <a:pt x="1611" y="874"/>
                      <a:pt x="760" y="1816"/>
                      <a:pt x="31" y="2850"/>
                    </a:cubicBezTo>
                    <a:cubicBezTo>
                      <a:pt x="0" y="2880"/>
                      <a:pt x="31" y="2971"/>
                      <a:pt x="92" y="3002"/>
                    </a:cubicBezTo>
                    <a:lnTo>
                      <a:pt x="122" y="3002"/>
                    </a:lnTo>
                    <a:cubicBezTo>
                      <a:pt x="152" y="3002"/>
                      <a:pt x="213" y="3002"/>
                      <a:pt x="244" y="2971"/>
                    </a:cubicBezTo>
                    <a:cubicBezTo>
                      <a:pt x="943" y="1938"/>
                      <a:pt x="1763" y="1026"/>
                      <a:pt x="2706" y="205"/>
                    </a:cubicBezTo>
                    <a:cubicBezTo>
                      <a:pt x="2736" y="144"/>
                      <a:pt x="2736" y="84"/>
                      <a:pt x="2706" y="23"/>
                    </a:cubicBezTo>
                    <a:cubicBezTo>
                      <a:pt x="2690" y="8"/>
                      <a:pt x="2660" y="0"/>
                      <a:pt x="2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6"/>
              <p:cNvSpPr/>
              <p:nvPr/>
            </p:nvSpPr>
            <p:spPr>
              <a:xfrm>
                <a:off x="6064136" y="1717712"/>
                <a:ext cx="71903" cy="65262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174" extrusionOk="0">
                    <a:moveTo>
                      <a:pt x="3344" y="1"/>
                    </a:moveTo>
                    <a:cubicBezTo>
                      <a:pt x="3332" y="1"/>
                      <a:pt x="3322" y="5"/>
                      <a:pt x="3314" y="13"/>
                    </a:cubicBezTo>
                    <a:cubicBezTo>
                      <a:pt x="1977" y="712"/>
                      <a:pt x="791" y="1776"/>
                      <a:pt x="31" y="3022"/>
                    </a:cubicBezTo>
                    <a:cubicBezTo>
                      <a:pt x="1" y="3113"/>
                      <a:pt x="31" y="3144"/>
                      <a:pt x="62" y="3174"/>
                    </a:cubicBezTo>
                    <a:lnTo>
                      <a:pt x="122" y="3174"/>
                    </a:lnTo>
                    <a:cubicBezTo>
                      <a:pt x="153" y="3174"/>
                      <a:pt x="183" y="3174"/>
                      <a:pt x="244" y="3113"/>
                    </a:cubicBezTo>
                    <a:cubicBezTo>
                      <a:pt x="974" y="1897"/>
                      <a:pt x="2129" y="864"/>
                      <a:pt x="3405" y="226"/>
                    </a:cubicBezTo>
                    <a:cubicBezTo>
                      <a:pt x="3436" y="165"/>
                      <a:pt x="3496" y="104"/>
                      <a:pt x="3436" y="74"/>
                    </a:cubicBezTo>
                    <a:cubicBezTo>
                      <a:pt x="3413" y="29"/>
                      <a:pt x="3375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6"/>
              <p:cNvSpPr/>
              <p:nvPr/>
            </p:nvSpPr>
            <p:spPr>
              <a:xfrm>
                <a:off x="6087268" y="1504218"/>
                <a:ext cx="166897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0062" extrusionOk="0">
                    <a:moveTo>
                      <a:pt x="4560" y="1"/>
                    </a:moveTo>
                    <a:cubicBezTo>
                      <a:pt x="4529" y="1"/>
                      <a:pt x="1" y="3162"/>
                      <a:pt x="4256" y="10061"/>
                    </a:cubicBezTo>
                    <a:cubicBezTo>
                      <a:pt x="4256" y="10061"/>
                      <a:pt x="8116" y="5320"/>
                      <a:pt x="45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6"/>
              <p:cNvSpPr/>
              <p:nvPr/>
            </p:nvSpPr>
            <p:spPr>
              <a:xfrm>
                <a:off x="5971649" y="1649261"/>
                <a:ext cx="201893" cy="78257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3806" extrusionOk="0">
                    <a:moveTo>
                      <a:pt x="3363" y="0"/>
                    </a:moveTo>
                    <a:cubicBezTo>
                      <a:pt x="2336" y="0"/>
                      <a:pt x="1210" y="199"/>
                      <a:pt x="0" y="697"/>
                    </a:cubicBezTo>
                    <a:cubicBezTo>
                      <a:pt x="0" y="697"/>
                      <a:pt x="1367" y="3806"/>
                      <a:pt x="5629" y="3806"/>
                    </a:cubicBezTo>
                    <a:cubicBezTo>
                      <a:pt x="6798" y="3806"/>
                      <a:pt x="8183" y="3572"/>
                      <a:pt x="9818" y="2977"/>
                    </a:cubicBezTo>
                    <a:cubicBezTo>
                      <a:pt x="9818" y="2977"/>
                      <a:pt x="7341" y="0"/>
                      <a:pt x="33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6"/>
              <p:cNvSpPr/>
              <p:nvPr/>
            </p:nvSpPr>
            <p:spPr>
              <a:xfrm>
                <a:off x="6042896" y="1676711"/>
                <a:ext cx="94397" cy="20232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984" extrusionOk="0">
                    <a:moveTo>
                      <a:pt x="122" y="1"/>
                    </a:moveTo>
                    <a:cubicBezTo>
                      <a:pt x="92" y="1"/>
                      <a:pt x="0" y="62"/>
                      <a:pt x="0" y="92"/>
                    </a:cubicBezTo>
                    <a:cubicBezTo>
                      <a:pt x="0" y="122"/>
                      <a:pt x="31" y="214"/>
                      <a:pt x="92" y="214"/>
                    </a:cubicBezTo>
                    <a:lnTo>
                      <a:pt x="2766" y="821"/>
                    </a:lnTo>
                    <a:cubicBezTo>
                      <a:pt x="3040" y="882"/>
                      <a:pt x="3314" y="913"/>
                      <a:pt x="3587" y="973"/>
                    </a:cubicBezTo>
                    <a:cubicBezTo>
                      <a:pt x="3655" y="980"/>
                      <a:pt x="3725" y="984"/>
                      <a:pt x="3796" y="984"/>
                    </a:cubicBezTo>
                    <a:cubicBezTo>
                      <a:pt x="4040" y="984"/>
                      <a:pt x="4294" y="939"/>
                      <a:pt x="4529" y="821"/>
                    </a:cubicBezTo>
                    <a:cubicBezTo>
                      <a:pt x="4560" y="761"/>
                      <a:pt x="4590" y="700"/>
                      <a:pt x="4560" y="639"/>
                    </a:cubicBezTo>
                    <a:cubicBezTo>
                      <a:pt x="4538" y="618"/>
                      <a:pt x="4486" y="596"/>
                      <a:pt x="4447" y="596"/>
                    </a:cubicBezTo>
                    <a:cubicBezTo>
                      <a:pt x="4431" y="596"/>
                      <a:pt x="4417" y="600"/>
                      <a:pt x="4408" y="609"/>
                    </a:cubicBezTo>
                    <a:cubicBezTo>
                      <a:pt x="4205" y="717"/>
                      <a:pt x="3979" y="759"/>
                      <a:pt x="3741" y="759"/>
                    </a:cubicBezTo>
                    <a:cubicBezTo>
                      <a:pt x="3445" y="759"/>
                      <a:pt x="3131" y="693"/>
                      <a:pt x="2827" y="609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6"/>
              <p:cNvSpPr/>
              <p:nvPr/>
            </p:nvSpPr>
            <p:spPr>
              <a:xfrm>
                <a:off x="6048509" y="1695217"/>
                <a:ext cx="88147" cy="1737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845" extrusionOk="0">
                    <a:moveTo>
                      <a:pt x="122" y="1"/>
                    </a:moveTo>
                    <a:cubicBezTo>
                      <a:pt x="76" y="1"/>
                      <a:pt x="54" y="29"/>
                      <a:pt x="31" y="73"/>
                    </a:cubicBezTo>
                    <a:cubicBezTo>
                      <a:pt x="1" y="134"/>
                      <a:pt x="31" y="165"/>
                      <a:pt x="62" y="225"/>
                    </a:cubicBezTo>
                    <a:cubicBezTo>
                      <a:pt x="822" y="560"/>
                      <a:pt x="1642" y="742"/>
                      <a:pt x="2463" y="833"/>
                    </a:cubicBezTo>
                    <a:cubicBezTo>
                      <a:pt x="2592" y="841"/>
                      <a:pt x="2725" y="845"/>
                      <a:pt x="2862" y="845"/>
                    </a:cubicBezTo>
                    <a:cubicBezTo>
                      <a:pt x="3272" y="845"/>
                      <a:pt x="3717" y="810"/>
                      <a:pt x="4196" y="742"/>
                    </a:cubicBezTo>
                    <a:cubicBezTo>
                      <a:pt x="4256" y="742"/>
                      <a:pt x="4287" y="712"/>
                      <a:pt x="4287" y="621"/>
                    </a:cubicBezTo>
                    <a:cubicBezTo>
                      <a:pt x="4287" y="590"/>
                      <a:pt x="4196" y="560"/>
                      <a:pt x="4165" y="560"/>
                    </a:cubicBezTo>
                    <a:cubicBezTo>
                      <a:pt x="3831" y="605"/>
                      <a:pt x="3491" y="628"/>
                      <a:pt x="3150" y="628"/>
                    </a:cubicBezTo>
                    <a:cubicBezTo>
                      <a:pt x="2127" y="628"/>
                      <a:pt x="1095" y="423"/>
                      <a:pt x="183" y="13"/>
                    </a:cubicBezTo>
                    <a:cubicBezTo>
                      <a:pt x="159" y="4"/>
                      <a:pt x="13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6"/>
              <p:cNvSpPr/>
              <p:nvPr/>
            </p:nvSpPr>
            <p:spPr>
              <a:xfrm>
                <a:off x="6107234" y="1654792"/>
                <a:ext cx="125671" cy="81690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3973" extrusionOk="0">
                    <a:moveTo>
                      <a:pt x="3613" y="0"/>
                    </a:moveTo>
                    <a:cubicBezTo>
                      <a:pt x="2287" y="0"/>
                      <a:pt x="677" y="1291"/>
                      <a:pt x="337" y="2039"/>
                    </a:cubicBezTo>
                    <a:cubicBezTo>
                      <a:pt x="0" y="2824"/>
                      <a:pt x="937" y="3972"/>
                      <a:pt x="2220" y="3972"/>
                    </a:cubicBezTo>
                    <a:cubicBezTo>
                      <a:pt x="2677" y="3972"/>
                      <a:pt x="3177" y="3827"/>
                      <a:pt x="3680" y="3468"/>
                    </a:cubicBezTo>
                    <a:cubicBezTo>
                      <a:pt x="3680" y="3468"/>
                      <a:pt x="6112" y="1979"/>
                      <a:pt x="4805" y="520"/>
                    </a:cubicBezTo>
                    <a:cubicBezTo>
                      <a:pt x="4481" y="150"/>
                      <a:pt x="4063" y="0"/>
                      <a:pt x="3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6"/>
              <p:cNvSpPr/>
              <p:nvPr/>
            </p:nvSpPr>
            <p:spPr>
              <a:xfrm>
                <a:off x="6302901" y="2319826"/>
                <a:ext cx="426238" cy="461480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22444" extrusionOk="0">
                    <a:moveTo>
                      <a:pt x="5319" y="1"/>
                    </a:moveTo>
                    <a:lnTo>
                      <a:pt x="0" y="1399"/>
                    </a:lnTo>
                    <a:cubicBezTo>
                      <a:pt x="0" y="1399"/>
                      <a:pt x="274" y="21855"/>
                      <a:pt x="11763" y="22433"/>
                    </a:cubicBezTo>
                    <a:cubicBezTo>
                      <a:pt x="11916" y="22440"/>
                      <a:pt x="12066" y="22444"/>
                      <a:pt x="12213" y="22444"/>
                    </a:cubicBezTo>
                    <a:cubicBezTo>
                      <a:pt x="19881" y="22444"/>
                      <a:pt x="20730" y="12554"/>
                      <a:pt x="20730" y="12554"/>
                    </a:cubicBezTo>
                    <a:lnTo>
                      <a:pt x="10426" y="9454"/>
                    </a:lnTo>
                    <a:lnTo>
                      <a:pt x="10335" y="10791"/>
                    </a:lnTo>
                    <a:cubicBezTo>
                      <a:pt x="9666" y="7235"/>
                      <a:pt x="5319" y="1"/>
                      <a:pt x="53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6"/>
              <p:cNvSpPr/>
              <p:nvPr/>
            </p:nvSpPr>
            <p:spPr>
              <a:xfrm>
                <a:off x="6521021" y="2400449"/>
                <a:ext cx="258745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7722" extrusionOk="0">
                    <a:moveTo>
                      <a:pt x="760" y="1"/>
                    </a:moveTo>
                    <a:cubicBezTo>
                      <a:pt x="456" y="639"/>
                      <a:pt x="183" y="1399"/>
                      <a:pt x="0" y="2098"/>
                    </a:cubicBezTo>
                    <a:cubicBezTo>
                      <a:pt x="3313" y="5016"/>
                      <a:pt x="7538" y="6597"/>
                      <a:pt x="11824" y="7721"/>
                    </a:cubicBezTo>
                    <a:cubicBezTo>
                      <a:pt x="12006" y="7144"/>
                      <a:pt x="12250" y="6445"/>
                      <a:pt x="12462" y="5746"/>
                    </a:cubicBezTo>
                    <a:cubicBezTo>
                      <a:pt x="12493" y="5594"/>
                      <a:pt x="12554" y="5442"/>
                      <a:pt x="12584" y="5320"/>
                    </a:cubicBezTo>
                    <a:cubicBezTo>
                      <a:pt x="8450" y="4104"/>
                      <a:pt x="4499" y="2159"/>
                      <a:pt x="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6"/>
              <p:cNvSpPr/>
              <p:nvPr/>
            </p:nvSpPr>
            <p:spPr>
              <a:xfrm>
                <a:off x="6586634" y="2314212"/>
                <a:ext cx="193771" cy="96269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4682" extrusionOk="0">
                    <a:moveTo>
                      <a:pt x="3831" y="0"/>
                    </a:moveTo>
                    <a:cubicBezTo>
                      <a:pt x="2250" y="0"/>
                      <a:pt x="1004" y="456"/>
                      <a:pt x="1" y="1186"/>
                    </a:cubicBezTo>
                    <a:cubicBezTo>
                      <a:pt x="3040" y="2553"/>
                      <a:pt x="6171" y="3769"/>
                      <a:pt x="9423" y="4681"/>
                    </a:cubicBezTo>
                    <a:cubicBezTo>
                      <a:pt x="8056" y="1003"/>
                      <a:pt x="3831" y="0"/>
                      <a:pt x="3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6"/>
              <p:cNvSpPr/>
              <p:nvPr/>
            </p:nvSpPr>
            <p:spPr>
              <a:xfrm>
                <a:off x="6536648" y="2337961"/>
                <a:ext cx="253748" cy="171256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8329" extrusionOk="0">
                    <a:moveTo>
                      <a:pt x="2401" y="0"/>
                    </a:moveTo>
                    <a:cubicBezTo>
                      <a:pt x="1337" y="760"/>
                      <a:pt x="547" y="1824"/>
                      <a:pt x="0" y="3009"/>
                    </a:cubicBezTo>
                    <a:cubicBezTo>
                      <a:pt x="3739" y="5168"/>
                      <a:pt x="7690" y="7113"/>
                      <a:pt x="11824" y="8329"/>
                    </a:cubicBezTo>
                    <a:cubicBezTo>
                      <a:pt x="12341" y="6353"/>
                      <a:pt x="12249" y="4772"/>
                      <a:pt x="11794" y="3526"/>
                    </a:cubicBezTo>
                    <a:cubicBezTo>
                      <a:pt x="8602" y="2584"/>
                      <a:pt x="5441" y="1368"/>
                      <a:pt x="2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6"/>
              <p:cNvSpPr/>
              <p:nvPr/>
            </p:nvSpPr>
            <p:spPr>
              <a:xfrm>
                <a:off x="6511008" y="2442333"/>
                <a:ext cx="253769" cy="174381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8481" extrusionOk="0">
                    <a:moveTo>
                      <a:pt x="518" y="0"/>
                    </a:moveTo>
                    <a:cubicBezTo>
                      <a:pt x="183" y="1125"/>
                      <a:pt x="31" y="2098"/>
                      <a:pt x="1" y="2827"/>
                    </a:cubicBezTo>
                    <a:cubicBezTo>
                      <a:pt x="3344" y="5472"/>
                      <a:pt x="7205" y="7417"/>
                      <a:pt x="11278" y="8481"/>
                    </a:cubicBezTo>
                    <a:cubicBezTo>
                      <a:pt x="11551" y="7842"/>
                      <a:pt x="11916" y="6931"/>
                      <a:pt x="12341" y="5623"/>
                    </a:cubicBezTo>
                    <a:cubicBezTo>
                      <a:pt x="8025" y="4529"/>
                      <a:pt x="3800" y="2979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6"/>
              <p:cNvSpPr/>
              <p:nvPr/>
            </p:nvSpPr>
            <p:spPr>
              <a:xfrm>
                <a:off x="6509136" y="2501079"/>
                <a:ext cx="233146" cy="146891"/>
              </a:xfrm>
              <a:custGeom>
                <a:avLst/>
                <a:gdLst/>
                <a:ahLst/>
                <a:cxnLst/>
                <a:rect l="l" t="t" r="r" b="b"/>
                <a:pathLst>
                  <a:path w="11339" h="7144" extrusionOk="0">
                    <a:moveTo>
                      <a:pt x="61" y="0"/>
                    </a:moveTo>
                    <a:cubicBezTo>
                      <a:pt x="1" y="700"/>
                      <a:pt x="1" y="1156"/>
                      <a:pt x="1" y="1156"/>
                    </a:cubicBezTo>
                    <a:cubicBezTo>
                      <a:pt x="1824" y="6019"/>
                      <a:pt x="9423" y="7113"/>
                      <a:pt x="10578" y="7143"/>
                    </a:cubicBezTo>
                    <a:cubicBezTo>
                      <a:pt x="10578" y="7143"/>
                      <a:pt x="10852" y="6840"/>
                      <a:pt x="11338" y="5654"/>
                    </a:cubicBezTo>
                    <a:cubicBezTo>
                      <a:pt x="7265" y="4590"/>
                      <a:pt x="3435" y="2615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6"/>
              <p:cNvSpPr/>
              <p:nvPr/>
            </p:nvSpPr>
            <p:spPr>
              <a:xfrm>
                <a:off x="6242264" y="2159381"/>
                <a:ext cx="191900" cy="194223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9446" extrusionOk="0">
                    <a:moveTo>
                      <a:pt x="3654" y="0"/>
                    </a:moveTo>
                    <a:cubicBezTo>
                      <a:pt x="3591" y="0"/>
                      <a:pt x="3528" y="17"/>
                      <a:pt x="3466" y="53"/>
                    </a:cubicBezTo>
                    <a:cubicBezTo>
                      <a:pt x="2858" y="448"/>
                      <a:pt x="4226" y="4460"/>
                      <a:pt x="4226" y="4460"/>
                    </a:cubicBezTo>
                    <a:cubicBezTo>
                      <a:pt x="4226" y="4460"/>
                      <a:pt x="2709" y="876"/>
                      <a:pt x="1987" y="876"/>
                    </a:cubicBezTo>
                    <a:cubicBezTo>
                      <a:pt x="1951" y="876"/>
                      <a:pt x="1917" y="885"/>
                      <a:pt x="1885" y="904"/>
                    </a:cubicBezTo>
                    <a:cubicBezTo>
                      <a:pt x="1247" y="1269"/>
                      <a:pt x="3010" y="4947"/>
                      <a:pt x="3010" y="4947"/>
                    </a:cubicBezTo>
                    <a:cubicBezTo>
                      <a:pt x="3010" y="4947"/>
                      <a:pt x="1558" y="2412"/>
                      <a:pt x="819" y="2412"/>
                    </a:cubicBezTo>
                    <a:cubicBezTo>
                      <a:pt x="765" y="2412"/>
                      <a:pt x="715" y="2425"/>
                      <a:pt x="669" y="2454"/>
                    </a:cubicBezTo>
                    <a:cubicBezTo>
                      <a:pt x="1" y="2910"/>
                      <a:pt x="2128" y="7956"/>
                      <a:pt x="3040" y="9445"/>
                    </a:cubicBezTo>
                    <a:cubicBezTo>
                      <a:pt x="4773" y="8989"/>
                      <a:pt x="6536" y="8442"/>
                      <a:pt x="8359" y="8108"/>
                    </a:cubicBezTo>
                    <a:cubicBezTo>
                      <a:pt x="8511" y="7591"/>
                      <a:pt x="9332" y="4187"/>
                      <a:pt x="8633" y="3518"/>
                    </a:cubicBezTo>
                    <a:cubicBezTo>
                      <a:pt x="8528" y="3417"/>
                      <a:pt x="8427" y="3374"/>
                      <a:pt x="8332" y="3374"/>
                    </a:cubicBezTo>
                    <a:cubicBezTo>
                      <a:pt x="7733" y="3374"/>
                      <a:pt x="7326" y="5068"/>
                      <a:pt x="7326" y="5068"/>
                    </a:cubicBezTo>
                    <a:cubicBezTo>
                      <a:pt x="7326" y="5068"/>
                      <a:pt x="6917" y="77"/>
                      <a:pt x="6100" y="77"/>
                    </a:cubicBezTo>
                    <a:cubicBezTo>
                      <a:pt x="6083" y="77"/>
                      <a:pt x="6066" y="79"/>
                      <a:pt x="6049" y="83"/>
                    </a:cubicBezTo>
                    <a:cubicBezTo>
                      <a:pt x="5198" y="326"/>
                      <a:pt x="5624" y="4308"/>
                      <a:pt x="5624" y="4308"/>
                    </a:cubicBezTo>
                    <a:cubicBezTo>
                      <a:pt x="5624" y="4308"/>
                      <a:pt x="4655" y="0"/>
                      <a:pt x="3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6"/>
              <p:cNvSpPr/>
              <p:nvPr/>
            </p:nvSpPr>
            <p:spPr>
              <a:xfrm>
                <a:off x="6246643" y="2159422"/>
                <a:ext cx="190008" cy="197307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9596" extrusionOk="0">
                    <a:moveTo>
                      <a:pt x="3508" y="1"/>
                    </a:moveTo>
                    <a:cubicBezTo>
                      <a:pt x="3431" y="1"/>
                      <a:pt x="3342" y="15"/>
                      <a:pt x="3253" y="51"/>
                    </a:cubicBezTo>
                    <a:cubicBezTo>
                      <a:pt x="2827" y="324"/>
                      <a:pt x="3162" y="1844"/>
                      <a:pt x="3496" y="3090"/>
                    </a:cubicBezTo>
                    <a:cubicBezTo>
                      <a:pt x="3040" y="2148"/>
                      <a:pt x="2402" y="993"/>
                      <a:pt x="1946" y="841"/>
                    </a:cubicBezTo>
                    <a:cubicBezTo>
                      <a:pt x="1885" y="826"/>
                      <a:pt x="1832" y="818"/>
                      <a:pt x="1786" y="818"/>
                    </a:cubicBezTo>
                    <a:cubicBezTo>
                      <a:pt x="1741" y="818"/>
                      <a:pt x="1703" y="826"/>
                      <a:pt x="1672" y="841"/>
                    </a:cubicBezTo>
                    <a:cubicBezTo>
                      <a:pt x="1186" y="1115"/>
                      <a:pt x="1672" y="2635"/>
                      <a:pt x="2189" y="3820"/>
                    </a:cubicBezTo>
                    <a:cubicBezTo>
                      <a:pt x="1733" y="3182"/>
                      <a:pt x="1155" y="2452"/>
                      <a:pt x="730" y="2331"/>
                    </a:cubicBezTo>
                    <a:cubicBezTo>
                      <a:pt x="680" y="2318"/>
                      <a:pt x="634" y="2311"/>
                      <a:pt x="592" y="2311"/>
                    </a:cubicBezTo>
                    <a:cubicBezTo>
                      <a:pt x="533" y="2311"/>
                      <a:pt x="479" y="2325"/>
                      <a:pt x="426" y="2361"/>
                    </a:cubicBezTo>
                    <a:cubicBezTo>
                      <a:pt x="365" y="2452"/>
                      <a:pt x="304" y="2513"/>
                      <a:pt x="274" y="2635"/>
                    </a:cubicBezTo>
                    <a:cubicBezTo>
                      <a:pt x="0" y="3729"/>
                      <a:pt x="1915" y="8197"/>
                      <a:pt x="2827" y="9565"/>
                    </a:cubicBezTo>
                    <a:cubicBezTo>
                      <a:pt x="2827" y="9595"/>
                      <a:pt x="2858" y="9595"/>
                      <a:pt x="2888" y="9595"/>
                    </a:cubicBezTo>
                    <a:cubicBezTo>
                      <a:pt x="2949" y="9595"/>
                      <a:pt x="2949" y="9565"/>
                      <a:pt x="2888" y="9504"/>
                    </a:cubicBezTo>
                    <a:cubicBezTo>
                      <a:pt x="2949" y="9474"/>
                      <a:pt x="2979" y="9413"/>
                      <a:pt x="2949" y="9352"/>
                    </a:cubicBezTo>
                    <a:cubicBezTo>
                      <a:pt x="1946" y="7893"/>
                      <a:pt x="213" y="3546"/>
                      <a:pt x="396" y="2604"/>
                    </a:cubicBezTo>
                    <a:cubicBezTo>
                      <a:pt x="426" y="2543"/>
                      <a:pt x="426" y="2483"/>
                      <a:pt x="456" y="2483"/>
                    </a:cubicBezTo>
                    <a:lnTo>
                      <a:pt x="608" y="2483"/>
                    </a:lnTo>
                    <a:cubicBezTo>
                      <a:pt x="1216" y="2635"/>
                      <a:pt x="2280" y="4337"/>
                      <a:pt x="2675" y="4975"/>
                    </a:cubicBezTo>
                    <a:lnTo>
                      <a:pt x="2858" y="4914"/>
                    </a:lnTo>
                    <a:cubicBezTo>
                      <a:pt x="2128" y="3394"/>
                      <a:pt x="1307" y="1176"/>
                      <a:pt x="1733" y="963"/>
                    </a:cubicBezTo>
                    <a:lnTo>
                      <a:pt x="1824" y="963"/>
                    </a:lnTo>
                    <a:cubicBezTo>
                      <a:pt x="2402" y="1206"/>
                      <a:pt x="3557" y="3577"/>
                      <a:pt x="3921" y="4489"/>
                    </a:cubicBezTo>
                    <a:lnTo>
                      <a:pt x="4104" y="4428"/>
                    </a:lnTo>
                    <a:cubicBezTo>
                      <a:pt x="3587" y="2787"/>
                      <a:pt x="2949" y="355"/>
                      <a:pt x="3314" y="142"/>
                    </a:cubicBezTo>
                    <a:cubicBezTo>
                      <a:pt x="3359" y="112"/>
                      <a:pt x="3405" y="97"/>
                      <a:pt x="3450" y="97"/>
                    </a:cubicBezTo>
                    <a:cubicBezTo>
                      <a:pt x="3496" y="97"/>
                      <a:pt x="3542" y="112"/>
                      <a:pt x="3587" y="142"/>
                    </a:cubicBezTo>
                    <a:cubicBezTo>
                      <a:pt x="4317" y="476"/>
                      <a:pt x="5107" y="3273"/>
                      <a:pt x="5320" y="4337"/>
                    </a:cubicBezTo>
                    <a:lnTo>
                      <a:pt x="5532" y="4306"/>
                    </a:lnTo>
                    <a:cubicBezTo>
                      <a:pt x="5320" y="2787"/>
                      <a:pt x="5289" y="355"/>
                      <a:pt x="5867" y="203"/>
                    </a:cubicBezTo>
                    <a:cubicBezTo>
                      <a:pt x="5897" y="203"/>
                      <a:pt x="5928" y="203"/>
                      <a:pt x="5988" y="233"/>
                    </a:cubicBezTo>
                    <a:cubicBezTo>
                      <a:pt x="6535" y="659"/>
                      <a:pt x="6931" y="3881"/>
                      <a:pt x="7052" y="5097"/>
                    </a:cubicBezTo>
                    <a:lnTo>
                      <a:pt x="7083" y="5735"/>
                    </a:lnTo>
                    <a:lnTo>
                      <a:pt x="7235" y="5157"/>
                    </a:lnTo>
                    <a:cubicBezTo>
                      <a:pt x="7356" y="4762"/>
                      <a:pt x="7660" y="3668"/>
                      <a:pt x="8055" y="3546"/>
                    </a:cubicBezTo>
                    <a:cubicBezTo>
                      <a:pt x="8077" y="3539"/>
                      <a:pt x="8100" y="3535"/>
                      <a:pt x="8124" y="3535"/>
                    </a:cubicBezTo>
                    <a:cubicBezTo>
                      <a:pt x="8202" y="3535"/>
                      <a:pt x="8290" y="3575"/>
                      <a:pt x="8359" y="3668"/>
                    </a:cubicBezTo>
                    <a:cubicBezTo>
                      <a:pt x="8937" y="4185"/>
                      <a:pt x="8481" y="6738"/>
                      <a:pt x="8116" y="8136"/>
                    </a:cubicBezTo>
                    <a:cubicBezTo>
                      <a:pt x="8116" y="8197"/>
                      <a:pt x="8146" y="8258"/>
                      <a:pt x="8177" y="8258"/>
                    </a:cubicBezTo>
                    <a:cubicBezTo>
                      <a:pt x="8207" y="8258"/>
                      <a:pt x="8298" y="8227"/>
                      <a:pt x="8298" y="8197"/>
                    </a:cubicBezTo>
                    <a:cubicBezTo>
                      <a:pt x="8511" y="7285"/>
                      <a:pt x="9241" y="4185"/>
                      <a:pt x="8511" y="3516"/>
                    </a:cubicBezTo>
                    <a:cubicBezTo>
                      <a:pt x="8393" y="3398"/>
                      <a:pt x="8276" y="3353"/>
                      <a:pt x="8144" y="3353"/>
                    </a:cubicBezTo>
                    <a:cubicBezTo>
                      <a:pt x="8105" y="3353"/>
                      <a:pt x="8066" y="3357"/>
                      <a:pt x="8025" y="3364"/>
                    </a:cubicBezTo>
                    <a:cubicBezTo>
                      <a:pt x="7660" y="3486"/>
                      <a:pt x="7387" y="4124"/>
                      <a:pt x="7235" y="4610"/>
                    </a:cubicBezTo>
                    <a:cubicBezTo>
                      <a:pt x="7113" y="3394"/>
                      <a:pt x="6748" y="598"/>
                      <a:pt x="6140" y="142"/>
                    </a:cubicBezTo>
                    <a:cubicBezTo>
                      <a:pt x="6072" y="74"/>
                      <a:pt x="5986" y="40"/>
                      <a:pt x="5922" y="40"/>
                    </a:cubicBezTo>
                    <a:cubicBezTo>
                      <a:pt x="5901" y="40"/>
                      <a:pt x="5882" y="43"/>
                      <a:pt x="5867" y="51"/>
                    </a:cubicBezTo>
                    <a:cubicBezTo>
                      <a:pt x="5228" y="233"/>
                      <a:pt x="5168" y="2027"/>
                      <a:pt x="5259" y="3273"/>
                    </a:cubicBezTo>
                    <a:cubicBezTo>
                      <a:pt x="4925" y="2118"/>
                      <a:pt x="4317" y="324"/>
                      <a:pt x="3648" y="21"/>
                    </a:cubicBezTo>
                    <a:cubicBezTo>
                      <a:pt x="3610" y="8"/>
                      <a:pt x="3562" y="1"/>
                      <a:pt x="3508" y="1"/>
                    </a:cubicBezTo>
                    <a:close/>
                  </a:path>
                </a:pathLst>
              </a:custGeom>
              <a:solidFill>
                <a:srgbClr val="75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6"/>
              <p:cNvSpPr/>
              <p:nvPr/>
            </p:nvSpPr>
            <p:spPr>
              <a:xfrm>
                <a:off x="6084143" y="2347769"/>
                <a:ext cx="216882" cy="50955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24782" extrusionOk="0">
                    <a:moveTo>
                      <a:pt x="10314" y="1"/>
                    </a:moveTo>
                    <a:cubicBezTo>
                      <a:pt x="9626" y="1"/>
                      <a:pt x="7546" y="186"/>
                      <a:pt x="5897" y="2259"/>
                    </a:cubicBezTo>
                    <a:cubicBezTo>
                      <a:pt x="5107" y="3201"/>
                      <a:pt x="1" y="11256"/>
                      <a:pt x="8025" y="24782"/>
                    </a:cubicBezTo>
                    <a:cubicBezTo>
                      <a:pt x="8025" y="24782"/>
                      <a:pt x="5259" y="11894"/>
                      <a:pt x="6444" y="7031"/>
                    </a:cubicBezTo>
                    <a:cubicBezTo>
                      <a:pt x="7356" y="3049"/>
                      <a:pt x="7843" y="1621"/>
                      <a:pt x="10548" y="10"/>
                    </a:cubicBezTo>
                    <a:cubicBezTo>
                      <a:pt x="10548" y="10"/>
                      <a:pt x="10464" y="1"/>
                      <a:pt x="10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6"/>
              <p:cNvSpPr/>
              <p:nvPr/>
            </p:nvSpPr>
            <p:spPr>
              <a:xfrm>
                <a:off x="6805392" y="2336090"/>
                <a:ext cx="123759" cy="5931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8846" fill="none" extrusionOk="0">
                    <a:moveTo>
                      <a:pt x="0" y="0"/>
                    </a:moveTo>
                    <a:cubicBezTo>
                      <a:pt x="4073" y="9028"/>
                      <a:pt x="6019" y="18967"/>
                      <a:pt x="5593" y="28845"/>
                    </a:cubicBezTo>
                  </a:path>
                </a:pathLst>
              </a:custGeom>
              <a:noFill/>
              <a:ln w="9875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83A669-C868-27ED-3C7F-79D04D414EE3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07A57-CD00-AFF3-71E0-4BFF18639B08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5A83BF-10DF-57B9-1DDB-EAAD56846B81}"/>
              </a:ext>
            </a:extLst>
          </p:cNvPr>
          <p:cNvGrpSpPr/>
          <p:nvPr/>
        </p:nvGrpSpPr>
        <p:grpSpPr>
          <a:xfrm>
            <a:off x="0" y="-11896"/>
            <a:ext cx="8747760" cy="1209193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126D31-D491-4807-C74D-69955976185C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Londrina Solid" panose="020B0604020202020204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8CAC794C-B5AE-9095-CC71-DC5E31784741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Londrina Solid" panose="020B060402020202020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787A68-247C-32F3-8A1D-585AB26C6237}"/>
              </a:ext>
            </a:extLst>
          </p:cNvPr>
          <p:cNvSpPr txBox="1"/>
          <p:nvPr/>
        </p:nvSpPr>
        <p:spPr>
          <a:xfrm>
            <a:off x="2154257" y="120435"/>
            <a:ext cx="609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ndrina Solid" panose="020B0604020202020204" charset="0"/>
              </a:rPr>
              <a:t>SOCIAL ISSUES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ndrina Soli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F0232-55D2-48C7-760A-107A545449C1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898B7-87E7-8F7A-A9D6-3BF73F047F1B}"/>
              </a:ext>
            </a:extLst>
          </p:cNvPr>
          <p:cNvSpPr txBox="1"/>
          <p:nvPr/>
        </p:nvSpPr>
        <p:spPr>
          <a:xfrm>
            <a:off x="863574" y="1394920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Period 79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AC6F27-B39D-E933-0B70-94799C04D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540" y="773778"/>
            <a:ext cx="8168640" cy="43697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Do you like oranges?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Would you like a cup of tea?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We have Math and English on Thursday.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Why don’t you answer your phone?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What are you looking for?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Put your rubbish in the bin!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42E7C7-81DF-7123-9F1E-9BE0FC21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59" y="425233"/>
            <a:ext cx="7704000" cy="572700"/>
          </a:xfrm>
        </p:spPr>
        <p:txBody>
          <a:bodyPr/>
          <a:lstStyle/>
          <a:p>
            <a:r>
              <a:rPr lang="en-US" sz="4000" dirty="0"/>
              <a:t>UP    OR    DOWN ?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FB35E1-CB26-1607-2868-51D8FD13409D}"/>
              </a:ext>
            </a:extLst>
          </p:cNvPr>
          <p:cNvCxnSpPr>
            <a:cxnSpLocks/>
          </p:cNvCxnSpPr>
          <p:nvPr/>
        </p:nvCxnSpPr>
        <p:spPr>
          <a:xfrm flipV="1">
            <a:off x="2811780" y="1136419"/>
            <a:ext cx="438498" cy="21005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808094-45F0-6703-37BA-04BBD350036C}"/>
              </a:ext>
            </a:extLst>
          </p:cNvPr>
          <p:cNvCxnSpPr>
            <a:cxnSpLocks/>
          </p:cNvCxnSpPr>
          <p:nvPr/>
        </p:nvCxnSpPr>
        <p:spPr>
          <a:xfrm flipV="1">
            <a:off x="3970020" y="1810461"/>
            <a:ext cx="467861" cy="14252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E2E571-479F-C27D-25B5-66E3B6F986B2}"/>
              </a:ext>
            </a:extLst>
          </p:cNvPr>
          <p:cNvCxnSpPr>
            <a:cxnSpLocks/>
          </p:cNvCxnSpPr>
          <p:nvPr/>
        </p:nvCxnSpPr>
        <p:spPr>
          <a:xfrm>
            <a:off x="3762684" y="3581400"/>
            <a:ext cx="434343" cy="17078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CCFDAA-CFA8-C8B6-B958-7DC12D37988F}"/>
              </a:ext>
            </a:extLst>
          </p:cNvPr>
          <p:cNvCxnSpPr>
            <a:cxnSpLocks/>
          </p:cNvCxnSpPr>
          <p:nvPr/>
        </p:nvCxnSpPr>
        <p:spPr>
          <a:xfrm>
            <a:off x="5348452" y="2398709"/>
            <a:ext cx="492234" cy="1790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232430-F424-49C1-BAD2-3471ECA4ABD4}"/>
              </a:ext>
            </a:extLst>
          </p:cNvPr>
          <p:cNvCxnSpPr>
            <a:cxnSpLocks/>
          </p:cNvCxnSpPr>
          <p:nvPr/>
        </p:nvCxnSpPr>
        <p:spPr>
          <a:xfrm>
            <a:off x="3970020" y="4217704"/>
            <a:ext cx="519555" cy="1478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3792AE-CC9F-BF4D-11C5-ECCEE5F0F7E3}"/>
              </a:ext>
            </a:extLst>
          </p:cNvPr>
          <p:cNvCxnSpPr>
            <a:cxnSpLocks/>
          </p:cNvCxnSpPr>
          <p:nvPr/>
        </p:nvCxnSpPr>
        <p:spPr>
          <a:xfrm flipV="1">
            <a:off x="4511040" y="2981406"/>
            <a:ext cx="594360" cy="17862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3962" y="1362508"/>
            <a:ext cx="7062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report bullying to teachers or speak to our parents first?</a:t>
            </a:r>
          </a:p>
          <a:p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this social awareness campaign about poverty or crime?</a:t>
            </a:r>
          </a:p>
          <a:p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ever experienced any physical, verbal, or social bullying?</a:t>
            </a:r>
          </a:p>
          <a:p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worry about peer pressure, body shaming, or bullying?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96431" y="717226"/>
            <a:ext cx="6006796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the intonation in these questions.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PRONUNCIATION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BCBD58-0F07-5EFA-A867-2975BA1C50FE}"/>
              </a:ext>
            </a:extLst>
          </p:cNvPr>
          <p:cNvCxnSpPr>
            <a:cxnSpLocks/>
          </p:cNvCxnSpPr>
          <p:nvPr/>
        </p:nvCxnSpPr>
        <p:spPr>
          <a:xfrm>
            <a:off x="3631411" y="1830600"/>
            <a:ext cx="318289" cy="2699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6BF76B-44C6-AD8E-842A-21F3F07999F6}"/>
              </a:ext>
            </a:extLst>
          </p:cNvPr>
          <p:cNvCxnSpPr>
            <a:cxnSpLocks/>
          </p:cNvCxnSpPr>
          <p:nvPr/>
        </p:nvCxnSpPr>
        <p:spPr>
          <a:xfrm flipV="1">
            <a:off x="5754589" y="1229495"/>
            <a:ext cx="316011" cy="2494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" name="Google Shape;4936;p82">
            <a:extLst>
              <a:ext uri="{FF2B5EF4-FFF2-40B4-BE49-F238E27FC236}">
                <a16:creationId xmlns:a16="http://schemas.microsoft.com/office/drawing/2014/main" id="{B9647B8A-01CF-8ED6-49A6-D77AC2DF355B}"/>
              </a:ext>
            </a:extLst>
          </p:cNvPr>
          <p:cNvGrpSpPr/>
          <p:nvPr/>
        </p:nvGrpSpPr>
        <p:grpSpPr>
          <a:xfrm flipH="1">
            <a:off x="8215082" y="734004"/>
            <a:ext cx="928918" cy="1750721"/>
            <a:chOff x="1180563" y="1657450"/>
            <a:chExt cx="1402511" cy="2855772"/>
          </a:xfrm>
        </p:grpSpPr>
        <p:sp>
          <p:nvSpPr>
            <p:cNvPr id="5" name="Google Shape;4937;p82">
              <a:extLst>
                <a:ext uri="{FF2B5EF4-FFF2-40B4-BE49-F238E27FC236}">
                  <a16:creationId xmlns:a16="http://schemas.microsoft.com/office/drawing/2014/main" id="{16DF52DF-8ABA-C518-CFD8-9345F042E25C}"/>
                </a:ext>
              </a:extLst>
            </p:cNvPr>
            <p:cNvSpPr/>
            <p:nvPr/>
          </p:nvSpPr>
          <p:spPr>
            <a:xfrm flipH="1">
              <a:off x="1180563" y="4299022"/>
              <a:ext cx="1179300" cy="214200"/>
            </a:xfrm>
            <a:prstGeom prst="ellipse">
              <a:avLst/>
            </a:prstGeom>
            <a:solidFill>
              <a:srgbClr val="F4B389">
                <a:alpha val="49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38;p82">
              <a:extLst>
                <a:ext uri="{FF2B5EF4-FFF2-40B4-BE49-F238E27FC236}">
                  <a16:creationId xmlns:a16="http://schemas.microsoft.com/office/drawing/2014/main" id="{8ABF2F64-6106-5461-E43C-2DD60BA2EA1C}"/>
                </a:ext>
              </a:extLst>
            </p:cNvPr>
            <p:cNvSpPr/>
            <p:nvPr/>
          </p:nvSpPr>
          <p:spPr>
            <a:xfrm>
              <a:off x="1365363" y="2598902"/>
              <a:ext cx="645397" cy="585525"/>
            </a:xfrm>
            <a:custGeom>
              <a:avLst/>
              <a:gdLst/>
              <a:ahLst/>
              <a:cxnLst/>
              <a:rect l="l" t="t" r="r" b="b"/>
              <a:pathLst>
                <a:path w="36780" h="33368" extrusionOk="0">
                  <a:moveTo>
                    <a:pt x="13039" y="0"/>
                  </a:moveTo>
                  <a:cubicBezTo>
                    <a:pt x="12248" y="0"/>
                    <a:pt x="11440" y="66"/>
                    <a:pt x="10609" y="212"/>
                  </a:cubicBezTo>
                  <a:cubicBezTo>
                    <a:pt x="6262" y="1002"/>
                    <a:pt x="2189" y="4710"/>
                    <a:pt x="3648" y="9513"/>
                  </a:cubicBezTo>
                  <a:cubicBezTo>
                    <a:pt x="5654" y="15896"/>
                    <a:pt x="3648" y="21732"/>
                    <a:pt x="761" y="27598"/>
                  </a:cubicBezTo>
                  <a:cubicBezTo>
                    <a:pt x="1" y="29027"/>
                    <a:pt x="122" y="30820"/>
                    <a:pt x="821" y="32583"/>
                  </a:cubicBezTo>
                  <a:cubicBezTo>
                    <a:pt x="1581" y="32710"/>
                    <a:pt x="2404" y="32773"/>
                    <a:pt x="3273" y="32773"/>
                  </a:cubicBezTo>
                  <a:cubicBezTo>
                    <a:pt x="3447" y="32773"/>
                    <a:pt x="3623" y="32770"/>
                    <a:pt x="3800" y="32765"/>
                  </a:cubicBezTo>
                  <a:lnTo>
                    <a:pt x="4621" y="28024"/>
                  </a:lnTo>
                  <a:lnTo>
                    <a:pt x="5958" y="32796"/>
                  </a:lnTo>
                  <a:cubicBezTo>
                    <a:pt x="5958" y="32796"/>
                    <a:pt x="7056" y="33367"/>
                    <a:pt x="10314" y="33367"/>
                  </a:cubicBezTo>
                  <a:cubicBezTo>
                    <a:pt x="12421" y="33367"/>
                    <a:pt x="15433" y="33128"/>
                    <a:pt x="19636" y="32340"/>
                  </a:cubicBezTo>
                  <a:cubicBezTo>
                    <a:pt x="30366" y="30334"/>
                    <a:pt x="32190" y="31914"/>
                    <a:pt x="33010" y="30303"/>
                  </a:cubicBezTo>
                  <a:cubicBezTo>
                    <a:pt x="33861" y="28662"/>
                    <a:pt x="31947" y="22614"/>
                    <a:pt x="31947" y="22613"/>
                  </a:cubicBezTo>
                  <a:lnTo>
                    <a:pt x="31947" y="22613"/>
                  </a:lnTo>
                  <a:lnTo>
                    <a:pt x="36172" y="30486"/>
                  </a:lnTo>
                  <a:cubicBezTo>
                    <a:pt x="36780" y="28024"/>
                    <a:pt x="36749" y="25470"/>
                    <a:pt x="35746" y="23069"/>
                  </a:cubicBezTo>
                  <a:cubicBezTo>
                    <a:pt x="34895" y="20668"/>
                    <a:pt x="32555" y="18814"/>
                    <a:pt x="31703" y="16686"/>
                  </a:cubicBezTo>
                  <a:cubicBezTo>
                    <a:pt x="30244" y="13495"/>
                    <a:pt x="33436" y="10030"/>
                    <a:pt x="31703" y="7112"/>
                  </a:cubicBezTo>
                  <a:cubicBezTo>
                    <a:pt x="30822" y="5531"/>
                    <a:pt x="28512" y="4984"/>
                    <a:pt x="26779" y="4467"/>
                  </a:cubicBezTo>
                  <a:cubicBezTo>
                    <a:pt x="22292" y="2630"/>
                    <a:pt x="18031" y="0"/>
                    <a:pt x="1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39;p82">
              <a:extLst>
                <a:ext uri="{FF2B5EF4-FFF2-40B4-BE49-F238E27FC236}">
                  <a16:creationId xmlns:a16="http://schemas.microsoft.com/office/drawing/2014/main" id="{71BABD48-2178-A907-BFB2-A56397FB46EB}"/>
                </a:ext>
              </a:extLst>
            </p:cNvPr>
            <p:cNvSpPr/>
            <p:nvPr/>
          </p:nvSpPr>
          <p:spPr>
            <a:xfrm>
              <a:off x="1365363" y="3052256"/>
              <a:ext cx="180301" cy="244823"/>
            </a:xfrm>
            <a:custGeom>
              <a:avLst/>
              <a:gdLst/>
              <a:ahLst/>
              <a:cxnLst/>
              <a:rect l="l" t="t" r="r" b="b"/>
              <a:pathLst>
                <a:path w="10275" h="13952" extrusionOk="0">
                  <a:moveTo>
                    <a:pt x="5138" y="0"/>
                  </a:moveTo>
                  <a:cubicBezTo>
                    <a:pt x="3983" y="1155"/>
                    <a:pt x="2098" y="2979"/>
                    <a:pt x="1" y="9362"/>
                  </a:cubicBezTo>
                  <a:cubicBezTo>
                    <a:pt x="2432" y="11186"/>
                    <a:pt x="5107" y="12766"/>
                    <a:pt x="7934" y="13952"/>
                  </a:cubicBezTo>
                  <a:cubicBezTo>
                    <a:pt x="9089" y="10973"/>
                    <a:pt x="9970" y="8663"/>
                    <a:pt x="10274" y="7751"/>
                  </a:cubicBezTo>
                  <a:lnTo>
                    <a:pt x="5138" y="0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40;p82">
              <a:extLst>
                <a:ext uri="{FF2B5EF4-FFF2-40B4-BE49-F238E27FC236}">
                  <a16:creationId xmlns:a16="http://schemas.microsoft.com/office/drawing/2014/main" id="{AC314BF0-2538-FE28-8717-BECBD280D2E4}"/>
                </a:ext>
              </a:extLst>
            </p:cNvPr>
            <p:cNvSpPr/>
            <p:nvPr/>
          </p:nvSpPr>
          <p:spPr>
            <a:xfrm>
              <a:off x="1240016" y="3216541"/>
              <a:ext cx="264564" cy="585700"/>
            </a:xfrm>
            <a:custGeom>
              <a:avLst/>
              <a:gdLst/>
              <a:ahLst/>
              <a:cxnLst/>
              <a:rect l="l" t="t" r="r" b="b"/>
              <a:pathLst>
                <a:path w="15077" h="33378" extrusionOk="0">
                  <a:moveTo>
                    <a:pt x="7144" y="0"/>
                  </a:moveTo>
                  <a:cubicBezTo>
                    <a:pt x="6840" y="973"/>
                    <a:pt x="6505" y="2037"/>
                    <a:pt x="6201" y="3222"/>
                  </a:cubicBezTo>
                  <a:cubicBezTo>
                    <a:pt x="3587" y="10365"/>
                    <a:pt x="2220" y="25198"/>
                    <a:pt x="2220" y="25198"/>
                  </a:cubicBezTo>
                  <a:cubicBezTo>
                    <a:pt x="1399" y="27083"/>
                    <a:pt x="1" y="31156"/>
                    <a:pt x="609" y="31490"/>
                  </a:cubicBezTo>
                  <a:cubicBezTo>
                    <a:pt x="641" y="31506"/>
                    <a:pt x="674" y="31513"/>
                    <a:pt x="710" y="31513"/>
                  </a:cubicBezTo>
                  <a:cubicBezTo>
                    <a:pt x="1344" y="31513"/>
                    <a:pt x="2462" y="29059"/>
                    <a:pt x="2463" y="29058"/>
                  </a:cubicBezTo>
                  <a:lnTo>
                    <a:pt x="2463" y="29058"/>
                  </a:lnTo>
                  <a:cubicBezTo>
                    <a:pt x="2462" y="29059"/>
                    <a:pt x="1217" y="32493"/>
                    <a:pt x="1824" y="32736"/>
                  </a:cubicBezTo>
                  <a:cubicBezTo>
                    <a:pt x="1847" y="32746"/>
                    <a:pt x="1870" y="32751"/>
                    <a:pt x="1893" y="32751"/>
                  </a:cubicBezTo>
                  <a:cubicBezTo>
                    <a:pt x="2517" y="32751"/>
                    <a:pt x="3618" y="29393"/>
                    <a:pt x="3618" y="29393"/>
                  </a:cubicBezTo>
                  <a:lnTo>
                    <a:pt x="3618" y="29393"/>
                  </a:lnTo>
                  <a:cubicBezTo>
                    <a:pt x="3618" y="29393"/>
                    <a:pt x="2736" y="33101"/>
                    <a:pt x="3314" y="33344"/>
                  </a:cubicBezTo>
                  <a:cubicBezTo>
                    <a:pt x="3362" y="33366"/>
                    <a:pt x="3409" y="33377"/>
                    <a:pt x="3454" y="33377"/>
                  </a:cubicBezTo>
                  <a:cubicBezTo>
                    <a:pt x="4342" y="33377"/>
                    <a:pt x="4864" y="29393"/>
                    <a:pt x="4864" y="29393"/>
                  </a:cubicBezTo>
                  <a:lnTo>
                    <a:pt x="4864" y="29393"/>
                  </a:lnTo>
                  <a:cubicBezTo>
                    <a:pt x="4864" y="29393"/>
                    <a:pt x="4834" y="32979"/>
                    <a:pt x="5594" y="33101"/>
                  </a:cubicBezTo>
                  <a:cubicBezTo>
                    <a:pt x="5601" y="33102"/>
                    <a:pt x="5609" y="33102"/>
                    <a:pt x="5616" y="33102"/>
                  </a:cubicBezTo>
                  <a:cubicBezTo>
                    <a:pt x="6383" y="33102"/>
                    <a:pt x="6353" y="28572"/>
                    <a:pt x="6353" y="28572"/>
                  </a:cubicBezTo>
                  <a:lnTo>
                    <a:pt x="6353" y="28572"/>
                  </a:lnTo>
                  <a:cubicBezTo>
                    <a:pt x="6354" y="28572"/>
                    <a:pt x="6808" y="29980"/>
                    <a:pt x="7334" y="29980"/>
                  </a:cubicBezTo>
                  <a:cubicBezTo>
                    <a:pt x="7431" y="29980"/>
                    <a:pt x="7531" y="29932"/>
                    <a:pt x="7630" y="29818"/>
                  </a:cubicBezTo>
                  <a:cubicBezTo>
                    <a:pt x="8268" y="29089"/>
                    <a:pt x="7022" y="25715"/>
                    <a:pt x="7022" y="25715"/>
                  </a:cubicBezTo>
                  <a:cubicBezTo>
                    <a:pt x="7022" y="25715"/>
                    <a:pt x="12007" y="12827"/>
                    <a:pt x="15077" y="4590"/>
                  </a:cubicBezTo>
                  <a:cubicBezTo>
                    <a:pt x="12281" y="3404"/>
                    <a:pt x="9606" y="1824"/>
                    <a:pt x="714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41;p82">
              <a:extLst>
                <a:ext uri="{FF2B5EF4-FFF2-40B4-BE49-F238E27FC236}">
                  <a16:creationId xmlns:a16="http://schemas.microsoft.com/office/drawing/2014/main" id="{28F08E2F-FB53-F252-780A-9926DDA706B7}"/>
                </a:ext>
              </a:extLst>
            </p:cNvPr>
            <p:cNvSpPr/>
            <p:nvPr/>
          </p:nvSpPr>
          <p:spPr>
            <a:xfrm>
              <a:off x="1810752" y="3079982"/>
              <a:ext cx="164280" cy="240576"/>
            </a:xfrm>
            <a:custGeom>
              <a:avLst/>
              <a:gdLst/>
              <a:ahLst/>
              <a:cxnLst/>
              <a:rect l="l" t="t" r="r" b="b"/>
              <a:pathLst>
                <a:path w="9362" h="13710" extrusionOk="0">
                  <a:moveTo>
                    <a:pt x="8146" y="1"/>
                  </a:moveTo>
                  <a:cubicBezTo>
                    <a:pt x="7994" y="3040"/>
                    <a:pt x="1064" y="6992"/>
                    <a:pt x="0" y="9727"/>
                  </a:cubicBezTo>
                  <a:cubicBezTo>
                    <a:pt x="578" y="11338"/>
                    <a:pt x="1246" y="12676"/>
                    <a:pt x="1976" y="13709"/>
                  </a:cubicBezTo>
                  <a:cubicBezTo>
                    <a:pt x="5198" y="11733"/>
                    <a:pt x="7629" y="8846"/>
                    <a:pt x="9362" y="5502"/>
                  </a:cubicBezTo>
                  <a:cubicBezTo>
                    <a:pt x="8906" y="3405"/>
                    <a:pt x="8146" y="92"/>
                    <a:pt x="8146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42;p82">
              <a:extLst>
                <a:ext uri="{FF2B5EF4-FFF2-40B4-BE49-F238E27FC236}">
                  <a16:creationId xmlns:a16="http://schemas.microsoft.com/office/drawing/2014/main" id="{73731B84-BE0F-5FD8-0EAB-B8C4FC6C4E76}"/>
                </a:ext>
              </a:extLst>
            </p:cNvPr>
            <p:cNvSpPr/>
            <p:nvPr/>
          </p:nvSpPr>
          <p:spPr>
            <a:xfrm>
              <a:off x="1847024" y="2983836"/>
              <a:ext cx="363760" cy="404119"/>
            </a:xfrm>
            <a:custGeom>
              <a:avLst/>
              <a:gdLst/>
              <a:ahLst/>
              <a:cxnLst/>
              <a:rect l="l" t="t" r="r" b="b"/>
              <a:pathLst>
                <a:path w="20730" h="23030" extrusionOk="0">
                  <a:moveTo>
                    <a:pt x="16769" y="1"/>
                  </a:moveTo>
                  <a:cubicBezTo>
                    <a:pt x="16718" y="1"/>
                    <a:pt x="16660" y="13"/>
                    <a:pt x="16596" y="39"/>
                  </a:cubicBezTo>
                  <a:cubicBezTo>
                    <a:pt x="15745" y="373"/>
                    <a:pt x="15441" y="3808"/>
                    <a:pt x="15441" y="3808"/>
                  </a:cubicBezTo>
                  <a:cubicBezTo>
                    <a:pt x="15441" y="3808"/>
                    <a:pt x="13769" y="5571"/>
                    <a:pt x="12462" y="7395"/>
                  </a:cubicBezTo>
                  <a:lnTo>
                    <a:pt x="7690" y="12653"/>
                  </a:lnTo>
                  <a:cubicBezTo>
                    <a:pt x="7690" y="12653"/>
                    <a:pt x="7538" y="11954"/>
                    <a:pt x="7325" y="11012"/>
                  </a:cubicBezTo>
                  <a:cubicBezTo>
                    <a:pt x="5623" y="14355"/>
                    <a:pt x="3192" y="17243"/>
                    <a:pt x="0" y="19249"/>
                  </a:cubicBezTo>
                  <a:cubicBezTo>
                    <a:pt x="1957" y="22062"/>
                    <a:pt x="4414" y="23030"/>
                    <a:pt x="6639" y="23030"/>
                  </a:cubicBezTo>
                  <a:cubicBezTo>
                    <a:pt x="8838" y="23030"/>
                    <a:pt x="10812" y="22085"/>
                    <a:pt x="11854" y="21042"/>
                  </a:cubicBezTo>
                  <a:cubicBezTo>
                    <a:pt x="16778" y="16149"/>
                    <a:pt x="18754" y="7790"/>
                    <a:pt x="18754" y="7790"/>
                  </a:cubicBezTo>
                  <a:lnTo>
                    <a:pt x="18633" y="7699"/>
                  </a:lnTo>
                  <a:cubicBezTo>
                    <a:pt x="19058" y="6878"/>
                    <a:pt x="19332" y="6270"/>
                    <a:pt x="19332" y="6270"/>
                  </a:cubicBezTo>
                  <a:cubicBezTo>
                    <a:pt x="20730" y="4993"/>
                    <a:pt x="20669" y="2835"/>
                    <a:pt x="20669" y="2835"/>
                  </a:cubicBezTo>
                  <a:lnTo>
                    <a:pt x="19818" y="2075"/>
                  </a:lnTo>
                  <a:lnTo>
                    <a:pt x="18754" y="1559"/>
                  </a:lnTo>
                  <a:lnTo>
                    <a:pt x="17174" y="1680"/>
                  </a:lnTo>
                  <a:cubicBezTo>
                    <a:pt x="17174" y="1680"/>
                    <a:pt x="17380" y="1"/>
                    <a:pt x="16769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43;p82">
              <a:extLst>
                <a:ext uri="{FF2B5EF4-FFF2-40B4-BE49-F238E27FC236}">
                  <a16:creationId xmlns:a16="http://schemas.microsoft.com/office/drawing/2014/main" id="{02CD0BE8-2438-87DD-4D91-22279749C7A7}"/>
                </a:ext>
              </a:extLst>
            </p:cNvPr>
            <p:cNvSpPr/>
            <p:nvPr/>
          </p:nvSpPr>
          <p:spPr>
            <a:xfrm>
              <a:off x="1930220" y="2559946"/>
              <a:ext cx="178704" cy="555782"/>
            </a:xfrm>
            <a:custGeom>
              <a:avLst/>
              <a:gdLst/>
              <a:ahLst/>
              <a:cxnLst/>
              <a:rect l="l" t="t" r="r" b="b"/>
              <a:pathLst>
                <a:path w="10184" h="31673" extrusionOk="0">
                  <a:moveTo>
                    <a:pt x="1" y="0"/>
                  </a:moveTo>
                  <a:cubicBezTo>
                    <a:pt x="92" y="1824"/>
                    <a:pt x="1673" y="3252"/>
                    <a:pt x="3132" y="4651"/>
                  </a:cubicBezTo>
                  <a:cubicBezTo>
                    <a:pt x="3648" y="5107"/>
                    <a:pt x="4135" y="5562"/>
                    <a:pt x="4591" y="6079"/>
                  </a:cubicBezTo>
                  <a:cubicBezTo>
                    <a:pt x="6870" y="8541"/>
                    <a:pt x="7843" y="11702"/>
                    <a:pt x="7296" y="14742"/>
                  </a:cubicBezTo>
                  <a:cubicBezTo>
                    <a:pt x="7174" y="15289"/>
                    <a:pt x="6992" y="15897"/>
                    <a:pt x="6840" y="16475"/>
                  </a:cubicBezTo>
                  <a:cubicBezTo>
                    <a:pt x="6505" y="17690"/>
                    <a:pt x="6141" y="18906"/>
                    <a:pt x="6293" y="20152"/>
                  </a:cubicBezTo>
                  <a:cubicBezTo>
                    <a:pt x="6505" y="21581"/>
                    <a:pt x="7326" y="22858"/>
                    <a:pt x="8116" y="24104"/>
                  </a:cubicBezTo>
                  <a:cubicBezTo>
                    <a:pt x="8876" y="25259"/>
                    <a:pt x="9727" y="26596"/>
                    <a:pt x="9879" y="27994"/>
                  </a:cubicBezTo>
                  <a:cubicBezTo>
                    <a:pt x="10001" y="29271"/>
                    <a:pt x="9423" y="30852"/>
                    <a:pt x="7873" y="31520"/>
                  </a:cubicBezTo>
                  <a:lnTo>
                    <a:pt x="7934" y="31672"/>
                  </a:lnTo>
                  <a:cubicBezTo>
                    <a:pt x="9575" y="31004"/>
                    <a:pt x="10183" y="29332"/>
                    <a:pt x="9971" y="28025"/>
                  </a:cubicBezTo>
                  <a:cubicBezTo>
                    <a:pt x="9819" y="26596"/>
                    <a:pt x="8998" y="25259"/>
                    <a:pt x="8238" y="24073"/>
                  </a:cubicBezTo>
                  <a:cubicBezTo>
                    <a:pt x="7448" y="22858"/>
                    <a:pt x="6627" y="21581"/>
                    <a:pt x="6445" y="20213"/>
                  </a:cubicBezTo>
                  <a:cubicBezTo>
                    <a:pt x="6293" y="18997"/>
                    <a:pt x="6627" y="17721"/>
                    <a:pt x="6992" y="16566"/>
                  </a:cubicBezTo>
                  <a:cubicBezTo>
                    <a:pt x="7174" y="15988"/>
                    <a:pt x="7326" y="15411"/>
                    <a:pt x="7448" y="14803"/>
                  </a:cubicBezTo>
                  <a:cubicBezTo>
                    <a:pt x="7995" y="11733"/>
                    <a:pt x="7022" y="8541"/>
                    <a:pt x="4712" y="6018"/>
                  </a:cubicBezTo>
                  <a:cubicBezTo>
                    <a:pt x="4287" y="5532"/>
                    <a:pt x="3739" y="5046"/>
                    <a:pt x="3253" y="4590"/>
                  </a:cubicBezTo>
                  <a:cubicBezTo>
                    <a:pt x="1764" y="3222"/>
                    <a:pt x="244" y="1763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44;p82">
              <a:extLst>
                <a:ext uri="{FF2B5EF4-FFF2-40B4-BE49-F238E27FC236}">
                  <a16:creationId xmlns:a16="http://schemas.microsoft.com/office/drawing/2014/main" id="{E7F2D9FA-3603-6997-33E1-58BD7DAB13F1}"/>
                </a:ext>
              </a:extLst>
            </p:cNvPr>
            <p:cNvSpPr/>
            <p:nvPr/>
          </p:nvSpPr>
          <p:spPr>
            <a:xfrm>
              <a:off x="1240560" y="2529009"/>
              <a:ext cx="868864" cy="640589"/>
            </a:xfrm>
            <a:custGeom>
              <a:avLst/>
              <a:gdLst/>
              <a:ahLst/>
              <a:cxnLst/>
              <a:rect l="l" t="t" r="r" b="b"/>
              <a:pathLst>
                <a:path w="49515" h="36506" extrusionOk="0">
                  <a:moveTo>
                    <a:pt x="11398" y="0"/>
                  </a:moveTo>
                  <a:cubicBezTo>
                    <a:pt x="11398" y="0"/>
                    <a:pt x="10426" y="4256"/>
                    <a:pt x="8511" y="6414"/>
                  </a:cubicBezTo>
                  <a:cubicBezTo>
                    <a:pt x="6626" y="8602"/>
                    <a:pt x="3587" y="10183"/>
                    <a:pt x="5015" y="14985"/>
                  </a:cubicBezTo>
                  <a:cubicBezTo>
                    <a:pt x="6231" y="18937"/>
                    <a:pt x="3252" y="22645"/>
                    <a:pt x="1611" y="24742"/>
                  </a:cubicBezTo>
                  <a:cubicBezTo>
                    <a:pt x="0" y="26839"/>
                    <a:pt x="608" y="29058"/>
                    <a:pt x="2401" y="34226"/>
                  </a:cubicBezTo>
                  <a:cubicBezTo>
                    <a:pt x="2401" y="34226"/>
                    <a:pt x="3708" y="34985"/>
                    <a:pt x="4772" y="35533"/>
                  </a:cubicBezTo>
                  <a:lnTo>
                    <a:pt x="5228" y="33314"/>
                  </a:lnTo>
                  <a:cubicBezTo>
                    <a:pt x="5623" y="33466"/>
                    <a:pt x="5897" y="36019"/>
                    <a:pt x="6383" y="36171"/>
                  </a:cubicBezTo>
                  <a:cubicBezTo>
                    <a:pt x="6900" y="36323"/>
                    <a:pt x="7386" y="36444"/>
                    <a:pt x="7903" y="36505"/>
                  </a:cubicBezTo>
                  <a:cubicBezTo>
                    <a:pt x="7234" y="34773"/>
                    <a:pt x="7082" y="32979"/>
                    <a:pt x="7842" y="31520"/>
                  </a:cubicBezTo>
                  <a:cubicBezTo>
                    <a:pt x="10730" y="25684"/>
                    <a:pt x="12736" y="19818"/>
                    <a:pt x="10730" y="13435"/>
                  </a:cubicBezTo>
                  <a:cubicBezTo>
                    <a:pt x="9271" y="8663"/>
                    <a:pt x="13344" y="4924"/>
                    <a:pt x="17690" y="4134"/>
                  </a:cubicBezTo>
                  <a:cubicBezTo>
                    <a:pt x="18521" y="3989"/>
                    <a:pt x="19330" y="3923"/>
                    <a:pt x="20120" y="3923"/>
                  </a:cubicBezTo>
                  <a:cubicBezTo>
                    <a:pt x="25113" y="3923"/>
                    <a:pt x="29374" y="6552"/>
                    <a:pt x="33861" y="8389"/>
                  </a:cubicBezTo>
                  <a:cubicBezTo>
                    <a:pt x="35624" y="8936"/>
                    <a:pt x="37934" y="9453"/>
                    <a:pt x="38755" y="11064"/>
                  </a:cubicBezTo>
                  <a:cubicBezTo>
                    <a:pt x="40518" y="13982"/>
                    <a:pt x="37326" y="17447"/>
                    <a:pt x="38755" y="20639"/>
                  </a:cubicBezTo>
                  <a:cubicBezTo>
                    <a:pt x="39636" y="22766"/>
                    <a:pt x="41946" y="24621"/>
                    <a:pt x="42828" y="27022"/>
                  </a:cubicBezTo>
                  <a:cubicBezTo>
                    <a:pt x="43831" y="29393"/>
                    <a:pt x="43861" y="31916"/>
                    <a:pt x="43223" y="34408"/>
                  </a:cubicBezTo>
                  <a:lnTo>
                    <a:pt x="43284" y="34560"/>
                  </a:lnTo>
                  <a:cubicBezTo>
                    <a:pt x="43284" y="34560"/>
                    <a:pt x="43713" y="34665"/>
                    <a:pt x="44372" y="34665"/>
                  </a:cubicBezTo>
                  <a:cubicBezTo>
                    <a:pt x="45376" y="34665"/>
                    <a:pt x="46911" y="34421"/>
                    <a:pt x="48268" y="33192"/>
                  </a:cubicBezTo>
                  <a:cubicBezTo>
                    <a:pt x="48785" y="32797"/>
                    <a:pt x="49515" y="29575"/>
                    <a:pt x="47053" y="25776"/>
                  </a:cubicBezTo>
                  <a:cubicBezTo>
                    <a:pt x="45654" y="23587"/>
                    <a:pt x="44682" y="20973"/>
                    <a:pt x="44682" y="19423"/>
                  </a:cubicBezTo>
                  <a:cubicBezTo>
                    <a:pt x="44682" y="16535"/>
                    <a:pt x="47873" y="13040"/>
                    <a:pt x="43770" y="7599"/>
                  </a:cubicBezTo>
                  <a:cubicBezTo>
                    <a:pt x="40791" y="3678"/>
                    <a:pt x="41460" y="2584"/>
                    <a:pt x="41460" y="2584"/>
                  </a:cubicBezTo>
                  <a:lnTo>
                    <a:pt x="113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945;p82">
              <a:extLst>
                <a:ext uri="{FF2B5EF4-FFF2-40B4-BE49-F238E27FC236}">
                  <a16:creationId xmlns:a16="http://schemas.microsoft.com/office/drawing/2014/main" id="{4F021C78-39B1-1608-1A0E-3C08F6376700}"/>
                </a:ext>
              </a:extLst>
            </p:cNvPr>
            <p:cNvSpPr/>
            <p:nvPr/>
          </p:nvSpPr>
          <p:spPr>
            <a:xfrm>
              <a:off x="1637920" y="2912539"/>
              <a:ext cx="291780" cy="63452"/>
            </a:xfrm>
            <a:custGeom>
              <a:avLst/>
              <a:gdLst/>
              <a:ahLst/>
              <a:cxnLst/>
              <a:rect l="l" t="t" r="r" b="b"/>
              <a:pathLst>
                <a:path w="16628" h="3616" extrusionOk="0">
                  <a:moveTo>
                    <a:pt x="3558" y="0"/>
                  </a:moveTo>
                  <a:cubicBezTo>
                    <a:pt x="1508" y="0"/>
                    <a:pt x="1" y="120"/>
                    <a:pt x="1" y="120"/>
                  </a:cubicBezTo>
                  <a:cubicBezTo>
                    <a:pt x="1" y="120"/>
                    <a:pt x="4104" y="3616"/>
                    <a:pt x="4469" y="3616"/>
                  </a:cubicBezTo>
                  <a:cubicBezTo>
                    <a:pt x="4803" y="3616"/>
                    <a:pt x="16627" y="3099"/>
                    <a:pt x="12524" y="1275"/>
                  </a:cubicBezTo>
                  <a:cubicBezTo>
                    <a:pt x="10157" y="223"/>
                    <a:pt x="6353" y="0"/>
                    <a:pt x="3558" y="0"/>
                  </a:cubicBezTo>
                  <a:close/>
                </a:path>
              </a:pathLst>
            </a:custGeom>
            <a:solidFill>
              <a:srgbClr val="F5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946;p82">
              <a:extLst>
                <a:ext uri="{FF2B5EF4-FFF2-40B4-BE49-F238E27FC236}">
                  <a16:creationId xmlns:a16="http://schemas.microsoft.com/office/drawing/2014/main" id="{B5D07E1B-452B-E5CD-3CFE-664EAF409103}"/>
                </a:ext>
              </a:extLst>
            </p:cNvPr>
            <p:cNvSpPr/>
            <p:nvPr/>
          </p:nvSpPr>
          <p:spPr>
            <a:xfrm>
              <a:off x="1497640" y="2902378"/>
              <a:ext cx="380307" cy="413366"/>
            </a:xfrm>
            <a:custGeom>
              <a:avLst/>
              <a:gdLst/>
              <a:ahLst/>
              <a:cxnLst/>
              <a:rect l="l" t="t" r="r" b="b"/>
              <a:pathLst>
                <a:path w="21673" h="23557" extrusionOk="0">
                  <a:moveTo>
                    <a:pt x="9758" y="0"/>
                  </a:moveTo>
                  <a:lnTo>
                    <a:pt x="9727" y="790"/>
                  </a:lnTo>
                  <a:lnTo>
                    <a:pt x="3740" y="1915"/>
                  </a:lnTo>
                  <a:cubicBezTo>
                    <a:pt x="3740" y="1915"/>
                    <a:pt x="2068" y="2280"/>
                    <a:pt x="1" y="4407"/>
                  </a:cubicBezTo>
                  <a:lnTo>
                    <a:pt x="1399" y="17326"/>
                  </a:lnTo>
                  <a:lnTo>
                    <a:pt x="3192" y="22979"/>
                  </a:lnTo>
                  <a:lnTo>
                    <a:pt x="21187" y="23557"/>
                  </a:lnTo>
                  <a:cubicBezTo>
                    <a:pt x="21673" y="19180"/>
                    <a:pt x="21521" y="6626"/>
                    <a:pt x="21582" y="2280"/>
                  </a:cubicBezTo>
                  <a:cubicBezTo>
                    <a:pt x="20579" y="2128"/>
                    <a:pt x="18117" y="1094"/>
                    <a:pt x="18117" y="1094"/>
                  </a:cubicBezTo>
                  <a:lnTo>
                    <a:pt x="18086" y="578"/>
                  </a:lnTo>
                  <a:cubicBezTo>
                    <a:pt x="17728" y="597"/>
                    <a:pt x="17367" y="606"/>
                    <a:pt x="17002" y="606"/>
                  </a:cubicBezTo>
                  <a:cubicBezTo>
                    <a:pt x="14584" y="606"/>
                    <a:pt x="12056" y="211"/>
                    <a:pt x="9758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947;p82">
              <a:extLst>
                <a:ext uri="{FF2B5EF4-FFF2-40B4-BE49-F238E27FC236}">
                  <a16:creationId xmlns:a16="http://schemas.microsoft.com/office/drawing/2014/main" id="{579A9E75-ADD1-1021-B777-F6BB47270206}"/>
                </a:ext>
              </a:extLst>
            </p:cNvPr>
            <p:cNvSpPr/>
            <p:nvPr/>
          </p:nvSpPr>
          <p:spPr>
            <a:xfrm>
              <a:off x="1668858" y="2841030"/>
              <a:ext cx="146171" cy="72383"/>
            </a:xfrm>
            <a:custGeom>
              <a:avLst/>
              <a:gdLst/>
              <a:ahLst/>
              <a:cxnLst/>
              <a:rect l="l" t="t" r="r" b="b"/>
              <a:pathLst>
                <a:path w="8330" h="4125" extrusionOk="0">
                  <a:moveTo>
                    <a:pt x="183" y="1"/>
                  </a:moveTo>
                  <a:lnTo>
                    <a:pt x="1" y="3526"/>
                  </a:lnTo>
                  <a:cubicBezTo>
                    <a:pt x="2343" y="3742"/>
                    <a:pt x="4924" y="4124"/>
                    <a:pt x="7385" y="4124"/>
                  </a:cubicBezTo>
                  <a:cubicBezTo>
                    <a:pt x="7702" y="4124"/>
                    <a:pt x="8017" y="4118"/>
                    <a:pt x="8329" y="4104"/>
                  </a:cubicBezTo>
                  <a:lnTo>
                    <a:pt x="8117" y="42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48;p82">
              <a:extLst>
                <a:ext uri="{FF2B5EF4-FFF2-40B4-BE49-F238E27FC236}">
                  <a16:creationId xmlns:a16="http://schemas.microsoft.com/office/drawing/2014/main" id="{F0125D40-74D6-D5EA-8C16-D0336DE84DB7}"/>
                </a:ext>
              </a:extLst>
            </p:cNvPr>
            <p:cNvSpPr/>
            <p:nvPr/>
          </p:nvSpPr>
          <p:spPr>
            <a:xfrm>
              <a:off x="1495517" y="2774892"/>
              <a:ext cx="102425" cy="100284"/>
            </a:xfrm>
            <a:custGeom>
              <a:avLst/>
              <a:gdLst/>
              <a:ahLst/>
              <a:cxnLst/>
              <a:rect l="l" t="t" r="r" b="b"/>
              <a:pathLst>
                <a:path w="5837" h="5715" fill="none" extrusionOk="0">
                  <a:moveTo>
                    <a:pt x="5836" y="3314"/>
                  </a:moveTo>
                  <a:cubicBezTo>
                    <a:pt x="5593" y="4681"/>
                    <a:pt x="4377" y="5715"/>
                    <a:pt x="2949" y="5715"/>
                  </a:cubicBezTo>
                  <a:cubicBezTo>
                    <a:pt x="1307" y="5715"/>
                    <a:pt x="0" y="4377"/>
                    <a:pt x="0" y="2706"/>
                  </a:cubicBezTo>
                  <a:cubicBezTo>
                    <a:pt x="0" y="1520"/>
                    <a:pt x="669" y="517"/>
                    <a:pt x="1672" y="1"/>
                  </a:cubicBezTo>
                </a:path>
              </a:pathLst>
            </a:custGeom>
            <a:noFill/>
            <a:ln w="8350" cap="rnd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49;p82">
              <a:extLst>
                <a:ext uri="{FF2B5EF4-FFF2-40B4-BE49-F238E27FC236}">
                  <a16:creationId xmlns:a16="http://schemas.microsoft.com/office/drawing/2014/main" id="{FB3606DA-6615-7959-B9EF-7683D3D558ED}"/>
                </a:ext>
              </a:extLst>
            </p:cNvPr>
            <p:cNvSpPr/>
            <p:nvPr/>
          </p:nvSpPr>
          <p:spPr>
            <a:xfrm>
              <a:off x="1837407" y="2750360"/>
              <a:ext cx="112023" cy="92826"/>
            </a:xfrm>
            <a:custGeom>
              <a:avLst/>
              <a:gdLst/>
              <a:ahLst/>
              <a:cxnLst/>
              <a:rect l="l" t="t" r="r" b="b"/>
              <a:pathLst>
                <a:path w="6384" h="5290" fill="none" extrusionOk="0">
                  <a:moveTo>
                    <a:pt x="5442" y="0"/>
                  </a:moveTo>
                  <a:cubicBezTo>
                    <a:pt x="6323" y="1064"/>
                    <a:pt x="6384" y="2675"/>
                    <a:pt x="5472" y="3769"/>
                  </a:cubicBezTo>
                  <a:cubicBezTo>
                    <a:pt x="4439" y="5046"/>
                    <a:pt x="2585" y="5289"/>
                    <a:pt x="1308" y="4256"/>
                  </a:cubicBezTo>
                  <a:cubicBezTo>
                    <a:pt x="396" y="3526"/>
                    <a:pt x="1" y="2371"/>
                    <a:pt x="244" y="1247"/>
                  </a:cubicBezTo>
                </a:path>
              </a:pathLst>
            </a:custGeom>
            <a:noFill/>
            <a:ln w="8350" cap="rnd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50;p82">
              <a:extLst>
                <a:ext uri="{FF2B5EF4-FFF2-40B4-BE49-F238E27FC236}">
                  <a16:creationId xmlns:a16="http://schemas.microsoft.com/office/drawing/2014/main" id="{A012D524-1B59-7D90-C2CE-86BDEE5F129B}"/>
                </a:ext>
              </a:extLst>
            </p:cNvPr>
            <p:cNvSpPr/>
            <p:nvPr/>
          </p:nvSpPr>
          <p:spPr>
            <a:xfrm>
              <a:off x="1488042" y="2394415"/>
              <a:ext cx="456060" cy="487873"/>
            </a:xfrm>
            <a:custGeom>
              <a:avLst/>
              <a:gdLst/>
              <a:ahLst/>
              <a:cxnLst/>
              <a:rect l="l" t="t" r="r" b="b"/>
              <a:pathLst>
                <a:path w="25990" h="27803" extrusionOk="0">
                  <a:moveTo>
                    <a:pt x="15160" y="1"/>
                  </a:moveTo>
                  <a:cubicBezTo>
                    <a:pt x="13614" y="1"/>
                    <a:pt x="11908" y="223"/>
                    <a:pt x="10062" y="679"/>
                  </a:cubicBezTo>
                  <a:cubicBezTo>
                    <a:pt x="2584" y="2533"/>
                    <a:pt x="1" y="9160"/>
                    <a:pt x="1824" y="17488"/>
                  </a:cubicBezTo>
                  <a:cubicBezTo>
                    <a:pt x="3552" y="25192"/>
                    <a:pt x="8949" y="27802"/>
                    <a:pt x="14449" y="27802"/>
                  </a:cubicBezTo>
                  <a:cubicBezTo>
                    <a:pt x="14850" y="27802"/>
                    <a:pt x="15253" y="27789"/>
                    <a:pt x="15655" y="27762"/>
                  </a:cubicBezTo>
                  <a:cubicBezTo>
                    <a:pt x="21886" y="27366"/>
                    <a:pt x="25989" y="22290"/>
                    <a:pt x="25989" y="17123"/>
                  </a:cubicBezTo>
                  <a:cubicBezTo>
                    <a:pt x="25989" y="10497"/>
                    <a:pt x="24287" y="5968"/>
                    <a:pt x="24287" y="5968"/>
                  </a:cubicBezTo>
                  <a:cubicBezTo>
                    <a:pt x="23141" y="2094"/>
                    <a:pt x="19903" y="1"/>
                    <a:pt x="15160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51;p82">
              <a:extLst>
                <a:ext uri="{FF2B5EF4-FFF2-40B4-BE49-F238E27FC236}">
                  <a16:creationId xmlns:a16="http://schemas.microsoft.com/office/drawing/2014/main" id="{BBA70549-1B80-6B1E-B70A-A63E1B8D6F9F}"/>
                </a:ext>
              </a:extLst>
            </p:cNvPr>
            <p:cNvSpPr/>
            <p:nvPr/>
          </p:nvSpPr>
          <p:spPr>
            <a:xfrm>
              <a:off x="1755265" y="2571141"/>
              <a:ext cx="66172" cy="163753"/>
            </a:xfrm>
            <a:custGeom>
              <a:avLst/>
              <a:gdLst/>
              <a:ahLst/>
              <a:cxnLst/>
              <a:rect l="l" t="t" r="r" b="b"/>
              <a:pathLst>
                <a:path w="3771" h="9332" extrusionOk="0">
                  <a:moveTo>
                    <a:pt x="548" y="0"/>
                  </a:moveTo>
                  <a:cubicBezTo>
                    <a:pt x="457" y="0"/>
                    <a:pt x="427" y="31"/>
                    <a:pt x="427" y="61"/>
                  </a:cubicBezTo>
                  <a:cubicBezTo>
                    <a:pt x="396" y="669"/>
                    <a:pt x="1" y="5928"/>
                    <a:pt x="427" y="6566"/>
                  </a:cubicBezTo>
                  <a:cubicBezTo>
                    <a:pt x="566" y="6757"/>
                    <a:pt x="795" y="6939"/>
                    <a:pt x="1171" y="6939"/>
                  </a:cubicBezTo>
                  <a:cubicBezTo>
                    <a:pt x="1452" y="6939"/>
                    <a:pt x="1814" y="6838"/>
                    <a:pt x="2281" y="6566"/>
                  </a:cubicBezTo>
                  <a:cubicBezTo>
                    <a:pt x="2281" y="6535"/>
                    <a:pt x="2341" y="6535"/>
                    <a:pt x="2341" y="6535"/>
                  </a:cubicBezTo>
                  <a:cubicBezTo>
                    <a:pt x="2481" y="6452"/>
                    <a:pt x="2620" y="6413"/>
                    <a:pt x="2748" y="6413"/>
                  </a:cubicBezTo>
                  <a:cubicBezTo>
                    <a:pt x="2899" y="6413"/>
                    <a:pt x="3033" y="6467"/>
                    <a:pt x="3132" y="6566"/>
                  </a:cubicBezTo>
                  <a:cubicBezTo>
                    <a:pt x="3466" y="6900"/>
                    <a:pt x="3557" y="7660"/>
                    <a:pt x="3284" y="8207"/>
                  </a:cubicBezTo>
                  <a:cubicBezTo>
                    <a:pt x="2949" y="8846"/>
                    <a:pt x="2220" y="9180"/>
                    <a:pt x="2220" y="9180"/>
                  </a:cubicBezTo>
                  <a:cubicBezTo>
                    <a:pt x="2189" y="9180"/>
                    <a:pt x="2129" y="9271"/>
                    <a:pt x="2189" y="9301"/>
                  </a:cubicBezTo>
                  <a:cubicBezTo>
                    <a:pt x="2189" y="9301"/>
                    <a:pt x="2220" y="9332"/>
                    <a:pt x="2250" y="9332"/>
                  </a:cubicBezTo>
                  <a:cubicBezTo>
                    <a:pt x="2341" y="9332"/>
                    <a:pt x="3101" y="8997"/>
                    <a:pt x="3466" y="8268"/>
                  </a:cubicBezTo>
                  <a:cubicBezTo>
                    <a:pt x="3770" y="7721"/>
                    <a:pt x="3648" y="6839"/>
                    <a:pt x="3284" y="6444"/>
                  </a:cubicBezTo>
                  <a:cubicBezTo>
                    <a:pt x="3137" y="6314"/>
                    <a:pt x="2964" y="6253"/>
                    <a:pt x="2775" y="6253"/>
                  </a:cubicBezTo>
                  <a:cubicBezTo>
                    <a:pt x="2610" y="6253"/>
                    <a:pt x="2434" y="6299"/>
                    <a:pt x="2250" y="6383"/>
                  </a:cubicBezTo>
                  <a:cubicBezTo>
                    <a:pt x="2250" y="6383"/>
                    <a:pt x="2250" y="6414"/>
                    <a:pt x="2220" y="6414"/>
                  </a:cubicBezTo>
                  <a:cubicBezTo>
                    <a:pt x="1804" y="6670"/>
                    <a:pt x="1456" y="6791"/>
                    <a:pt x="1179" y="6791"/>
                  </a:cubicBezTo>
                  <a:cubicBezTo>
                    <a:pt x="930" y="6791"/>
                    <a:pt x="739" y="6692"/>
                    <a:pt x="609" y="6505"/>
                  </a:cubicBezTo>
                  <a:cubicBezTo>
                    <a:pt x="275" y="5958"/>
                    <a:pt x="518" y="1703"/>
                    <a:pt x="609" y="122"/>
                  </a:cubicBezTo>
                  <a:cubicBezTo>
                    <a:pt x="609" y="31"/>
                    <a:pt x="57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52;p82">
              <a:extLst>
                <a:ext uri="{FF2B5EF4-FFF2-40B4-BE49-F238E27FC236}">
                  <a16:creationId xmlns:a16="http://schemas.microsoft.com/office/drawing/2014/main" id="{1D4D9CC7-9FAD-24B7-6980-9B96021C5698}"/>
                </a:ext>
              </a:extLst>
            </p:cNvPr>
            <p:cNvSpPr/>
            <p:nvPr/>
          </p:nvSpPr>
          <p:spPr>
            <a:xfrm>
              <a:off x="1604860" y="2731074"/>
              <a:ext cx="108830" cy="59381"/>
            </a:xfrm>
            <a:custGeom>
              <a:avLst/>
              <a:gdLst/>
              <a:ahLst/>
              <a:cxnLst/>
              <a:rect l="l" t="t" r="r" b="b"/>
              <a:pathLst>
                <a:path w="6202" h="3384" extrusionOk="0">
                  <a:moveTo>
                    <a:pt x="2289" y="0"/>
                  </a:moveTo>
                  <a:cubicBezTo>
                    <a:pt x="1166" y="0"/>
                    <a:pt x="269" y="426"/>
                    <a:pt x="152" y="1099"/>
                  </a:cubicBezTo>
                  <a:cubicBezTo>
                    <a:pt x="0" y="1981"/>
                    <a:pt x="1186" y="2953"/>
                    <a:pt x="2766" y="3257"/>
                  </a:cubicBezTo>
                  <a:cubicBezTo>
                    <a:pt x="3146" y="3343"/>
                    <a:pt x="3517" y="3384"/>
                    <a:pt x="3865" y="3384"/>
                  </a:cubicBezTo>
                  <a:cubicBezTo>
                    <a:pt x="4992" y="3384"/>
                    <a:pt x="5872" y="2959"/>
                    <a:pt x="5988" y="2285"/>
                  </a:cubicBezTo>
                  <a:cubicBezTo>
                    <a:pt x="6201" y="1403"/>
                    <a:pt x="5016" y="431"/>
                    <a:pt x="3374" y="127"/>
                  </a:cubicBezTo>
                  <a:cubicBezTo>
                    <a:pt x="3002" y="41"/>
                    <a:pt x="2635" y="0"/>
                    <a:pt x="2289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53;p82">
              <a:extLst>
                <a:ext uri="{FF2B5EF4-FFF2-40B4-BE49-F238E27FC236}">
                  <a16:creationId xmlns:a16="http://schemas.microsoft.com/office/drawing/2014/main" id="{E59E957D-EF62-E973-715C-36B82B338738}"/>
                </a:ext>
              </a:extLst>
            </p:cNvPr>
            <p:cNvSpPr/>
            <p:nvPr/>
          </p:nvSpPr>
          <p:spPr>
            <a:xfrm>
              <a:off x="1827282" y="2727547"/>
              <a:ext cx="109356" cy="58977"/>
            </a:xfrm>
            <a:custGeom>
              <a:avLst/>
              <a:gdLst/>
              <a:ahLst/>
              <a:cxnLst/>
              <a:rect l="l" t="t" r="r" b="b"/>
              <a:pathLst>
                <a:path w="6232" h="3361" extrusionOk="0">
                  <a:moveTo>
                    <a:pt x="3884" y="0"/>
                  </a:moveTo>
                  <a:cubicBezTo>
                    <a:pt x="3539" y="0"/>
                    <a:pt x="3172" y="37"/>
                    <a:pt x="2797" y="115"/>
                  </a:cubicBezTo>
                  <a:cubicBezTo>
                    <a:pt x="1155" y="480"/>
                    <a:pt x="0" y="1452"/>
                    <a:pt x="213" y="2334"/>
                  </a:cubicBezTo>
                  <a:cubicBezTo>
                    <a:pt x="353" y="2963"/>
                    <a:pt x="1262" y="3360"/>
                    <a:pt x="2391" y="3360"/>
                  </a:cubicBezTo>
                  <a:cubicBezTo>
                    <a:pt x="2734" y="3360"/>
                    <a:pt x="3097" y="3324"/>
                    <a:pt x="3465" y="3246"/>
                  </a:cubicBezTo>
                  <a:cubicBezTo>
                    <a:pt x="5107" y="2911"/>
                    <a:pt x="6232" y="1908"/>
                    <a:pt x="6049" y="1027"/>
                  </a:cubicBezTo>
                  <a:cubicBezTo>
                    <a:pt x="5909" y="397"/>
                    <a:pt x="5018" y="0"/>
                    <a:pt x="38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54;p82">
              <a:extLst>
                <a:ext uri="{FF2B5EF4-FFF2-40B4-BE49-F238E27FC236}">
                  <a16:creationId xmlns:a16="http://schemas.microsoft.com/office/drawing/2014/main" id="{D7DE6572-8DCA-EC79-BD36-49E0AF5CE4A7}"/>
                </a:ext>
              </a:extLst>
            </p:cNvPr>
            <p:cNvSpPr/>
            <p:nvPr/>
          </p:nvSpPr>
          <p:spPr>
            <a:xfrm>
              <a:off x="1459228" y="2670095"/>
              <a:ext cx="107777" cy="123605"/>
            </a:xfrm>
            <a:custGeom>
              <a:avLst/>
              <a:gdLst/>
              <a:ahLst/>
              <a:cxnLst/>
              <a:rect l="l" t="t" r="r" b="b"/>
              <a:pathLst>
                <a:path w="6142" h="7044" extrusionOk="0">
                  <a:moveTo>
                    <a:pt x="3057" y="1"/>
                  </a:moveTo>
                  <a:cubicBezTo>
                    <a:pt x="1788" y="1"/>
                    <a:pt x="247" y="556"/>
                    <a:pt x="123" y="3207"/>
                  </a:cubicBezTo>
                  <a:cubicBezTo>
                    <a:pt x="1" y="5841"/>
                    <a:pt x="1511" y="7044"/>
                    <a:pt x="3102" y="7044"/>
                  </a:cubicBezTo>
                  <a:cubicBezTo>
                    <a:pt x="4282" y="7044"/>
                    <a:pt x="5507" y="6382"/>
                    <a:pt x="6141" y="5152"/>
                  </a:cubicBezTo>
                  <a:lnTo>
                    <a:pt x="4743" y="289"/>
                  </a:lnTo>
                  <a:cubicBezTo>
                    <a:pt x="4743" y="289"/>
                    <a:pt x="3971" y="1"/>
                    <a:pt x="3057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55;p82">
              <a:extLst>
                <a:ext uri="{FF2B5EF4-FFF2-40B4-BE49-F238E27FC236}">
                  <a16:creationId xmlns:a16="http://schemas.microsoft.com/office/drawing/2014/main" id="{FA7ADFBF-871B-247E-635D-86CD0E053352}"/>
                </a:ext>
              </a:extLst>
            </p:cNvPr>
            <p:cNvSpPr/>
            <p:nvPr/>
          </p:nvSpPr>
          <p:spPr>
            <a:xfrm>
              <a:off x="1474705" y="2696241"/>
              <a:ext cx="85369" cy="69067"/>
            </a:xfrm>
            <a:custGeom>
              <a:avLst/>
              <a:gdLst/>
              <a:ahLst/>
              <a:cxnLst/>
              <a:rect l="l" t="t" r="r" b="b"/>
              <a:pathLst>
                <a:path w="4865" h="3936" extrusionOk="0">
                  <a:moveTo>
                    <a:pt x="1941" y="0"/>
                  </a:moveTo>
                  <a:cubicBezTo>
                    <a:pt x="1801" y="0"/>
                    <a:pt x="1661" y="15"/>
                    <a:pt x="1521" y="45"/>
                  </a:cubicBezTo>
                  <a:cubicBezTo>
                    <a:pt x="578" y="227"/>
                    <a:pt x="31" y="1109"/>
                    <a:pt x="1" y="1139"/>
                  </a:cubicBezTo>
                  <a:cubicBezTo>
                    <a:pt x="1" y="1200"/>
                    <a:pt x="1" y="1230"/>
                    <a:pt x="31" y="1261"/>
                  </a:cubicBezTo>
                  <a:cubicBezTo>
                    <a:pt x="92" y="1261"/>
                    <a:pt x="122" y="1261"/>
                    <a:pt x="153" y="1230"/>
                  </a:cubicBezTo>
                  <a:cubicBezTo>
                    <a:pt x="153" y="1230"/>
                    <a:pt x="700" y="379"/>
                    <a:pt x="1551" y="197"/>
                  </a:cubicBezTo>
                  <a:cubicBezTo>
                    <a:pt x="1669" y="169"/>
                    <a:pt x="1787" y="156"/>
                    <a:pt x="1905" y="156"/>
                  </a:cubicBezTo>
                  <a:cubicBezTo>
                    <a:pt x="2305" y="156"/>
                    <a:pt x="2709" y="310"/>
                    <a:pt x="3132" y="592"/>
                  </a:cubicBezTo>
                  <a:cubicBezTo>
                    <a:pt x="4651" y="1595"/>
                    <a:pt x="3648" y="3783"/>
                    <a:pt x="3648" y="3814"/>
                  </a:cubicBezTo>
                  <a:cubicBezTo>
                    <a:pt x="3618" y="3844"/>
                    <a:pt x="3648" y="3875"/>
                    <a:pt x="3739" y="3935"/>
                  </a:cubicBezTo>
                  <a:cubicBezTo>
                    <a:pt x="3764" y="3935"/>
                    <a:pt x="3769" y="3896"/>
                    <a:pt x="3801" y="3896"/>
                  </a:cubicBezTo>
                  <a:cubicBezTo>
                    <a:pt x="3809" y="3896"/>
                    <a:pt x="3819" y="3899"/>
                    <a:pt x="3831" y="3905"/>
                  </a:cubicBezTo>
                  <a:cubicBezTo>
                    <a:pt x="3831" y="3905"/>
                    <a:pt x="4864" y="1565"/>
                    <a:pt x="3223" y="470"/>
                  </a:cubicBezTo>
                  <a:cubicBezTo>
                    <a:pt x="2808" y="148"/>
                    <a:pt x="2377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56;p82">
              <a:extLst>
                <a:ext uri="{FF2B5EF4-FFF2-40B4-BE49-F238E27FC236}">
                  <a16:creationId xmlns:a16="http://schemas.microsoft.com/office/drawing/2014/main" id="{0D6293B8-ABF3-2B13-F243-CDB10359EA6B}"/>
                </a:ext>
              </a:extLst>
            </p:cNvPr>
            <p:cNvSpPr/>
            <p:nvPr/>
          </p:nvSpPr>
          <p:spPr>
            <a:xfrm>
              <a:off x="1498711" y="2722142"/>
              <a:ext cx="48028" cy="11704"/>
            </a:xfrm>
            <a:custGeom>
              <a:avLst/>
              <a:gdLst/>
              <a:ahLst/>
              <a:cxnLst/>
              <a:rect l="l" t="t" r="r" b="b"/>
              <a:pathLst>
                <a:path w="2737" h="667" extrusionOk="0">
                  <a:moveTo>
                    <a:pt x="1499" y="1"/>
                  </a:moveTo>
                  <a:cubicBezTo>
                    <a:pt x="706" y="1"/>
                    <a:pt x="31" y="514"/>
                    <a:pt x="31" y="514"/>
                  </a:cubicBezTo>
                  <a:cubicBezTo>
                    <a:pt x="1" y="514"/>
                    <a:pt x="1" y="575"/>
                    <a:pt x="31" y="636"/>
                  </a:cubicBezTo>
                  <a:cubicBezTo>
                    <a:pt x="92" y="666"/>
                    <a:pt x="92" y="666"/>
                    <a:pt x="122" y="666"/>
                  </a:cubicBezTo>
                  <a:cubicBezTo>
                    <a:pt x="122" y="666"/>
                    <a:pt x="153" y="666"/>
                    <a:pt x="153" y="636"/>
                  </a:cubicBezTo>
                  <a:cubicBezTo>
                    <a:pt x="153" y="636"/>
                    <a:pt x="774" y="176"/>
                    <a:pt x="1495" y="176"/>
                  </a:cubicBezTo>
                  <a:cubicBezTo>
                    <a:pt x="1855" y="176"/>
                    <a:pt x="2240" y="291"/>
                    <a:pt x="2584" y="636"/>
                  </a:cubicBezTo>
                  <a:cubicBezTo>
                    <a:pt x="2599" y="651"/>
                    <a:pt x="2622" y="658"/>
                    <a:pt x="2645" y="658"/>
                  </a:cubicBezTo>
                  <a:cubicBezTo>
                    <a:pt x="2668" y="658"/>
                    <a:pt x="2691" y="651"/>
                    <a:pt x="2706" y="636"/>
                  </a:cubicBezTo>
                  <a:cubicBezTo>
                    <a:pt x="2736" y="575"/>
                    <a:pt x="2736" y="544"/>
                    <a:pt x="2706" y="514"/>
                  </a:cubicBezTo>
                  <a:cubicBezTo>
                    <a:pt x="2321" y="129"/>
                    <a:pt x="1895" y="1"/>
                    <a:pt x="1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57;p82">
              <a:extLst>
                <a:ext uri="{FF2B5EF4-FFF2-40B4-BE49-F238E27FC236}">
                  <a16:creationId xmlns:a16="http://schemas.microsoft.com/office/drawing/2014/main" id="{4EED4B55-6DB4-8130-7685-4B818156C262}"/>
                </a:ext>
              </a:extLst>
            </p:cNvPr>
            <p:cNvSpPr/>
            <p:nvPr/>
          </p:nvSpPr>
          <p:spPr>
            <a:xfrm>
              <a:off x="1594190" y="2597200"/>
              <a:ext cx="88562" cy="48800"/>
            </a:xfrm>
            <a:custGeom>
              <a:avLst/>
              <a:gdLst/>
              <a:ahLst/>
              <a:cxnLst/>
              <a:rect l="l" t="t" r="r" b="b"/>
              <a:pathLst>
                <a:path w="5047" h="2781" extrusionOk="0">
                  <a:moveTo>
                    <a:pt x="3946" y="1"/>
                  </a:moveTo>
                  <a:cubicBezTo>
                    <a:pt x="3501" y="1"/>
                    <a:pt x="2852" y="197"/>
                    <a:pt x="1885" y="704"/>
                  </a:cubicBezTo>
                  <a:cubicBezTo>
                    <a:pt x="0" y="1737"/>
                    <a:pt x="912" y="2528"/>
                    <a:pt x="912" y="2528"/>
                  </a:cubicBezTo>
                  <a:cubicBezTo>
                    <a:pt x="1096" y="2700"/>
                    <a:pt x="1336" y="2781"/>
                    <a:pt x="1630" y="2781"/>
                  </a:cubicBezTo>
                  <a:cubicBezTo>
                    <a:pt x="2116" y="2781"/>
                    <a:pt x="2751" y="2560"/>
                    <a:pt x="3526" y="2163"/>
                  </a:cubicBezTo>
                  <a:cubicBezTo>
                    <a:pt x="4621" y="1585"/>
                    <a:pt x="5046" y="917"/>
                    <a:pt x="4773" y="461"/>
                  </a:cubicBezTo>
                  <a:cubicBezTo>
                    <a:pt x="4622" y="190"/>
                    <a:pt x="4382" y="1"/>
                    <a:pt x="3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58;p82">
              <a:extLst>
                <a:ext uri="{FF2B5EF4-FFF2-40B4-BE49-F238E27FC236}">
                  <a16:creationId xmlns:a16="http://schemas.microsoft.com/office/drawing/2014/main" id="{5E5AED79-5F88-F20F-F661-505363C7E856}"/>
                </a:ext>
              </a:extLst>
            </p:cNvPr>
            <p:cNvSpPr/>
            <p:nvPr/>
          </p:nvSpPr>
          <p:spPr>
            <a:xfrm>
              <a:off x="1838478" y="2585812"/>
              <a:ext cx="91229" cy="47536"/>
            </a:xfrm>
            <a:custGeom>
              <a:avLst/>
              <a:gdLst/>
              <a:ahLst/>
              <a:cxnLst/>
              <a:rect l="l" t="t" r="r" b="b"/>
              <a:pathLst>
                <a:path w="5199" h="2709" extrusionOk="0">
                  <a:moveTo>
                    <a:pt x="1054" y="0"/>
                  </a:moveTo>
                  <a:cubicBezTo>
                    <a:pt x="595" y="0"/>
                    <a:pt x="368" y="193"/>
                    <a:pt x="244" y="441"/>
                  </a:cubicBezTo>
                  <a:cubicBezTo>
                    <a:pt x="1" y="897"/>
                    <a:pt x="548" y="1596"/>
                    <a:pt x="1703" y="2113"/>
                  </a:cubicBezTo>
                  <a:cubicBezTo>
                    <a:pt x="2539" y="2484"/>
                    <a:pt x="3205" y="2708"/>
                    <a:pt x="3686" y="2708"/>
                  </a:cubicBezTo>
                  <a:cubicBezTo>
                    <a:pt x="3992" y="2708"/>
                    <a:pt x="4224" y="2618"/>
                    <a:pt x="4378" y="2417"/>
                  </a:cubicBezTo>
                  <a:cubicBezTo>
                    <a:pt x="4378" y="2417"/>
                    <a:pt x="5198" y="1596"/>
                    <a:pt x="3131" y="654"/>
                  </a:cubicBezTo>
                  <a:cubicBezTo>
                    <a:pt x="2149" y="178"/>
                    <a:pt x="1495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59;p82">
              <a:extLst>
                <a:ext uri="{FF2B5EF4-FFF2-40B4-BE49-F238E27FC236}">
                  <a16:creationId xmlns:a16="http://schemas.microsoft.com/office/drawing/2014/main" id="{46DDB829-DEFD-73C9-B94A-74EE9DABF76B}"/>
                </a:ext>
              </a:extLst>
            </p:cNvPr>
            <p:cNvSpPr/>
            <p:nvPr/>
          </p:nvSpPr>
          <p:spPr>
            <a:xfrm>
              <a:off x="1665664" y="2675675"/>
              <a:ext cx="32024" cy="40026"/>
            </a:xfrm>
            <a:custGeom>
              <a:avLst/>
              <a:gdLst/>
              <a:ahLst/>
              <a:cxnLst/>
              <a:rect l="l" t="t" r="r" b="b"/>
              <a:pathLst>
                <a:path w="1825" h="2281" extrusionOk="0">
                  <a:moveTo>
                    <a:pt x="912" y="1"/>
                  </a:moveTo>
                  <a:cubicBezTo>
                    <a:pt x="396" y="1"/>
                    <a:pt x="0" y="548"/>
                    <a:pt x="0" y="1156"/>
                  </a:cubicBezTo>
                  <a:cubicBezTo>
                    <a:pt x="0" y="1794"/>
                    <a:pt x="396" y="2281"/>
                    <a:pt x="912" y="2281"/>
                  </a:cubicBezTo>
                  <a:cubicBezTo>
                    <a:pt x="1399" y="2281"/>
                    <a:pt x="1824" y="1764"/>
                    <a:pt x="1824" y="1156"/>
                  </a:cubicBezTo>
                  <a:cubicBezTo>
                    <a:pt x="1824" y="548"/>
                    <a:pt x="1399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60;p82">
              <a:extLst>
                <a:ext uri="{FF2B5EF4-FFF2-40B4-BE49-F238E27FC236}">
                  <a16:creationId xmlns:a16="http://schemas.microsoft.com/office/drawing/2014/main" id="{4894423E-9495-7DC5-02B0-DEDF645C67FC}"/>
                </a:ext>
              </a:extLst>
            </p:cNvPr>
            <p:cNvSpPr/>
            <p:nvPr/>
          </p:nvSpPr>
          <p:spPr>
            <a:xfrm>
              <a:off x="1860887" y="2670340"/>
              <a:ext cx="32024" cy="40026"/>
            </a:xfrm>
            <a:custGeom>
              <a:avLst/>
              <a:gdLst/>
              <a:ahLst/>
              <a:cxnLst/>
              <a:rect l="l" t="t" r="r" b="b"/>
              <a:pathLst>
                <a:path w="1825" h="2281" extrusionOk="0">
                  <a:moveTo>
                    <a:pt x="912" y="1"/>
                  </a:moveTo>
                  <a:cubicBezTo>
                    <a:pt x="426" y="1"/>
                    <a:pt x="0" y="548"/>
                    <a:pt x="0" y="1156"/>
                  </a:cubicBezTo>
                  <a:cubicBezTo>
                    <a:pt x="0" y="1794"/>
                    <a:pt x="426" y="2281"/>
                    <a:pt x="912" y="2281"/>
                  </a:cubicBezTo>
                  <a:cubicBezTo>
                    <a:pt x="1399" y="2281"/>
                    <a:pt x="1824" y="1764"/>
                    <a:pt x="1824" y="1156"/>
                  </a:cubicBezTo>
                  <a:cubicBezTo>
                    <a:pt x="1824" y="548"/>
                    <a:pt x="1429" y="3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61;p82">
              <a:extLst>
                <a:ext uri="{FF2B5EF4-FFF2-40B4-BE49-F238E27FC236}">
                  <a16:creationId xmlns:a16="http://schemas.microsoft.com/office/drawing/2014/main" id="{88C1E253-8868-8D14-5CB2-4040FC14C6FD}"/>
                </a:ext>
              </a:extLst>
            </p:cNvPr>
            <p:cNvSpPr/>
            <p:nvPr/>
          </p:nvSpPr>
          <p:spPr>
            <a:xfrm>
              <a:off x="1378313" y="2347386"/>
              <a:ext cx="634044" cy="345124"/>
            </a:xfrm>
            <a:custGeom>
              <a:avLst/>
              <a:gdLst/>
              <a:ahLst/>
              <a:cxnLst/>
              <a:rect l="l" t="t" r="r" b="b"/>
              <a:pathLst>
                <a:path w="36133" h="19668" extrusionOk="0">
                  <a:moveTo>
                    <a:pt x="15167" y="1"/>
                  </a:moveTo>
                  <a:cubicBezTo>
                    <a:pt x="12317" y="1"/>
                    <a:pt x="9576" y="904"/>
                    <a:pt x="5798" y="3997"/>
                  </a:cubicBezTo>
                  <a:cubicBezTo>
                    <a:pt x="0" y="8774"/>
                    <a:pt x="296" y="19668"/>
                    <a:pt x="5204" y="19668"/>
                  </a:cubicBezTo>
                  <a:cubicBezTo>
                    <a:pt x="5700" y="19668"/>
                    <a:pt x="6243" y="19557"/>
                    <a:pt x="6831" y="19317"/>
                  </a:cubicBezTo>
                  <a:cubicBezTo>
                    <a:pt x="6831" y="19317"/>
                    <a:pt x="18260" y="15852"/>
                    <a:pt x="20813" y="6490"/>
                  </a:cubicBezTo>
                  <a:cubicBezTo>
                    <a:pt x="20813" y="6490"/>
                    <a:pt x="28353" y="15828"/>
                    <a:pt x="32789" y="15828"/>
                  </a:cubicBezTo>
                  <a:cubicBezTo>
                    <a:pt x="33446" y="15828"/>
                    <a:pt x="34035" y="15623"/>
                    <a:pt x="34522" y="15153"/>
                  </a:cubicBezTo>
                  <a:cubicBezTo>
                    <a:pt x="34522" y="15153"/>
                    <a:pt x="36133" y="5426"/>
                    <a:pt x="28564" y="1931"/>
                  </a:cubicBezTo>
                  <a:cubicBezTo>
                    <a:pt x="26226" y="863"/>
                    <a:pt x="24170" y="627"/>
                    <a:pt x="22810" y="627"/>
                  </a:cubicBezTo>
                  <a:cubicBezTo>
                    <a:pt x="21730" y="627"/>
                    <a:pt x="21087" y="776"/>
                    <a:pt x="21087" y="776"/>
                  </a:cubicBezTo>
                  <a:cubicBezTo>
                    <a:pt x="18867" y="372"/>
                    <a:pt x="16994" y="1"/>
                    <a:pt x="1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62;p82">
              <a:extLst>
                <a:ext uri="{FF2B5EF4-FFF2-40B4-BE49-F238E27FC236}">
                  <a16:creationId xmlns:a16="http://schemas.microsoft.com/office/drawing/2014/main" id="{3DC25E1C-B583-7C0B-5D57-D893FFE0CBDF}"/>
                </a:ext>
              </a:extLst>
            </p:cNvPr>
            <p:cNvSpPr/>
            <p:nvPr/>
          </p:nvSpPr>
          <p:spPr>
            <a:xfrm>
              <a:off x="1240016" y="2515672"/>
              <a:ext cx="203235" cy="607512"/>
            </a:xfrm>
            <a:custGeom>
              <a:avLst/>
              <a:gdLst/>
              <a:ahLst/>
              <a:cxnLst/>
              <a:rect l="l" t="t" r="r" b="b"/>
              <a:pathLst>
                <a:path w="11582" h="34621" extrusionOk="0">
                  <a:moveTo>
                    <a:pt x="11217" y="0"/>
                  </a:moveTo>
                  <a:cubicBezTo>
                    <a:pt x="11399" y="2067"/>
                    <a:pt x="10639" y="4225"/>
                    <a:pt x="9119" y="5775"/>
                  </a:cubicBezTo>
                  <a:cubicBezTo>
                    <a:pt x="8572" y="6353"/>
                    <a:pt x="7934" y="6839"/>
                    <a:pt x="7296" y="7326"/>
                  </a:cubicBezTo>
                  <a:cubicBezTo>
                    <a:pt x="6201" y="8207"/>
                    <a:pt x="5046" y="9119"/>
                    <a:pt x="4438" y="10365"/>
                  </a:cubicBezTo>
                  <a:cubicBezTo>
                    <a:pt x="3739" y="11885"/>
                    <a:pt x="3983" y="13557"/>
                    <a:pt x="4256" y="15198"/>
                  </a:cubicBezTo>
                  <a:cubicBezTo>
                    <a:pt x="4438" y="16383"/>
                    <a:pt x="4651" y="17630"/>
                    <a:pt x="4438" y="18815"/>
                  </a:cubicBezTo>
                  <a:cubicBezTo>
                    <a:pt x="4226" y="20244"/>
                    <a:pt x="3435" y="21551"/>
                    <a:pt x="2676" y="22797"/>
                  </a:cubicBezTo>
                  <a:cubicBezTo>
                    <a:pt x="2220" y="23557"/>
                    <a:pt x="1703" y="24347"/>
                    <a:pt x="1369" y="25168"/>
                  </a:cubicBezTo>
                  <a:cubicBezTo>
                    <a:pt x="1" y="28238"/>
                    <a:pt x="426" y="31855"/>
                    <a:pt x="2463" y="34621"/>
                  </a:cubicBezTo>
                  <a:lnTo>
                    <a:pt x="2615" y="34621"/>
                  </a:lnTo>
                  <a:cubicBezTo>
                    <a:pt x="609" y="31916"/>
                    <a:pt x="183" y="28359"/>
                    <a:pt x="1521" y="25320"/>
                  </a:cubicBezTo>
                  <a:cubicBezTo>
                    <a:pt x="1855" y="24499"/>
                    <a:pt x="2372" y="23709"/>
                    <a:pt x="2797" y="22949"/>
                  </a:cubicBezTo>
                  <a:cubicBezTo>
                    <a:pt x="3618" y="21703"/>
                    <a:pt x="4408" y="20365"/>
                    <a:pt x="4651" y="18937"/>
                  </a:cubicBezTo>
                  <a:cubicBezTo>
                    <a:pt x="4834" y="17721"/>
                    <a:pt x="4651" y="16444"/>
                    <a:pt x="4438" y="15228"/>
                  </a:cubicBezTo>
                  <a:cubicBezTo>
                    <a:pt x="4195" y="13526"/>
                    <a:pt x="3952" y="11976"/>
                    <a:pt x="4651" y="10487"/>
                  </a:cubicBezTo>
                  <a:cubicBezTo>
                    <a:pt x="5198" y="9271"/>
                    <a:pt x="6293" y="8450"/>
                    <a:pt x="7448" y="7538"/>
                  </a:cubicBezTo>
                  <a:cubicBezTo>
                    <a:pt x="8056" y="7022"/>
                    <a:pt x="8694" y="6505"/>
                    <a:pt x="9271" y="5927"/>
                  </a:cubicBezTo>
                  <a:cubicBezTo>
                    <a:pt x="10791" y="4347"/>
                    <a:pt x="11581" y="2128"/>
                    <a:pt x="11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63;p82">
              <a:extLst>
                <a:ext uri="{FF2B5EF4-FFF2-40B4-BE49-F238E27FC236}">
                  <a16:creationId xmlns:a16="http://schemas.microsoft.com/office/drawing/2014/main" id="{4F40A600-B8A3-26CC-1D35-5AA45F0C378E}"/>
                </a:ext>
              </a:extLst>
            </p:cNvPr>
            <p:cNvSpPr/>
            <p:nvPr/>
          </p:nvSpPr>
          <p:spPr>
            <a:xfrm>
              <a:off x="1384560" y="2422334"/>
              <a:ext cx="384045" cy="268828"/>
            </a:xfrm>
            <a:custGeom>
              <a:avLst/>
              <a:gdLst/>
              <a:ahLst/>
              <a:cxnLst/>
              <a:rect l="l" t="t" r="r" b="b"/>
              <a:pathLst>
                <a:path w="21886" h="15320" extrusionOk="0">
                  <a:moveTo>
                    <a:pt x="21703" y="0"/>
                  </a:moveTo>
                  <a:cubicBezTo>
                    <a:pt x="20609" y="4681"/>
                    <a:pt x="17691" y="8936"/>
                    <a:pt x="13740" y="11672"/>
                  </a:cubicBezTo>
                  <a:cubicBezTo>
                    <a:pt x="10479" y="13929"/>
                    <a:pt x="6515" y="15152"/>
                    <a:pt x="2565" y="15152"/>
                  </a:cubicBezTo>
                  <a:cubicBezTo>
                    <a:pt x="1728" y="15152"/>
                    <a:pt x="891" y="15097"/>
                    <a:pt x="62" y="14985"/>
                  </a:cubicBezTo>
                  <a:lnTo>
                    <a:pt x="1" y="15167"/>
                  </a:lnTo>
                  <a:cubicBezTo>
                    <a:pt x="852" y="15289"/>
                    <a:pt x="1734" y="15319"/>
                    <a:pt x="2554" y="15319"/>
                  </a:cubicBezTo>
                  <a:cubicBezTo>
                    <a:pt x="6506" y="15319"/>
                    <a:pt x="10518" y="14104"/>
                    <a:pt x="13831" y="11824"/>
                  </a:cubicBezTo>
                  <a:cubicBezTo>
                    <a:pt x="17843" y="9088"/>
                    <a:pt x="20761" y="4803"/>
                    <a:pt x="21886" y="30"/>
                  </a:cubicBezTo>
                  <a:lnTo>
                    <a:pt x="21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64;p82">
              <a:extLst>
                <a:ext uri="{FF2B5EF4-FFF2-40B4-BE49-F238E27FC236}">
                  <a16:creationId xmlns:a16="http://schemas.microsoft.com/office/drawing/2014/main" id="{14DEECDD-5023-CB91-EAC3-A7CB4C6F8393}"/>
                </a:ext>
              </a:extLst>
            </p:cNvPr>
            <p:cNvSpPr/>
            <p:nvPr/>
          </p:nvSpPr>
          <p:spPr>
            <a:xfrm>
              <a:off x="1701936" y="2371655"/>
              <a:ext cx="266160" cy="264564"/>
            </a:xfrm>
            <a:custGeom>
              <a:avLst/>
              <a:gdLst/>
              <a:ahLst/>
              <a:cxnLst/>
              <a:rect l="l" t="t" r="r" b="b"/>
              <a:pathLst>
                <a:path w="15168" h="15077" extrusionOk="0">
                  <a:moveTo>
                    <a:pt x="213" y="0"/>
                  </a:moveTo>
                  <a:lnTo>
                    <a:pt x="0" y="31"/>
                  </a:lnTo>
                  <a:cubicBezTo>
                    <a:pt x="2037" y="7235"/>
                    <a:pt x="7964" y="13162"/>
                    <a:pt x="15137" y="15077"/>
                  </a:cubicBezTo>
                  <a:lnTo>
                    <a:pt x="15168" y="14925"/>
                  </a:lnTo>
                  <a:cubicBezTo>
                    <a:pt x="8055" y="13010"/>
                    <a:pt x="2189" y="7143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65;p82">
              <a:extLst>
                <a:ext uri="{FF2B5EF4-FFF2-40B4-BE49-F238E27FC236}">
                  <a16:creationId xmlns:a16="http://schemas.microsoft.com/office/drawing/2014/main" id="{75E04D2D-E659-CE11-0F38-E5A0AACA0A00}"/>
                </a:ext>
              </a:extLst>
            </p:cNvPr>
            <p:cNvSpPr/>
            <p:nvPr/>
          </p:nvSpPr>
          <p:spPr>
            <a:xfrm>
              <a:off x="1732329" y="3542970"/>
              <a:ext cx="307239" cy="902152"/>
            </a:xfrm>
            <a:custGeom>
              <a:avLst/>
              <a:gdLst/>
              <a:ahLst/>
              <a:cxnLst/>
              <a:rect l="l" t="t" r="r" b="b"/>
              <a:pathLst>
                <a:path w="17509" h="51412" extrusionOk="0">
                  <a:moveTo>
                    <a:pt x="9971" y="0"/>
                  </a:moveTo>
                  <a:lnTo>
                    <a:pt x="1" y="2918"/>
                  </a:lnTo>
                  <a:lnTo>
                    <a:pt x="1673" y="46475"/>
                  </a:lnTo>
                  <a:cubicBezTo>
                    <a:pt x="262" y="50316"/>
                    <a:pt x="2591" y="50998"/>
                    <a:pt x="4424" y="50998"/>
                  </a:cubicBezTo>
                  <a:cubicBezTo>
                    <a:pt x="5434" y="50998"/>
                    <a:pt x="6293" y="50791"/>
                    <a:pt x="6293" y="50791"/>
                  </a:cubicBezTo>
                  <a:cubicBezTo>
                    <a:pt x="6293" y="50791"/>
                    <a:pt x="10636" y="51412"/>
                    <a:pt x="13895" y="51412"/>
                  </a:cubicBezTo>
                  <a:cubicBezTo>
                    <a:pt x="15837" y="51412"/>
                    <a:pt x="17395" y="51191"/>
                    <a:pt x="17418" y="50487"/>
                  </a:cubicBezTo>
                  <a:cubicBezTo>
                    <a:pt x="17509" y="48633"/>
                    <a:pt x="7904" y="45046"/>
                    <a:pt x="7904" y="45046"/>
                  </a:cubicBezTo>
                  <a:cubicBezTo>
                    <a:pt x="9880" y="32554"/>
                    <a:pt x="9971" y="1"/>
                    <a:pt x="9971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66;p82">
              <a:extLst>
                <a:ext uri="{FF2B5EF4-FFF2-40B4-BE49-F238E27FC236}">
                  <a16:creationId xmlns:a16="http://schemas.microsoft.com/office/drawing/2014/main" id="{98E0D047-5BCE-74ED-8D60-B5478B0A73FB}"/>
                </a:ext>
              </a:extLst>
            </p:cNvPr>
            <p:cNvSpPr/>
            <p:nvPr/>
          </p:nvSpPr>
          <p:spPr>
            <a:xfrm>
              <a:off x="1453946" y="3536740"/>
              <a:ext cx="297606" cy="925683"/>
            </a:xfrm>
            <a:custGeom>
              <a:avLst/>
              <a:gdLst/>
              <a:ahLst/>
              <a:cxnLst/>
              <a:rect l="l" t="t" r="r" b="b"/>
              <a:pathLst>
                <a:path w="16960" h="52753" extrusionOk="0">
                  <a:moveTo>
                    <a:pt x="3757" y="1"/>
                  </a:moveTo>
                  <a:cubicBezTo>
                    <a:pt x="1647" y="1"/>
                    <a:pt x="38" y="417"/>
                    <a:pt x="59" y="1693"/>
                  </a:cubicBezTo>
                  <a:cubicBezTo>
                    <a:pt x="272" y="26404"/>
                    <a:pt x="1366" y="47924"/>
                    <a:pt x="1366" y="47924"/>
                  </a:cubicBezTo>
                  <a:cubicBezTo>
                    <a:pt x="1" y="51767"/>
                    <a:pt x="2315" y="52455"/>
                    <a:pt x="4149" y="52455"/>
                  </a:cubicBezTo>
                  <a:cubicBezTo>
                    <a:pt x="5173" y="52455"/>
                    <a:pt x="6047" y="52240"/>
                    <a:pt x="6047" y="52240"/>
                  </a:cubicBezTo>
                  <a:cubicBezTo>
                    <a:pt x="6047" y="52240"/>
                    <a:pt x="9989" y="52753"/>
                    <a:pt x="13115" y="52753"/>
                  </a:cubicBezTo>
                  <a:cubicBezTo>
                    <a:pt x="15153" y="52753"/>
                    <a:pt x="16844" y="52535"/>
                    <a:pt x="16868" y="51815"/>
                  </a:cubicBezTo>
                  <a:cubicBezTo>
                    <a:pt x="16959" y="49991"/>
                    <a:pt x="7658" y="46465"/>
                    <a:pt x="7658" y="46465"/>
                  </a:cubicBezTo>
                  <a:cubicBezTo>
                    <a:pt x="9573" y="34033"/>
                    <a:pt x="13494" y="1480"/>
                    <a:pt x="13494" y="1480"/>
                  </a:cubicBezTo>
                  <a:cubicBezTo>
                    <a:pt x="13494" y="1480"/>
                    <a:pt x="7734" y="1"/>
                    <a:pt x="3757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67;p82">
              <a:extLst>
                <a:ext uri="{FF2B5EF4-FFF2-40B4-BE49-F238E27FC236}">
                  <a16:creationId xmlns:a16="http://schemas.microsoft.com/office/drawing/2014/main" id="{F973FE28-953C-702F-A291-584087489798}"/>
                </a:ext>
              </a:extLst>
            </p:cNvPr>
            <p:cNvSpPr/>
            <p:nvPr/>
          </p:nvSpPr>
          <p:spPr>
            <a:xfrm>
              <a:off x="1681668" y="4393172"/>
              <a:ext cx="78946" cy="61890"/>
            </a:xfrm>
            <a:custGeom>
              <a:avLst/>
              <a:gdLst/>
              <a:ahLst/>
              <a:cxnLst/>
              <a:rect l="l" t="t" r="r" b="b"/>
              <a:pathLst>
                <a:path w="4499" h="3527" extrusionOk="0">
                  <a:moveTo>
                    <a:pt x="699" y="1"/>
                  </a:moveTo>
                  <a:cubicBezTo>
                    <a:pt x="183" y="1034"/>
                    <a:pt x="0" y="2280"/>
                    <a:pt x="183" y="3527"/>
                  </a:cubicBezTo>
                  <a:cubicBezTo>
                    <a:pt x="4347" y="3223"/>
                    <a:pt x="4499" y="2827"/>
                    <a:pt x="4499" y="2827"/>
                  </a:cubicBezTo>
                  <a:cubicBezTo>
                    <a:pt x="4499" y="2827"/>
                    <a:pt x="3648" y="1490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68;p82">
              <a:extLst>
                <a:ext uri="{FF2B5EF4-FFF2-40B4-BE49-F238E27FC236}">
                  <a16:creationId xmlns:a16="http://schemas.microsoft.com/office/drawing/2014/main" id="{8829E6E5-AD94-60F0-9DDA-7E316AEF097F}"/>
                </a:ext>
              </a:extLst>
            </p:cNvPr>
            <p:cNvSpPr/>
            <p:nvPr/>
          </p:nvSpPr>
          <p:spPr>
            <a:xfrm>
              <a:off x="1465650" y="4365973"/>
              <a:ext cx="228293" cy="93879"/>
            </a:xfrm>
            <a:custGeom>
              <a:avLst/>
              <a:gdLst/>
              <a:ahLst/>
              <a:cxnLst/>
              <a:rect l="l" t="t" r="r" b="b"/>
              <a:pathLst>
                <a:path w="13010" h="5350" extrusionOk="0">
                  <a:moveTo>
                    <a:pt x="9058" y="1"/>
                  </a:moveTo>
                  <a:cubicBezTo>
                    <a:pt x="9058" y="1"/>
                    <a:pt x="6927" y="1045"/>
                    <a:pt x="4375" y="1045"/>
                  </a:cubicBezTo>
                  <a:cubicBezTo>
                    <a:pt x="3133" y="1045"/>
                    <a:pt x="1791" y="798"/>
                    <a:pt x="547" y="61"/>
                  </a:cubicBezTo>
                  <a:lnTo>
                    <a:pt x="547" y="61"/>
                  </a:lnTo>
                  <a:cubicBezTo>
                    <a:pt x="578" y="183"/>
                    <a:pt x="30" y="1399"/>
                    <a:pt x="0" y="3496"/>
                  </a:cubicBezTo>
                  <a:cubicBezTo>
                    <a:pt x="0" y="3496"/>
                    <a:pt x="212" y="5349"/>
                    <a:pt x="6888" y="5349"/>
                  </a:cubicBezTo>
                  <a:cubicBezTo>
                    <a:pt x="7365" y="5349"/>
                    <a:pt x="7875" y="5340"/>
                    <a:pt x="8420" y="5320"/>
                  </a:cubicBezTo>
                  <a:cubicBezTo>
                    <a:pt x="10091" y="5229"/>
                    <a:pt x="11429" y="5168"/>
                    <a:pt x="12493" y="5077"/>
                  </a:cubicBezTo>
                  <a:cubicBezTo>
                    <a:pt x="12310" y="3861"/>
                    <a:pt x="12462" y="2584"/>
                    <a:pt x="13009" y="1551"/>
                  </a:cubicBezTo>
                  <a:cubicBezTo>
                    <a:pt x="12006" y="1034"/>
                    <a:pt x="10669" y="487"/>
                    <a:pt x="9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69;p82">
              <a:extLst>
                <a:ext uri="{FF2B5EF4-FFF2-40B4-BE49-F238E27FC236}">
                  <a16:creationId xmlns:a16="http://schemas.microsoft.com/office/drawing/2014/main" id="{1FE40FCC-1F83-3E78-36FA-CCD9E43DB42A}"/>
                </a:ext>
              </a:extLst>
            </p:cNvPr>
            <p:cNvSpPr/>
            <p:nvPr/>
          </p:nvSpPr>
          <p:spPr>
            <a:xfrm>
              <a:off x="1466177" y="4427321"/>
              <a:ext cx="298167" cy="42360"/>
            </a:xfrm>
            <a:custGeom>
              <a:avLst/>
              <a:gdLst/>
              <a:ahLst/>
              <a:cxnLst/>
              <a:rect l="l" t="t" r="r" b="b"/>
              <a:pathLst>
                <a:path w="16992" h="2414" extrusionOk="0">
                  <a:moveTo>
                    <a:pt x="0" y="0"/>
                  </a:moveTo>
                  <a:cubicBezTo>
                    <a:pt x="0" y="426"/>
                    <a:pt x="31" y="821"/>
                    <a:pt x="122" y="1277"/>
                  </a:cubicBezTo>
                  <a:cubicBezTo>
                    <a:pt x="122" y="1277"/>
                    <a:pt x="2432" y="2158"/>
                    <a:pt x="8815" y="2371"/>
                  </a:cubicBezTo>
                  <a:cubicBezTo>
                    <a:pt x="9681" y="2400"/>
                    <a:pt x="10456" y="2413"/>
                    <a:pt x="11149" y="2413"/>
                  </a:cubicBezTo>
                  <a:cubicBezTo>
                    <a:pt x="16173" y="2413"/>
                    <a:pt x="16901" y="1733"/>
                    <a:pt x="16901" y="1733"/>
                  </a:cubicBezTo>
                  <a:cubicBezTo>
                    <a:pt x="16901" y="1733"/>
                    <a:pt x="16992" y="1398"/>
                    <a:pt x="16840" y="851"/>
                  </a:cubicBezTo>
                  <a:cubicBezTo>
                    <a:pt x="14476" y="1217"/>
                    <a:pt x="12272" y="1363"/>
                    <a:pt x="10260" y="1363"/>
                  </a:cubicBezTo>
                  <a:cubicBezTo>
                    <a:pt x="5751" y="1363"/>
                    <a:pt x="2207" y="63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70;p82">
              <a:extLst>
                <a:ext uri="{FF2B5EF4-FFF2-40B4-BE49-F238E27FC236}">
                  <a16:creationId xmlns:a16="http://schemas.microsoft.com/office/drawing/2014/main" id="{92FB33EE-8406-24CC-5EFF-9C725FD3E494}"/>
                </a:ext>
              </a:extLst>
            </p:cNvPr>
            <p:cNvSpPr/>
            <p:nvPr/>
          </p:nvSpPr>
          <p:spPr>
            <a:xfrm>
              <a:off x="1641658" y="4377502"/>
              <a:ext cx="25619" cy="47168"/>
            </a:xfrm>
            <a:custGeom>
              <a:avLst/>
              <a:gdLst/>
              <a:ahLst/>
              <a:cxnLst/>
              <a:rect l="l" t="t" r="r" b="b"/>
              <a:pathLst>
                <a:path w="1460" h="2688" extrusionOk="0">
                  <a:moveTo>
                    <a:pt x="1351" y="0"/>
                  </a:moveTo>
                  <a:cubicBezTo>
                    <a:pt x="1338" y="0"/>
                    <a:pt x="1324" y="4"/>
                    <a:pt x="1308" y="12"/>
                  </a:cubicBezTo>
                  <a:cubicBezTo>
                    <a:pt x="1308" y="12"/>
                    <a:pt x="1" y="772"/>
                    <a:pt x="61" y="2565"/>
                  </a:cubicBezTo>
                  <a:cubicBezTo>
                    <a:pt x="31" y="2657"/>
                    <a:pt x="92" y="2687"/>
                    <a:pt x="153" y="2687"/>
                  </a:cubicBezTo>
                  <a:cubicBezTo>
                    <a:pt x="213" y="2687"/>
                    <a:pt x="244" y="2657"/>
                    <a:pt x="244" y="2565"/>
                  </a:cubicBezTo>
                  <a:cubicBezTo>
                    <a:pt x="183" y="924"/>
                    <a:pt x="1368" y="255"/>
                    <a:pt x="1399" y="225"/>
                  </a:cubicBezTo>
                  <a:cubicBezTo>
                    <a:pt x="1429" y="164"/>
                    <a:pt x="1460" y="134"/>
                    <a:pt x="1429" y="73"/>
                  </a:cubicBezTo>
                  <a:cubicBezTo>
                    <a:pt x="1407" y="29"/>
                    <a:pt x="1385" y="0"/>
                    <a:pt x="1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71;p82">
              <a:extLst>
                <a:ext uri="{FF2B5EF4-FFF2-40B4-BE49-F238E27FC236}">
                  <a16:creationId xmlns:a16="http://schemas.microsoft.com/office/drawing/2014/main" id="{93107E31-22AA-7595-7DF4-3D0DE1D19AC0}"/>
                </a:ext>
              </a:extLst>
            </p:cNvPr>
            <p:cNvSpPr/>
            <p:nvPr/>
          </p:nvSpPr>
          <p:spPr>
            <a:xfrm>
              <a:off x="1618196" y="4368412"/>
              <a:ext cx="24023" cy="46641"/>
            </a:xfrm>
            <a:custGeom>
              <a:avLst/>
              <a:gdLst/>
              <a:ahLst/>
              <a:cxnLst/>
              <a:rect l="l" t="t" r="r" b="b"/>
              <a:pathLst>
                <a:path w="1369" h="2658" extrusionOk="0">
                  <a:moveTo>
                    <a:pt x="1244" y="1"/>
                  </a:moveTo>
                  <a:cubicBezTo>
                    <a:pt x="1234" y="1"/>
                    <a:pt x="1225" y="5"/>
                    <a:pt x="1216" y="13"/>
                  </a:cubicBezTo>
                  <a:cubicBezTo>
                    <a:pt x="1155" y="44"/>
                    <a:pt x="61" y="682"/>
                    <a:pt x="0" y="2506"/>
                  </a:cubicBezTo>
                  <a:cubicBezTo>
                    <a:pt x="0" y="2628"/>
                    <a:pt x="31" y="2658"/>
                    <a:pt x="61" y="2658"/>
                  </a:cubicBezTo>
                  <a:cubicBezTo>
                    <a:pt x="122" y="2658"/>
                    <a:pt x="183" y="2628"/>
                    <a:pt x="183" y="2567"/>
                  </a:cubicBezTo>
                  <a:cubicBezTo>
                    <a:pt x="213" y="804"/>
                    <a:pt x="1277" y="196"/>
                    <a:pt x="1277" y="196"/>
                  </a:cubicBezTo>
                  <a:cubicBezTo>
                    <a:pt x="1338" y="165"/>
                    <a:pt x="1368" y="135"/>
                    <a:pt x="1338" y="44"/>
                  </a:cubicBezTo>
                  <a:cubicBezTo>
                    <a:pt x="1295" y="22"/>
                    <a:pt x="1267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72;p82">
              <a:extLst>
                <a:ext uri="{FF2B5EF4-FFF2-40B4-BE49-F238E27FC236}">
                  <a16:creationId xmlns:a16="http://schemas.microsoft.com/office/drawing/2014/main" id="{73C2D7B0-04BE-B385-7209-463F2F36593F}"/>
                </a:ext>
              </a:extLst>
            </p:cNvPr>
            <p:cNvSpPr/>
            <p:nvPr/>
          </p:nvSpPr>
          <p:spPr>
            <a:xfrm>
              <a:off x="1619267" y="4341142"/>
              <a:ext cx="21882" cy="40851"/>
            </a:xfrm>
            <a:custGeom>
              <a:avLst/>
              <a:gdLst/>
              <a:ahLst/>
              <a:cxnLst/>
              <a:rect l="l" t="t" r="r" b="b"/>
              <a:pathLst>
                <a:path w="1247" h="2328" extrusionOk="0">
                  <a:moveTo>
                    <a:pt x="544" y="222"/>
                  </a:moveTo>
                  <a:cubicBezTo>
                    <a:pt x="555" y="222"/>
                    <a:pt x="566" y="225"/>
                    <a:pt x="578" y="230"/>
                  </a:cubicBezTo>
                  <a:lnTo>
                    <a:pt x="608" y="230"/>
                  </a:lnTo>
                  <a:cubicBezTo>
                    <a:pt x="699" y="230"/>
                    <a:pt x="760" y="260"/>
                    <a:pt x="821" y="352"/>
                  </a:cubicBezTo>
                  <a:cubicBezTo>
                    <a:pt x="1003" y="656"/>
                    <a:pt x="760" y="1446"/>
                    <a:pt x="578" y="1932"/>
                  </a:cubicBezTo>
                  <a:cubicBezTo>
                    <a:pt x="426" y="1446"/>
                    <a:pt x="243" y="625"/>
                    <a:pt x="426" y="321"/>
                  </a:cubicBezTo>
                  <a:cubicBezTo>
                    <a:pt x="450" y="272"/>
                    <a:pt x="496" y="222"/>
                    <a:pt x="544" y="222"/>
                  </a:cubicBezTo>
                  <a:close/>
                  <a:moveTo>
                    <a:pt x="545" y="1"/>
                  </a:moveTo>
                  <a:cubicBezTo>
                    <a:pt x="423" y="1"/>
                    <a:pt x="353" y="95"/>
                    <a:pt x="304" y="169"/>
                  </a:cubicBezTo>
                  <a:cubicBezTo>
                    <a:pt x="0" y="656"/>
                    <a:pt x="456" y="2084"/>
                    <a:pt x="517" y="2236"/>
                  </a:cubicBezTo>
                  <a:cubicBezTo>
                    <a:pt x="517" y="2267"/>
                    <a:pt x="547" y="2327"/>
                    <a:pt x="578" y="2327"/>
                  </a:cubicBezTo>
                  <a:cubicBezTo>
                    <a:pt x="608" y="2327"/>
                    <a:pt x="608" y="2297"/>
                    <a:pt x="699" y="2236"/>
                  </a:cubicBezTo>
                  <a:cubicBezTo>
                    <a:pt x="730" y="2084"/>
                    <a:pt x="1246" y="777"/>
                    <a:pt x="1003" y="230"/>
                  </a:cubicBezTo>
                  <a:cubicBezTo>
                    <a:pt x="912" y="78"/>
                    <a:pt x="790" y="17"/>
                    <a:pt x="638" y="17"/>
                  </a:cubicBezTo>
                  <a:cubicBezTo>
                    <a:pt x="604" y="6"/>
                    <a:pt x="573" y="1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73;p82">
              <a:extLst>
                <a:ext uri="{FF2B5EF4-FFF2-40B4-BE49-F238E27FC236}">
                  <a16:creationId xmlns:a16="http://schemas.microsoft.com/office/drawing/2014/main" id="{B45F9EFE-1562-F2BA-C08D-F5A2A73CC5A1}"/>
                </a:ext>
              </a:extLst>
            </p:cNvPr>
            <p:cNvSpPr/>
            <p:nvPr/>
          </p:nvSpPr>
          <p:spPr>
            <a:xfrm>
              <a:off x="1594717" y="4357971"/>
              <a:ext cx="37885" cy="24023"/>
            </a:xfrm>
            <a:custGeom>
              <a:avLst/>
              <a:gdLst/>
              <a:ahLst/>
              <a:cxnLst/>
              <a:rect l="l" t="t" r="r" b="b"/>
              <a:pathLst>
                <a:path w="2159" h="1369" extrusionOk="0">
                  <a:moveTo>
                    <a:pt x="487" y="183"/>
                  </a:moveTo>
                  <a:cubicBezTo>
                    <a:pt x="882" y="183"/>
                    <a:pt x="1460" y="760"/>
                    <a:pt x="1794" y="1125"/>
                  </a:cubicBezTo>
                  <a:cubicBezTo>
                    <a:pt x="1247" y="1064"/>
                    <a:pt x="366" y="882"/>
                    <a:pt x="214" y="578"/>
                  </a:cubicBezTo>
                  <a:cubicBezTo>
                    <a:pt x="214" y="517"/>
                    <a:pt x="183" y="457"/>
                    <a:pt x="274" y="335"/>
                  </a:cubicBezTo>
                  <a:cubicBezTo>
                    <a:pt x="335" y="213"/>
                    <a:pt x="426" y="183"/>
                    <a:pt x="487" y="183"/>
                  </a:cubicBezTo>
                  <a:close/>
                  <a:moveTo>
                    <a:pt x="487" y="1"/>
                  </a:moveTo>
                  <a:cubicBezTo>
                    <a:pt x="335" y="1"/>
                    <a:pt x="183" y="61"/>
                    <a:pt x="122" y="213"/>
                  </a:cubicBezTo>
                  <a:cubicBezTo>
                    <a:pt x="1" y="426"/>
                    <a:pt x="31" y="578"/>
                    <a:pt x="62" y="639"/>
                  </a:cubicBezTo>
                  <a:cubicBezTo>
                    <a:pt x="335" y="1186"/>
                    <a:pt x="1855" y="1368"/>
                    <a:pt x="2007" y="1368"/>
                  </a:cubicBezTo>
                  <a:lnTo>
                    <a:pt x="2129" y="1368"/>
                  </a:lnTo>
                  <a:cubicBezTo>
                    <a:pt x="2159" y="1308"/>
                    <a:pt x="2159" y="1277"/>
                    <a:pt x="2129" y="1247"/>
                  </a:cubicBezTo>
                  <a:cubicBezTo>
                    <a:pt x="2007" y="1095"/>
                    <a:pt x="115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74;p82">
              <a:extLst>
                <a:ext uri="{FF2B5EF4-FFF2-40B4-BE49-F238E27FC236}">
                  <a16:creationId xmlns:a16="http://schemas.microsoft.com/office/drawing/2014/main" id="{A1F97A8F-C455-7F44-3D7C-291299C42C86}"/>
                </a:ext>
              </a:extLst>
            </p:cNvPr>
            <p:cNvSpPr/>
            <p:nvPr/>
          </p:nvSpPr>
          <p:spPr>
            <a:xfrm>
              <a:off x="1443241" y="3305615"/>
              <a:ext cx="507790" cy="1013175"/>
            </a:xfrm>
            <a:custGeom>
              <a:avLst/>
              <a:gdLst/>
              <a:ahLst/>
              <a:cxnLst/>
              <a:rect l="l" t="t" r="r" b="b"/>
              <a:pathLst>
                <a:path w="28938" h="57739" extrusionOk="0">
                  <a:moveTo>
                    <a:pt x="6292" y="0"/>
                  </a:moveTo>
                  <a:cubicBezTo>
                    <a:pt x="4377" y="2189"/>
                    <a:pt x="912" y="8207"/>
                    <a:pt x="700" y="14833"/>
                  </a:cubicBezTo>
                  <a:cubicBezTo>
                    <a:pt x="0" y="35381"/>
                    <a:pt x="1520" y="56809"/>
                    <a:pt x="1520" y="56809"/>
                  </a:cubicBezTo>
                  <a:cubicBezTo>
                    <a:pt x="2539" y="57539"/>
                    <a:pt x="4225" y="57739"/>
                    <a:pt x="5765" y="57739"/>
                  </a:cubicBezTo>
                  <a:cubicBezTo>
                    <a:pt x="7625" y="57739"/>
                    <a:pt x="9271" y="57448"/>
                    <a:pt x="9271" y="57448"/>
                  </a:cubicBezTo>
                  <a:lnTo>
                    <a:pt x="15867" y="16991"/>
                  </a:lnTo>
                  <a:lnTo>
                    <a:pt x="16961" y="56475"/>
                  </a:lnTo>
                  <a:cubicBezTo>
                    <a:pt x="19213" y="56893"/>
                    <a:pt x="20971" y="57018"/>
                    <a:pt x="22267" y="57018"/>
                  </a:cubicBezTo>
                  <a:cubicBezTo>
                    <a:pt x="24172" y="57018"/>
                    <a:pt x="25077" y="56749"/>
                    <a:pt x="25077" y="56749"/>
                  </a:cubicBezTo>
                  <a:cubicBezTo>
                    <a:pt x="25077" y="56749"/>
                    <a:pt x="28238" y="24924"/>
                    <a:pt x="28420" y="21976"/>
                  </a:cubicBezTo>
                  <a:cubicBezTo>
                    <a:pt x="28937" y="14286"/>
                    <a:pt x="25047" y="122"/>
                    <a:pt x="25047" y="122"/>
                  </a:cubicBezTo>
                  <a:lnTo>
                    <a:pt x="62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75;p82">
              <a:extLst>
                <a:ext uri="{FF2B5EF4-FFF2-40B4-BE49-F238E27FC236}">
                  <a16:creationId xmlns:a16="http://schemas.microsoft.com/office/drawing/2014/main" id="{230569F4-549F-4714-3074-F5FDBE6A0C92}"/>
                </a:ext>
              </a:extLst>
            </p:cNvPr>
            <p:cNvSpPr/>
            <p:nvPr/>
          </p:nvSpPr>
          <p:spPr>
            <a:xfrm>
              <a:off x="1610721" y="3592034"/>
              <a:ext cx="198971" cy="27760"/>
            </a:xfrm>
            <a:custGeom>
              <a:avLst/>
              <a:gdLst/>
              <a:ahLst/>
              <a:cxnLst/>
              <a:rect l="l" t="t" r="r" b="b"/>
              <a:pathLst>
                <a:path w="11339" h="1582" extrusionOk="0">
                  <a:moveTo>
                    <a:pt x="11217" y="1"/>
                  </a:moveTo>
                  <a:cubicBezTo>
                    <a:pt x="11186" y="1"/>
                    <a:pt x="4682" y="1247"/>
                    <a:pt x="122" y="1368"/>
                  </a:cubicBezTo>
                  <a:cubicBezTo>
                    <a:pt x="31" y="1368"/>
                    <a:pt x="1" y="1429"/>
                    <a:pt x="1" y="1460"/>
                  </a:cubicBezTo>
                  <a:cubicBezTo>
                    <a:pt x="1" y="1551"/>
                    <a:pt x="62" y="1581"/>
                    <a:pt x="122" y="1581"/>
                  </a:cubicBezTo>
                  <a:cubicBezTo>
                    <a:pt x="4712" y="1460"/>
                    <a:pt x="11217" y="213"/>
                    <a:pt x="11247" y="183"/>
                  </a:cubicBezTo>
                  <a:cubicBezTo>
                    <a:pt x="11278" y="183"/>
                    <a:pt x="11338" y="92"/>
                    <a:pt x="11338" y="61"/>
                  </a:cubicBezTo>
                  <a:cubicBezTo>
                    <a:pt x="11338" y="31"/>
                    <a:pt x="11247" y="1"/>
                    <a:pt x="1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76;p82">
              <a:extLst>
                <a:ext uri="{FF2B5EF4-FFF2-40B4-BE49-F238E27FC236}">
                  <a16:creationId xmlns:a16="http://schemas.microsoft.com/office/drawing/2014/main" id="{4E238E52-7001-08BC-03D1-F2E9AC710094}"/>
                </a:ext>
              </a:extLst>
            </p:cNvPr>
            <p:cNvSpPr/>
            <p:nvPr/>
          </p:nvSpPr>
          <p:spPr>
            <a:xfrm>
              <a:off x="1461368" y="3307212"/>
              <a:ext cx="106706" cy="1009139"/>
            </a:xfrm>
            <a:custGeom>
              <a:avLst/>
              <a:gdLst/>
              <a:ahLst/>
              <a:cxnLst/>
              <a:rect l="l" t="t" r="r" b="b"/>
              <a:pathLst>
                <a:path w="6081" h="57509" extrusionOk="0">
                  <a:moveTo>
                    <a:pt x="6050" y="0"/>
                  </a:moveTo>
                  <a:cubicBezTo>
                    <a:pt x="5958" y="0"/>
                    <a:pt x="5928" y="0"/>
                    <a:pt x="5898" y="31"/>
                  </a:cubicBezTo>
                  <a:cubicBezTo>
                    <a:pt x="1" y="7964"/>
                    <a:pt x="518" y="17387"/>
                    <a:pt x="518" y="17478"/>
                  </a:cubicBezTo>
                  <a:cubicBezTo>
                    <a:pt x="518" y="32736"/>
                    <a:pt x="578" y="43831"/>
                    <a:pt x="639" y="50487"/>
                  </a:cubicBezTo>
                  <a:cubicBezTo>
                    <a:pt x="730" y="57509"/>
                    <a:pt x="791" y="57509"/>
                    <a:pt x="943" y="57509"/>
                  </a:cubicBezTo>
                  <a:cubicBezTo>
                    <a:pt x="1065" y="57509"/>
                    <a:pt x="1095" y="57478"/>
                    <a:pt x="1156" y="56506"/>
                  </a:cubicBezTo>
                  <a:cubicBezTo>
                    <a:pt x="1186" y="56414"/>
                    <a:pt x="1095" y="56384"/>
                    <a:pt x="1065" y="56384"/>
                  </a:cubicBezTo>
                  <a:cubicBezTo>
                    <a:pt x="1034" y="56384"/>
                    <a:pt x="1004" y="56414"/>
                    <a:pt x="1004" y="56414"/>
                  </a:cubicBezTo>
                  <a:cubicBezTo>
                    <a:pt x="882" y="53800"/>
                    <a:pt x="761" y="44803"/>
                    <a:pt x="761" y="17478"/>
                  </a:cubicBezTo>
                  <a:cubicBezTo>
                    <a:pt x="761" y="17356"/>
                    <a:pt x="244" y="8025"/>
                    <a:pt x="6080" y="152"/>
                  </a:cubicBezTo>
                  <a:cubicBezTo>
                    <a:pt x="6080" y="61"/>
                    <a:pt x="6080" y="31"/>
                    <a:pt x="6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77;p82">
              <a:extLst>
                <a:ext uri="{FF2B5EF4-FFF2-40B4-BE49-F238E27FC236}">
                  <a16:creationId xmlns:a16="http://schemas.microsoft.com/office/drawing/2014/main" id="{D754BBBF-9B5D-7561-33B3-DBDCFF6B0297}"/>
                </a:ext>
              </a:extLst>
            </p:cNvPr>
            <p:cNvSpPr/>
            <p:nvPr/>
          </p:nvSpPr>
          <p:spPr>
            <a:xfrm>
              <a:off x="1729662" y="3604300"/>
              <a:ext cx="27234" cy="687002"/>
            </a:xfrm>
            <a:custGeom>
              <a:avLst/>
              <a:gdLst/>
              <a:ahLst/>
              <a:cxnLst/>
              <a:rect l="l" t="t" r="r" b="b"/>
              <a:pathLst>
                <a:path w="1552" h="39151" extrusionOk="0">
                  <a:moveTo>
                    <a:pt x="62" y="1"/>
                  </a:moveTo>
                  <a:cubicBezTo>
                    <a:pt x="31" y="1"/>
                    <a:pt x="1" y="92"/>
                    <a:pt x="1" y="122"/>
                  </a:cubicBezTo>
                  <a:lnTo>
                    <a:pt x="1308" y="39029"/>
                  </a:lnTo>
                  <a:cubicBezTo>
                    <a:pt x="1308" y="39120"/>
                    <a:pt x="1399" y="39150"/>
                    <a:pt x="1430" y="39150"/>
                  </a:cubicBezTo>
                  <a:cubicBezTo>
                    <a:pt x="1521" y="39150"/>
                    <a:pt x="1551" y="39120"/>
                    <a:pt x="1521" y="39029"/>
                  </a:cubicBezTo>
                  <a:lnTo>
                    <a:pt x="183" y="122"/>
                  </a:lnTo>
                  <a:cubicBezTo>
                    <a:pt x="183" y="61"/>
                    <a:pt x="12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978;p82">
              <a:extLst>
                <a:ext uri="{FF2B5EF4-FFF2-40B4-BE49-F238E27FC236}">
                  <a16:creationId xmlns:a16="http://schemas.microsoft.com/office/drawing/2014/main" id="{F9FF8395-7073-BF68-3853-81BD35D4B608}"/>
                </a:ext>
              </a:extLst>
            </p:cNvPr>
            <p:cNvSpPr/>
            <p:nvPr/>
          </p:nvSpPr>
          <p:spPr>
            <a:xfrm>
              <a:off x="1727539" y="3311476"/>
              <a:ext cx="11213" cy="236839"/>
            </a:xfrm>
            <a:custGeom>
              <a:avLst/>
              <a:gdLst/>
              <a:ahLst/>
              <a:cxnLst/>
              <a:rect l="l" t="t" r="r" b="b"/>
              <a:pathLst>
                <a:path w="639" h="13497" extrusionOk="0">
                  <a:moveTo>
                    <a:pt x="517" y="0"/>
                  </a:moveTo>
                  <a:cubicBezTo>
                    <a:pt x="456" y="0"/>
                    <a:pt x="426" y="92"/>
                    <a:pt x="426" y="122"/>
                  </a:cubicBezTo>
                  <a:lnTo>
                    <a:pt x="0" y="13405"/>
                  </a:lnTo>
                  <a:cubicBezTo>
                    <a:pt x="0" y="13466"/>
                    <a:pt x="31" y="13496"/>
                    <a:pt x="122" y="13496"/>
                  </a:cubicBezTo>
                  <a:cubicBezTo>
                    <a:pt x="183" y="13496"/>
                    <a:pt x="213" y="13466"/>
                    <a:pt x="183" y="13405"/>
                  </a:cubicBezTo>
                  <a:lnTo>
                    <a:pt x="608" y="122"/>
                  </a:lnTo>
                  <a:cubicBezTo>
                    <a:pt x="639" y="61"/>
                    <a:pt x="578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979;p82">
              <a:extLst>
                <a:ext uri="{FF2B5EF4-FFF2-40B4-BE49-F238E27FC236}">
                  <a16:creationId xmlns:a16="http://schemas.microsoft.com/office/drawing/2014/main" id="{D2BE6378-B0C0-71D1-626B-28E4DB7A1C5B}"/>
                </a:ext>
              </a:extLst>
            </p:cNvPr>
            <p:cNvSpPr/>
            <p:nvPr/>
          </p:nvSpPr>
          <p:spPr>
            <a:xfrm>
              <a:off x="1495517" y="3307738"/>
              <a:ext cx="93353" cy="161630"/>
            </a:xfrm>
            <a:custGeom>
              <a:avLst/>
              <a:gdLst/>
              <a:ahLst/>
              <a:cxnLst/>
              <a:rect l="l" t="t" r="r" b="b"/>
              <a:pathLst>
                <a:path w="5320" h="9211" extrusionOk="0">
                  <a:moveTo>
                    <a:pt x="5198" y="1"/>
                  </a:moveTo>
                  <a:cubicBezTo>
                    <a:pt x="5137" y="1"/>
                    <a:pt x="5076" y="31"/>
                    <a:pt x="5076" y="92"/>
                  </a:cubicBezTo>
                  <a:cubicBezTo>
                    <a:pt x="4864" y="4651"/>
                    <a:pt x="1885" y="7995"/>
                    <a:pt x="61" y="8998"/>
                  </a:cubicBezTo>
                  <a:cubicBezTo>
                    <a:pt x="31" y="9028"/>
                    <a:pt x="0" y="9119"/>
                    <a:pt x="31" y="9150"/>
                  </a:cubicBezTo>
                  <a:cubicBezTo>
                    <a:pt x="31" y="9211"/>
                    <a:pt x="61" y="9211"/>
                    <a:pt x="122" y="9211"/>
                  </a:cubicBezTo>
                  <a:lnTo>
                    <a:pt x="183" y="9211"/>
                  </a:lnTo>
                  <a:cubicBezTo>
                    <a:pt x="2037" y="8177"/>
                    <a:pt x="5046" y="4742"/>
                    <a:pt x="5289" y="122"/>
                  </a:cubicBezTo>
                  <a:cubicBezTo>
                    <a:pt x="5320" y="31"/>
                    <a:pt x="5228" y="1"/>
                    <a:pt x="5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980;p82">
              <a:extLst>
                <a:ext uri="{FF2B5EF4-FFF2-40B4-BE49-F238E27FC236}">
                  <a16:creationId xmlns:a16="http://schemas.microsoft.com/office/drawing/2014/main" id="{7C9375DE-745D-8596-0DE1-D6CE26A2C105}"/>
                </a:ext>
              </a:extLst>
            </p:cNvPr>
            <p:cNvSpPr/>
            <p:nvPr/>
          </p:nvSpPr>
          <p:spPr>
            <a:xfrm>
              <a:off x="1848621" y="3310949"/>
              <a:ext cx="72559" cy="142959"/>
            </a:xfrm>
            <a:custGeom>
              <a:avLst/>
              <a:gdLst/>
              <a:ahLst/>
              <a:cxnLst/>
              <a:rect l="l" t="t" r="r" b="b"/>
              <a:pathLst>
                <a:path w="4135" h="8147" extrusionOk="0">
                  <a:moveTo>
                    <a:pt x="547" y="0"/>
                  </a:moveTo>
                  <a:cubicBezTo>
                    <a:pt x="517" y="0"/>
                    <a:pt x="426" y="30"/>
                    <a:pt x="426" y="91"/>
                  </a:cubicBezTo>
                  <a:cubicBezTo>
                    <a:pt x="0" y="2280"/>
                    <a:pt x="1003" y="4985"/>
                    <a:pt x="2098" y="6535"/>
                  </a:cubicBezTo>
                  <a:cubicBezTo>
                    <a:pt x="2736" y="7447"/>
                    <a:pt x="3435" y="8025"/>
                    <a:pt x="4043" y="8146"/>
                  </a:cubicBezTo>
                  <a:cubicBezTo>
                    <a:pt x="4073" y="8146"/>
                    <a:pt x="4104" y="8116"/>
                    <a:pt x="4134" y="8055"/>
                  </a:cubicBezTo>
                  <a:cubicBezTo>
                    <a:pt x="4134" y="8025"/>
                    <a:pt x="4104" y="7964"/>
                    <a:pt x="4073" y="7964"/>
                  </a:cubicBezTo>
                  <a:cubicBezTo>
                    <a:pt x="3557" y="7842"/>
                    <a:pt x="2888" y="7295"/>
                    <a:pt x="2280" y="6444"/>
                  </a:cubicBezTo>
                  <a:cubicBezTo>
                    <a:pt x="1186" y="4924"/>
                    <a:pt x="243" y="2280"/>
                    <a:pt x="608" y="122"/>
                  </a:cubicBezTo>
                  <a:cubicBezTo>
                    <a:pt x="608" y="91"/>
                    <a:pt x="578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81;p82">
              <a:extLst>
                <a:ext uri="{FF2B5EF4-FFF2-40B4-BE49-F238E27FC236}">
                  <a16:creationId xmlns:a16="http://schemas.microsoft.com/office/drawing/2014/main" id="{C21EBF98-E878-2DDA-E1A1-1AF9EC36E73A}"/>
                </a:ext>
              </a:extLst>
            </p:cNvPr>
            <p:cNvSpPr/>
            <p:nvPr/>
          </p:nvSpPr>
          <p:spPr>
            <a:xfrm>
              <a:off x="1699269" y="3310949"/>
              <a:ext cx="34147" cy="211763"/>
            </a:xfrm>
            <a:custGeom>
              <a:avLst/>
              <a:gdLst/>
              <a:ahLst/>
              <a:cxnLst/>
              <a:rect l="l" t="t" r="r" b="b"/>
              <a:pathLst>
                <a:path w="1946" h="12068" extrusionOk="0">
                  <a:moveTo>
                    <a:pt x="274" y="0"/>
                  </a:moveTo>
                  <a:cubicBezTo>
                    <a:pt x="213" y="0"/>
                    <a:pt x="152" y="91"/>
                    <a:pt x="152" y="122"/>
                  </a:cubicBezTo>
                  <a:cubicBezTo>
                    <a:pt x="152" y="152"/>
                    <a:pt x="0" y="6809"/>
                    <a:pt x="244" y="9362"/>
                  </a:cubicBezTo>
                  <a:cubicBezTo>
                    <a:pt x="456" y="11976"/>
                    <a:pt x="1733" y="12067"/>
                    <a:pt x="1794" y="12067"/>
                  </a:cubicBezTo>
                  <a:cubicBezTo>
                    <a:pt x="1824" y="12067"/>
                    <a:pt x="1885" y="12006"/>
                    <a:pt x="1915" y="11976"/>
                  </a:cubicBezTo>
                  <a:cubicBezTo>
                    <a:pt x="1946" y="11915"/>
                    <a:pt x="1885" y="11854"/>
                    <a:pt x="1824" y="11854"/>
                  </a:cubicBezTo>
                  <a:cubicBezTo>
                    <a:pt x="1824" y="11854"/>
                    <a:pt x="700" y="11794"/>
                    <a:pt x="456" y="9362"/>
                  </a:cubicBezTo>
                  <a:cubicBezTo>
                    <a:pt x="244" y="6809"/>
                    <a:pt x="396" y="182"/>
                    <a:pt x="396" y="122"/>
                  </a:cubicBezTo>
                  <a:cubicBezTo>
                    <a:pt x="396" y="30"/>
                    <a:pt x="30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82;p82">
              <a:extLst>
                <a:ext uri="{FF2B5EF4-FFF2-40B4-BE49-F238E27FC236}">
                  <a16:creationId xmlns:a16="http://schemas.microsoft.com/office/drawing/2014/main" id="{15B19206-34B0-B7BA-F734-22BAE3BEE770}"/>
                </a:ext>
              </a:extLst>
            </p:cNvPr>
            <p:cNvSpPr/>
            <p:nvPr/>
          </p:nvSpPr>
          <p:spPr>
            <a:xfrm>
              <a:off x="1533386" y="3329603"/>
              <a:ext cx="354705" cy="14950"/>
            </a:xfrm>
            <a:custGeom>
              <a:avLst/>
              <a:gdLst/>
              <a:ahLst/>
              <a:cxnLst/>
              <a:rect l="l" t="t" r="r" b="b"/>
              <a:pathLst>
                <a:path w="20214" h="852" extrusionOk="0">
                  <a:moveTo>
                    <a:pt x="122" y="1"/>
                  </a:moveTo>
                  <a:cubicBezTo>
                    <a:pt x="31" y="1"/>
                    <a:pt x="0" y="62"/>
                    <a:pt x="0" y="92"/>
                  </a:cubicBezTo>
                  <a:cubicBezTo>
                    <a:pt x="0" y="153"/>
                    <a:pt x="31" y="214"/>
                    <a:pt x="92" y="214"/>
                  </a:cubicBezTo>
                  <a:cubicBezTo>
                    <a:pt x="3952" y="700"/>
                    <a:pt x="7538" y="852"/>
                    <a:pt x="10517" y="852"/>
                  </a:cubicBezTo>
                  <a:cubicBezTo>
                    <a:pt x="16292" y="852"/>
                    <a:pt x="20062" y="244"/>
                    <a:pt x="20153" y="244"/>
                  </a:cubicBezTo>
                  <a:cubicBezTo>
                    <a:pt x="20183" y="244"/>
                    <a:pt x="20213" y="153"/>
                    <a:pt x="20213" y="123"/>
                  </a:cubicBezTo>
                  <a:cubicBezTo>
                    <a:pt x="20213" y="92"/>
                    <a:pt x="20153" y="62"/>
                    <a:pt x="20092" y="62"/>
                  </a:cubicBezTo>
                  <a:cubicBezTo>
                    <a:pt x="20052" y="82"/>
                    <a:pt x="16342" y="659"/>
                    <a:pt x="10639" y="659"/>
                  </a:cubicBezTo>
                  <a:cubicBezTo>
                    <a:pt x="7611" y="659"/>
                    <a:pt x="4022" y="496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83;p82">
              <a:extLst>
                <a:ext uri="{FF2B5EF4-FFF2-40B4-BE49-F238E27FC236}">
                  <a16:creationId xmlns:a16="http://schemas.microsoft.com/office/drawing/2014/main" id="{E33DF843-563F-D4C9-9744-F6B5E7CFC03B}"/>
                </a:ext>
              </a:extLst>
            </p:cNvPr>
            <p:cNvSpPr/>
            <p:nvPr/>
          </p:nvSpPr>
          <p:spPr>
            <a:xfrm>
              <a:off x="1709394" y="3313073"/>
              <a:ext cx="21899" cy="21882"/>
            </a:xfrm>
            <a:custGeom>
              <a:avLst/>
              <a:gdLst/>
              <a:ahLst/>
              <a:cxnLst/>
              <a:rect l="l" t="t" r="r" b="b"/>
              <a:pathLst>
                <a:path w="1248" h="124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6"/>
                    <a:pt x="609" y="1247"/>
                  </a:cubicBezTo>
                  <a:cubicBezTo>
                    <a:pt x="943" y="1247"/>
                    <a:pt x="1217" y="1004"/>
                    <a:pt x="1247" y="639"/>
                  </a:cubicBezTo>
                  <a:cubicBezTo>
                    <a:pt x="1247" y="305"/>
                    <a:pt x="1004" y="3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984;p82">
              <a:extLst>
                <a:ext uri="{FF2B5EF4-FFF2-40B4-BE49-F238E27FC236}">
                  <a16:creationId xmlns:a16="http://schemas.microsoft.com/office/drawing/2014/main" id="{12BAABBF-EF0B-0CF5-4CBC-BF1F1D784036}"/>
                </a:ext>
              </a:extLst>
            </p:cNvPr>
            <p:cNvSpPr/>
            <p:nvPr/>
          </p:nvSpPr>
          <p:spPr>
            <a:xfrm>
              <a:off x="1967036" y="4373975"/>
              <a:ext cx="78946" cy="61890"/>
            </a:xfrm>
            <a:custGeom>
              <a:avLst/>
              <a:gdLst/>
              <a:ahLst/>
              <a:cxnLst/>
              <a:rect l="l" t="t" r="r" b="b"/>
              <a:pathLst>
                <a:path w="4499" h="3527" extrusionOk="0">
                  <a:moveTo>
                    <a:pt x="699" y="0"/>
                  </a:moveTo>
                  <a:cubicBezTo>
                    <a:pt x="182" y="1034"/>
                    <a:pt x="0" y="2280"/>
                    <a:pt x="182" y="3526"/>
                  </a:cubicBezTo>
                  <a:cubicBezTo>
                    <a:pt x="4347" y="3222"/>
                    <a:pt x="4499" y="2797"/>
                    <a:pt x="4499" y="2797"/>
                  </a:cubicBezTo>
                  <a:cubicBezTo>
                    <a:pt x="4499" y="2797"/>
                    <a:pt x="3648" y="1490"/>
                    <a:pt x="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85;p82">
              <a:extLst>
                <a:ext uri="{FF2B5EF4-FFF2-40B4-BE49-F238E27FC236}">
                  <a16:creationId xmlns:a16="http://schemas.microsoft.com/office/drawing/2014/main" id="{EE458811-D207-70C6-B276-6DB5C37A29A1}"/>
                </a:ext>
              </a:extLst>
            </p:cNvPr>
            <p:cNvSpPr/>
            <p:nvPr/>
          </p:nvSpPr>
          <p:spPr>
            <a:xfrm>
              <a:off x="1751000" y="4346775"/>
              <a:ext cx="228311" cy="93879"/>
            </a:xfrm>
            <a:custGeom>
              <a:avLst/>
              <a:gdLst/>
              <a:ahLst/>
              <a:cxnLst/>
              <a:rect l="l" t="t" r="r" b="b"/>
              <a:pathLst>
                <a:path w="13011" h="5350" extrusionOk="0">
                  <a:moveTo>
                    <a:pt x="9059" y="0"/>
                  </a:moveTo>
                  <a:cubicBezTo>
                    <a:pt x="9059" y="0"/>
                    <a:pt x="6928" y="1045"/>
                    <a:pt x="4376" y="1045"/>
                  </a:cubicBezTo>
                  <a:cubicBezTo>
                    <a:pt x="3134" y="1045"/>
                    <a:pt x="1792" y="798"/>
                    <a:pt x="548" y="61"/>
                  </a:cubicBezTo>
                  <a:lnTo>
                    <a:pt x="548" y="61"/>
                  </a:lnTo>
                  <a:cubicBezTo>
                    <a:pt x="609" y="183"/>
                    <a:pt x="31" y="1398"/>
                    <a:pt x="1" y="3496"/>
                  </a:cubicBezTo>
                  <a:cubicBezTo>
                    <a:pt x="1" y="3496"/>
                    <a:pt x="213" y="5349"/>
                    <a:pt x="6889" y="5349"/>
                  </a:cubicBezTo>
                  <a:cubicBezTo>
                    <a:pt x="7365" y="5349"/>
                    <a:pt x="7875" y="5340"/>
                    <a:pt x="8420" y="5320"/>
                  </a:cubicBezTo>
                  <a:cubicBezTo>
                    <a:pt x="10092" y="5228"/>
                    <a:pt x="11430" y="5168"/>
                    <a:pt x="12493" y="5076"/>
                  </a:cubicBezTo>
                  <a:cubicBezTo>
                    <a:pt x="12311" y="3861"/>
                    <a:pt x="12463" y="2584"/>
                    <a:pt x="13010" y="1550"/>
                  </a:cubicBezTo>
                  <a:cubicBezTo>
                    <a:pt x="12007" y="1003"/>
                    <a:pt x="10670" y="487"/>
                    <a:pt x="9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986;p82">
              <a:extLst>
                <a:ext uri="{FF2B5EF4-FFF2-40B4-BE49-F238E27FC236}">
                  <a16:creationId xmlns:a16="http://schemas.microsoft.com/office/drawing/2014/main" id="{11D42E53-704A-0753-E6C1-A1573BB624E9}"/>
                </a:ext>
              </a:extLst>
            </p:cNvPr>
            <p:cNvSpPr/>
            <p:nvPr/>
          </p:nvSpPr>
          <p:spPr>
            <a:xfrm>
              <a:off x="1751544" y="4408106"/>
              <a:ext cx="298167" cy="42377"/>
            </a:xfrm>
            <a:custGeom>
              <a:avLst/>
              <a:gdLst/>
              <a:ahLst/>
              <a:cxnLst/>
              <a:rect l="l" t="t" r="r" b="b"/>
              <a:pathLst>
                <a:path w="16992" h="2415" extrusionOk="0">
                  <a:moveTo>
                    <a:pt x="0" y="1"/>
                  </a:moveTo>
                  <a:cubicBezTo>
                    <a:pt x="0" y="396"/>
                    <a:pt x="31" y="821"/>
                    <a:pt x="122" y="1277"/>
                  </a:cubicBezTo>
                  <a:cubicBezTo>
                    <a:pt x="122" y="1277"/>
                    <a:pt x="2432" y="2159"/>
                    <a:pt x="8815" y="2372"/>
                  </a:cubicBezTo>
                  <a:cubicBezTo>
                    <a:pt x="9681" y="2401"/>
                    <a:pt x="10455" y="2414"/>
                    <a:pt x="11148" y="2414"/>
                  </a:cubicBezTo>
                  <a:cubicBezTo>
                    <a:pt x="16173" y="2414"/>
                    <a:pt x="16900" y="1733"/>
                    <a:pt x="16900" y="1733"/>
                  </a:cubicBezTo>
                  <a:cubicBezTo>
                    <a:pt x="16900" y="1733"/>
                    <a:pt x="16991" y="1399"/>
                    <a:pt x="16839" y="852"/>
                  </a:cubicBezTo>
                  <a:cubicBezTo>
                    <a:pt x="14476" y="1218"/>
                    <a:pt x="12271" y="1363"/>
                    <a:pt x="10259" y="1363"/>
                  </a:cubicBezTo>
                  <a:cubicBezTo>
                    <a:pt x="5751" y="1363"/>
                    <a:pt x="2207" y="63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987;p82">
              <a:extLst>
                <a:ext uri="{FF2B5EF4-FFF2-40B4-BE49-F238E27FC236}">
                  <a16:creationId xmlns:a16="http://schemas.microsoft.com/office/drawing/2014/main" id="{02863B82-968F-40F9-D4AA-765F45A5F976}"/>
                </a:ext>
              </a:extLst>
            </p:cNvPr>
            <p:cNvSpPr/>
            <p:nvPr/>
          </p:nvSpPr>
          <p:spPr>
            <a:xfrm>
              <a:off x="1927026" y="4358287"/>
              <a:ext cx="25619" cy="47168"/>
            </a:xfrm>
            <a:custGeom>
              <a:avLst/>
              <a:gdLst/>
              <a:ahLst/>
              <a:cxnLst/>
              <a:rect l="l" t="t" r="r" b="b"/>
              <a:pathLst>
                <a:path w="1460" h="2688" extrusionOk="0">
                  <a:moveTo>
                    <a:pt x="1354" y="0"/>
                  </a:moveTo>
                  <a:cubicBezTo>
                    <a:pt x="1340" y="0"/>
                    <a:pt x="1325" y="4"/>
                    <a:pt x="1307" y="13"/>
                  </a:cubicBezTo>
                  <a:cubicBezTo>
                    <a:pt x="1307" y="13"/>
                    <a:pt x="0" y="773"/>
                    <a:pt x="61" y="2566"/>
                  </a:cubicBezTo>
                  <a:cubicBezTo>
                    <a:pt x="31" y="2597"/>
                    <a:pt x="61" y="2688"/>
                    <a:pt x="152" y="2688"/>
                  </a:cubicBezTo>
                  <a:cubicBezTo>
                    <a:pt x="213" y="2688"/>
                    <a:pt x="244" y="2627"/>
                    <a:pt x="244" y="2566"/>
                  </a:cubicBezTo>
                  <a:cubicBezTo>
                    <a:pt x="183" y="925"/>
                    <a:pt x="1399" y="195"/>
                    <a:pt x="1399" y="195"/>
                  </a:cubicBezTo>
                  <a:cubicBezTo>
                    <a:pt x="1429" y="165"/>
                    <a:pt x="1459" y="135"/>
                    <a:pt x="1429" y="43"/>
                  </a:cubicBezTo>
                  <a:cubicBezTo>
                    <a:pt x="1407" y="22"/>
                    <a:pt x="1386" y="0"/>
                    <a:pt x="1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988;p82">
              <a:extLst>
                <a:ext uri="{FF2B5EF4-FFF2-40B4-BE49-F238E27FC236}">
                  <a16:creationId xmlns:a16="http://schemas.microsoft.com/office/drawing/2014/main" id="{0820970B-5C7E-4CC9-46EC-9AF2DE1E11BE}"/>
                </a:ext>
              </a:extLst>
            </p:cNvPr>
            <p:cNvSpPr/>
            <p:nvPr/>
          </p:nvSpPr>
          <p:spPr>
            <a:xfrm>
              <a:off x="1903546" y="4348986"/>
              <a:ext cx="24023" cy="46869"/>
            </a:xfrm>
            <a:custGeom>
              <a:avLst/>
              <a:gdLst/>
              <a:ahLst/>
              <a:cxnLst/>
              <a:rect l="l" t="t" r="r" b="b"/>
              <a:pathLst>
                <a:path w="1369" h="2671" extrusionOk="0">
                  <a:moveTo>
                    <a:pt x="1246" y="0"/>
                  </a:moveTo>
                  <a:cubicBezTo>
                    <a:pt x="1236" y="0"/>
                    <a:pt x="1226" y="7"/>
                    <a:pt x="1217" y="26"/>
                  </a:cubicBezTo>
                  <a:cubicBezTo>
                    <a:pt x="1186" y="57"/>
                    <a:pt x="62" y="695"/>
                    <a:pt x="1" y="2519"/>
                  </a:cubicBezTo>
                  <a:cubicBezTo>
                    <a:pt x="1" y="2610"/>
                    <a:pt x="31" y="2671"/>
                    <a:pt x="62" y="2671"/>
                  </a:cubicBezTo>
                  <a:cubicBezTo>
                    <a:pt x="123" y="2671"/>
                    <a:pt x="183" y="2640"/>
                    <a:pt x="183" y="2549"/>
                  </a:cubicBezTo>
                  <a:cubicBezTo>
                    <a:pt x="214" y="817"/>
                    <a:pt x="1278" y="209"/>
                    <a:pt x="1278" y="209"/>
                  </a:cubicBezTo>
                  <a:cubicBezTo>
                    <a:pt x="1338" y="178"/>
                    <a:pt x="1369" y="117"/>
                    <a:pt x="1338" y="57"/>
                  </a:cubicBezTo>
                  <a:cubicBezTo>
                    <a:pt x="1296" y="36"/>
                    <a:pt x="1269" y="0"/>
                    <a:pt x="1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989;p82">
              <a:extLst>
                <a:ext uri="{FF2B5EF4-FFF2-40B4-BE49-F238E27FC236}">
                  <a16:creationId xmlns:a16="http://schemas.microsoft.com/office/drawing/2014/main" id="{2CBABD50-E1E4-6E55-1806-B5A1B206736D}"/>
                </a:ext>
              </a:extLst>
            </p:cNvPr>
            <p:cNvSpPr/>
            <p:nvPr/>
          </p:nvSpPr>
          <p:spPr>
            <a:xfrm>
              <a:off x="1904090" y="4321611"/>
              <a:ext cx="24549" cy="41184"/>
            </a:xfrm>
            <a:custGeom>
              <a:avLst/>
              <a:gdLst/>
              <a:ahLst/>
              <a:cxnLst/>
              <a:rect l="l" t="t" r="r" b="b"/>
              <a:pathLst>
                <a:path w="1399" h="2347" extrusionOk="0">
                  <a:moveTo>
                    <a:pt x="598" y="237"/>
                  </a:moveTo>
                  <a:cubicBezTo>
                    <a:pt x="620" y="237"/>
                    <a:pt x="645" y="241"/>
                    <a:pt x="669" y="249"/>
                  </a:cubicBezTo>
                  <a:lnTo>
                    <a:pt x="730" y="249"/>
                  </a:lnTo>
                  <a:cubicBezTo>
                    <a:pt x="821" y="249"/>
                    <a:pt x="912" y="279"/>
                    <a:pt x="943" y="370"/>
                  </a:cubicBezTo>
                  <a:cubicBezTo>
                    <a:pt x="1155" y="674"/>
                    <a:pt x="882" y="1465"/>
                    <a:pt x="699" y="1951"/>
                  </a:cubicBezTo>
                  <a:cubicBezTo>
                    <a:pt x="487" y="1465"/>
                    <a:pt x="274" y="614"/>
                    <a:pt x="487" y="310"/>
                  </a:cubicBezTo>
                  <a:cubicBezTo>
                    <a:pt x="487" y="265"/>
                    <a:pt x="536" y="237"/>
                    <a:pt x="598" y="237"/>
                  </a:cubicBezTo>
                  <a:close/>
                  <a:moveTo>
                    <a:pt x="673" y="1"/>
                  </a:moveTo>
                  <a:cubicBezTo>
                    <a:pt x="522" y="1"/>
                    <a:pt x="416" y="103"/>
                    <a:pt x="335" y="158"/>
                  </a:cubicBezTo>
                  <a:cubicBezTo>
                    <a:pt x="0" y="674"/>
                    <a:pt x="487" y="2103"/>
                    <a:pt x="578" y="2255"/>
                  </a:cubicBezTo>
                  <a:cubicBezTo>
                    <a:pt x="578" y="2285"/>
                    <a:pt x="608" y="2346"/>
                    <a:pt x="639" y="2346"/>
                  </a:cubicBezTo>
                  <a:cubicBezTo>
                    <a:pt x="699" y="2346"/>
                    <a:pt x="730" y="2285"/>
                    <a:pt x="730" y="2255"/>
                  </a:cubicBezTo>
                  <a:cubicBezTo>
                    <a:pt x="791" y="2103"/>
                    <a:pt x="1399" y="766"/>
                    <a:pt x="1095" y="249"/>
                  </a:cubicBezTo>
                  <a:cubicBezTo>
                    <a:pt x="1034" y="97"/>
                    <a:pt x="882" y="6"/>
                    <a:pt x="730" y="6"/>
                  </a:cubicBezTo>
                  <a:cubicBezTo>
                    <a:pt x="710" y="2"/>
                    <a:pt x="691" y="1"/>
                    <a:pt x="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990;p82">
              <a:extLst>
                <a:ext uri="{FF2B5EF4-FFF2-40B4-BE49-F238E27FC236}">
                  <a16:creationId xmlns:a16="http://schemas.microsoft.com/office/drawing/2014/main" id="{EF056BC6-D564-CCF3-F88D-C66ADA0B6B76}"/>
                </a:ext>
              </a:extLst>
            </p:cNvPr>
            <p:cNvSpPr/>
            <p:nvPr/>
          </p:nvSpPr>
          <p:spPr>
            <a:xfrm>
              <a:off x="1880085" y="4338738"/>
              <a:ext cx="37885" cy="24058"/>
            </a:xfrm>
            <a:custGeom>
              <a:avLst/>
              <a:gdLst/>
              <a:ahLst/>
              <a:cxnLst/>
              <a:rect l="l" t="t" r="r" b="b"/>
              <a:pathLst>
                <a:path w="2159" h="1371" extrusionOk="0">
                  <a:moveTo>
                    <a:pt x="456" y="185"/>
                  </a:moveTo>
                  <a:cubicBezTo>
                    <a:pt x="882" y="185"/>
                    <a:pt x="1460" y="762"/>
                    <a:pt x="1764" y="1127"/>
                  </a:cubicBezTo>
                  <a:cubicBezTo>
                    <a:pt x="1216" y="1066"/>
                    <a:pt x="335" y="853"/>
                    <a:pt x="183" y="549"/>
                  </a:cubicBezTo>
                  <a:cubicBezTo>
                    <a:pt x="183" y="519"/>
                    <a:pt x="153" y="458"/>
                    <a:pt x="244" y="337"/>
                  </a:cubicBezTo>
                  <a:cubicBezTo>
                    <a:pt x="305" y="215"/>
                    <a:pt x="396" y="185"/>
                    <a:pt x="456" y="185"/>
                  </a:cubicBezTo>
                  <a:close/>
                  <a:moveTo>
                    <a:pt x="534" y="0"/>
                  </a:moveTo>
                  <a:cubicBezTo>
                    <a:pt x="518" y="0"/>
                    <a:pt x="502" y="1"/>
                    <a:pt x="487" y="2"/>
                  </a:cubicBezTo>
                  <a:cubicBezTo>
                    <a:pt x="335" y="2"/>
                    <a:pt x="183" y="63"/>
                    <a:pt x="122" y="215"/>
                  </a:cubicBezTo>
                  <a:cubicBezTo>
                    <a:pt x="1" y="397"/>
                    <a:pt x="31" y="549"/>
                    <a:pt x="92" y="641"/>
                  </a:cubicBezTo>
                  <a:cubicBezTo>
                    <a:pt x="335" y="1157"/>
                    <a:pt x="1855" y="1370"/>
                    <a:pt x="2007" y="1370"/>
                  </a:cubicBezTo>
                  <a:lnTo>
                    <a:pt x="2128" y="1370"/>
                  </a:lnTo>
                  <a:cubicBezTo>
                    <a:pt x="2159" y="1309"/>
                    <a:pt x="2159" y="1279"/>
                    <a:pt x="2128" y="1249"/>
                  </a:cubicBezTo>
                  <a:cubicBezTo>
                    <a:pt x="2010" y="1100"/>
                    <a:pt x="1141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91;p82">
              <a:extLst>
                <a:ext uri="{FF2B5EF4-FFF2-40B4-BE49-F238E27FC236}">
                  <a16:creationId xmlns:a16="http://schemas.microsoft.com/office/drawing/2014/main" id="{FC3E24F3-3EA8-2B5D-4EF1-A748E7589788}"/>
                </a:ext>
              </a:extLst>
            </p:cNvPr>
            <p:cNvSpPr/>
            <p:nvPr/>
          </p:nvSpPr>
          <p:spPr>
            <a:xfrm>
              <a:off x="1377102" y="2913416"/>
              <a:ext cx="609126" cy="419438"/>
            </a:xfrm>
            <a:custGeom>
              <a:avLst/>
              <a:gdLst/>
              <a:ahLst/>
              <a:cxnLst/>
              <a:rect l="l" t="t" r="r" b="b"/>
              <a:pathLst>
                <a:path w="34713" h="23903" extrusionOk="0">
                  <a:moveTo>
                    <a:pt x="13307" y="0"/>
                  </a:moveTo>
                  <a:cubicBezTo>
                    <a:pt x="11638" y="0"/>
                    <a:pt x="9310" y="179"/>
                    <a:pt x="7539" y="1012"/>
                  </a:cubicBezTo>
                  <a:cubicBezTo>
                    <a:pt x="4377" y="2441"/>
                    <a:pt x="0" y="10648"/>
                    <a:pt x="0" y="10648"/>
                  </a:cubicBezTo>
                  <a:cubicBezTo>
                    <a:pt x="1581" y="14386"/>
                    <a:pt x="8238" y="16788"/>
                    <a:pt x="8238" y="16788"/>
                  </a:cubicBezTo>
                  <a:cubicBezTo>
                    <a:pt x="8481" y="20070"/>
                    <a:pt x="8785" y="21286"/>
                    <a:pt x="10001" y="22411"/>
                  </a:cubicBezTo>
                  <a:cubicBezTo>
                    <a:pt x="10966" y="23261"/>
                    <a:pt x="14449" y="23903"/>
                    <a:pt x="17773" y="23903"/>
                  </a:cubicBezTo>
                  <a:cubicBezTo>
                    <a:pt x="18846" y="23903"/>
                    <a:pt x="19902" y="23836"/>
                    <a:pt x="20852" y="23688"/>
                  </a:cubicBezTo>
                  <a:cubicBezTo>
                    <a:pt x="24712" y="23080"/>
                    <a:pt x="26627" y="23353"/>
                    <a:pt x="28785" y="22472"/>
                  </a:cubicBezTo>
                  <a:cubicBezTo>
                    <a:pt x="30943" y="21590"/>
                    <a:pt x="29241" y="16241"/>
                    <a:pt x="30001" y="15967"/>
                  </a:cubicBezTo>
                  <a:cubicBezTo>
                    <a:pt x="33800" y="14690"/>
                    <a:pt x="34712" y="12046"/>
                    <a:pt x="34712" y="12046"/>
                  </a:cubicBezTo>
                  <a:cubicBezTo>
                    <a:pt x="33548" y="1508"/>
                    <a:pt x="27578" y="1163"/>
                    <a:pt x="26802" y="1163"/>
                  </a:cubicBezTo>
                  <a:cubicBezTo>
                    <a:pt x="26747" y="1163"/>
                    <a:pt x="26718" y="1164"/>
                    <a:pt x="26718" y="1164"/>
                  </a:cubicBezTo>
                  <a:cubicBezTo>
                    <a:pt x="25367" y="1474"/>
                    <a:pt x="24062" y="1594"/>
                    <a:pt x="22849" y="1594"/>
                  </a:cubicBezTo>
                  <a:cubicBezTo>
                    <a:pt x="18576" y="1594"/>
                    <a:pt x="15441" y="101"/>
                    <a:pt x="15441" y="101"/>
                  </a:cubicBezTo>
                  <a:cubicBezTo>
                    <a:pt x="15441" y="101"/>
                    <a:pt x="14559" y="0"/>
                    <a:pt x="13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92;p82">
              <a:extLst>
                <a:ext uri="{FF2B5EF4-FFF2-40B4-BE49-F238E27FC236}">
                  <a16:creationId xmlns:a16="http://schemas.microsoft.com/office/drawing/2014/main" id="{41A63938-7162-FB12-1981-A87BD4D5A1D6}"/>
                </a:ext>
              </a:extLst>
            </p:cNvPr>
            <p:cNvSpPr/>
            <p:nvPr/>
          </p:nvSpPr>
          <p:spPr>
            <a:xfrm>
              <a:off x="1522190" y="2925436"/>
              <a:ext cx="96546" cy="263897"/>
            </a:xfrm>
            <a:custGeom>
              <a:avLst/>
              <a:gdLst/>
              <a:ahLst/>
              <a:cxnLst/>
              <a:rect l="l" t="t" r="r" b="b"/>
              <a:pathLst>
                <a:path w="5502" h="15039" extrusionOk="0">
                  <a:moveTo>
                    <a:pt x="5399" y="1"/>
                  </a:moveTo>
                  <a:cubicBezTo>
                    <a:pt x="5380" y="1"/>
                    <a:pt x="5365" y="8"/>
                    <a:pt x="5350" y="23"/>
                  </a:cubicBezTo>
                  <a:cubicBezTo>
                    <a:pt x="5319" y="54"/>
                    <a:pt x="2067" y="2516"/>
                    <a:pt x="1277" y="5221"/>
                  </a:cubicBezTo>
                  <a:cubicBezTo>
                    <a:pt x="486" y="7926"/>
                    <a:pt x="0" y="14857"/>
                    <a:pt x="0" y="14948"/>
                  </a:cubicBezTo>
                  <a:cubicBezTo>
                    <a:pt x="0" y="14978"/>
                    <a:pt x="30" y="15039"/>
                    <a:pt x="122" y="15039"/>
                  </a:cubicBezTo>
                  <a:cubicBezTo>
                    <a:pt x="152" y="15039"/>
                    <a:pt x="182" y="14978"/>
                    <a:pt x="182" y="14948"/>
                  </a:cubicBezTo>
                  <a:cubicBezTo>
                    <a:pt x="182" y="14887"/>
                    <a:pt x="669" y="7926"/>
                    <a:pt x="1489" y="5252"/>
                  </a:cubicBezTo>
                  <a:cubicBezTo>
                    <a:pt x="2249" y="2607"/>
                    <a:pt x="5471" y="175"/>
                    <a:pt x="5471" y="145"/>
                  </a:cubicBezTo>
                  <a:cubicBezTo>
                    <a:pt x="5502" y="84"/>
                    <a:pt x="5502" y="54"/>
                    <a:pt x="5471" y="23"/>
                  </a:cubicBezTo>
                  <a:cubicBezTo>
                    <a:pt x="5441" y="8"/>
                    <a:pt x="5418" y="1"/>
                    <a:pt x="5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93;p82">
              <a:extLst>
                <a:ext uri="{FF2B5EF4-FFF2-40B4-BE49-F238E27FC236}">
                  <a16:creationId xmlns:a16="http://schemas.microsoft.com/office/drawing/2014/main" id="{9832BD7F-3F7B-C283-631D-7DF883914C93}"/>
                </a:ext>
              </a:extLst>
            </p:cNvPr>
            <p:cNvSpPr/>
            <p:nvPr/>
          </p:nvSpPr>
          <p:spPr>
            <a:xfrm>
              <a:off x="1385104" y="3090195"/>
              <a:ext cx="135484" cy="105548"/>
            </a:xfrm>
            <a:custGeom>
              <a:avLst/>
              <a:gdLst/>
              <a:ahLst/>
              <a:cxnLst/>
              <a:rect l="l" t="t" r="r" b="b"/>
              <a:pathLst>
                <a:path w="7721" h="6015" extrusionOk="0">
                  <a:moveTo>
                    <a:pt x="90" y="1"/>
                  </a:moveTo>
                  <a:cubicBezTo>
                    <a:pt x="80" y="1"/>
                    <a:pt x="71" y="8"/>
                    <a:pt x="61" y="27"/>
                  </a:cubicBezTo>
                  <a:cubicBezTo>
                    <a:pt x="0" y="57"/>
                    <a:pt x="0" y="87"/>
                    <a:pt x="0" y="118"/>
                  </a:cubicBezTo>
                  <a:cubicBezTo>
                    <a:pt x="61" y="239"/>
                    <a:pt x="2766" y="4586"/>
                    <a:pt x="7660" y="6015"/>
                  </a:cubicBezTo>
                  <a:cubicBezTo>
                    <a:pt x="7690" y="6015"/>
                    <a:pt x="7721" y="5984"/>
                    <a:pt x="7721" y="5954"/>
                  </a:cubicBezTo>
                  <a:cubicBezTo>
                    <a:pt x="7721" y="5893"/>
                    <a:pt x="7721" y="5832"/>
                    <a:pt x="7660" y="5832"/>
                  </a:cubicBezTo>
                  <a:cubicBezTo>
                    <a:pt x="2858" y="4434"/>
                    <a:pt x="213" y="87"/>
                    <a:pt x="183" y="57"/>
                  </a:cubicBezTo>
                  <a:cubicBezTo>
                    <a:pt x="141" y="36"/>
                    <a:pt x="113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94;p82">
              <a:extLst>
                <a:ext uri="{FF2B5EF4-FFF2-40B4-BE49-F238E27FC236}">
                  <a16:creationId xmlns:a16="http://schemas.microsoft.com/office/drawing/2014/main" id="{12D168C3-539E-3AE5-0F68-12D0E70B845E}"/>
                </a:ext>
              </a:extLst>
            </p:cNvPr>
            <p:cNvSpPr/>
            <p:nvPr/>
          </p:nvSpPr>
          <p:spPr>
            <a:xfrm>
              <a:off x="1848077" y="2942370"/>
              <a:ext cx="52292" cy="241629"/>
            </a:xfrm>
            <a:custGeom>
              <a:avLst/>
              <a:gdLst/>
              <a:ahLst/>
              <a:cxnLst/>
              <a:rect l="l" t="t" r="r" b="b"/>
              <a:pathLst>
                <a:path w="2980" h="13770" extrusionOk="0">
                  <a:moveTo>
                    <a:pt x="31" y="1"/>
                  </a:moveTo>
                  <a:cubicBezTo>
                    <a:pt x="1" y="31"/>
                    <a:pt x="1" y="62"/>
                    <a:pt x="1" y="122"/>
                  </a:cubicBezTo>
                  <a:cubicBezTo>
                    <a:pt x="31" y="153"/>
                    <a:pt x="2280" y="3496"/>
                    <a:pt x="2432" y="6931"/>
                  </a:cubicBezTo>
                  <a:cubicBezTo>
                    <a:pt x="2584" y="10366"/>
                    <a:pt x="2767" y="13557"/>
                    <a:pt x="2767" y="13618"/>
                  </a:cubicBezTo>
                  <a:cubicBezTo>
                    <a:pt x="2828" y="13709"/>
                    <a:pt x="2858" y="13770"/>
                    <a:pt x="2888" y="13770"/>
                  </a:cubicBezTo>
                  <a:cubicBezTo>
                    <a:pt x="2919" y="13770"/>
                    <a:pt x="2980" y="13709"/>
                    <a:pt x="2980" y="13648"/>
                  </a:cubicBezTo>
                  <a:cubicBezTo>
                    <a:pt x="2980" y="13588"/>
                    <a:pt x="2767" y="10396"/>
                    <a:pt x="2615" y="6961"/>
                  </a:cubicBezTo>
                  <a:cubicBezTo>
                    <a:pt x="2463" y="3466"/>
                    <a:pt x="153" y="62"/>
                    <a:pt x="153" y="31"/>
                  </a:cubicBezTo>
                  <a:cubicBezTo>
                    <a:pt x="122" y="1"/>
                    <a:pt x="92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995;p82">
              <a:extLst>
                <a:ext uri="{FF2B5EF4-FFF2-40B4-BE49-F238E27FC236}">
                  <a16:creationId xmlns:a16="http://schemas.microsoft.com/office/drawing/2014/main" id="{40B2B0F5-2CA9-B64F-A32B-83C0F4819B1E}"/>
                </a:ext>
              </a:extLst>
            </p:cNvPr>
            <p:cNvSpPr/>
            <p:nvPr/>
          </p:nvSpPr>
          <p:spPr>
            <a:xfrm>
              <a:off x="1903020" y="3122203"/>
              <a:ext cx="75753" cy="61802"/>
            </a:xfrm>
            <a:custGeom>
              <a:avLst/>
              <a:gdLst/>
              <a:ahLst/>
              <a:cxnLst/>
              <a:rect l="l" t="t" r="r" b="b"/>
              <a:pathLst>
                <a:path w="4317" h="3522" extrusionOk="0">
                  <a:moveTo>
                    <a:pt x="4201" y="0"/>
                  </a:moveTo>
                  <a:cubicBezTo>
                    <a:pt x="4163" y="0"/>
                    <a:pt x="4134" y="36"/>
                    <a:pt x="4134" y="57"/>
                  </a:cubicBezTo>
                  <a:cubicBezTo>
                    <a:pt x="2493" y="2397"/>
                    <a:pt x="61" y="3370"/>
                    <a:pt x="61" y="3370"/>
                  </a:cubicBezTo>
                  <a:cubicBezTo>
                    <a:pt x="31" y="3370"/>
                    <a:pt x="1" y="3431"/>
                    <a:pt x="31" y="3461"/>
                  </a:cubicBezTo>
                  <a:cubicBezTo>
                    <a:pt x="1" y="3461"/>
                    <a:pt x="31" y="3522"/>
                    <a:pt x="61" y="3522"/>
                  </a:cubicBezTo>
                  <a:cubicBezTo>
                    <a:pt x="153" y="3522"/>
                    <a:pt x="2615" y="2519"/>
                    <a:pt x="4286" y="118"/>
                  </a:cubicBezTo>
                  <a:cubicBezTo>
                    <a:pt x="4317" y="87"/>
                    <a:pt x="4286" y="26"/>
                    <a:pt x="4256" y="26"/>
                  </a:cubicBezTo>
                  <a:cubicBezTo>
                    <a:pt x="4237" y="8"/>
                    <a:pt x="4218" y="0"/>
                    <a:pt x="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996;p82">
              <a:extLst>
                <a:ext uri="{FF2B5EF4-FFF2-40B4-BE49-F238E27FC236}">
                  <a16:creationId xmlns:a16="http://schemas.microsoft.com/office/drawing/2014/main" id="{E4709571-3886-BFE0-8E6F-D0944938095B}"/>
                </a:ext>
              </a:extLst>
            </p:cNvPr>
            <p:cNvSpPr/>
            <p:nvPr/>
          </p:nvSpPr>
          <p:spPr>
            <a:xfrm>
              <a:off x="1631533" y="2915311"/>
              <a:ext cx="206429" cy="40412"/>
            </a:xfrm>
            <a:custGeom>
              <a:avLst/>
              <a:gdLst/>
              <a:ahLst/>
              <a:cxnLst/>
              <a:rect l="l" t="t" r="r" b="b"/>
              <a:pathLst>
                <a:path w="11764" h="2303" extrusionOk="0">
                  <a:moveTo>
                    <a:pt x="69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0" y="53"/>
                    <a:pt x="0" y="145"/>
                    <a:pt x="31" y="145"/>
                  </a:cubicBezTo>
                  <a:cubicBezTo>
                    <a:pt x="61" y="175"/>
                    <a:pt x="2432" y="2090"/>
                    <a:pt x="6262" y="2272"/>
                  </a:cubicBezTo>
                  <a:cubicBezTo>
                    <a:pt x="6748" y="2303"/>
                    <a:pt x="7174" y="2303"/>
                    <a:pt x="7599" y="2303"/>
                  </a:cubicBezTo>
                  <a:cubicBezTo>
                    <a:pt x="10456" y="2303"/>
                    <a:pt x="11611" y="1786"/>
                    <a:pt x="11703" y="1786"/>
                  </a:cubicBezTo>
                  <a:cubicBezTo>
                    <a:pt x="11733" y="1725"/>
                    <a:pt x="11763" y="1695"/>
                    <a:pt x="11733" y="1664"/>
                  </a:cubicBezTo>
                  <a:cubicBezTo>
                    <a:pt x="11712" y="1643"/>
                    <a:pt x="11691" y="1608"/>
                    <a:pt x="11660" y="1608"/>
                  </a:cubicBezTo>
                  <a:cubicBezTo>
                    <a:pt x="11646" y="1608"/>
                    <a:pt x="11630" y="1615"/>
                    <a:pt x="11611" y="1634"/>
                  </a:cubicBezTo>
                  <a:cubicBezTo>
                    <a:pt x="11611" y="1634"/>
                    <a:pt x="10411" y="2152"/>
                    <a:pt x="7534" y="2152"/>
                  </a:cubicBezTo>
                  <a:cubicBezTo>
                    <a:pt x="7141" y="2152"/>
                    <a:pt x="6718" y="2142"/>
                    <a:pt x="6262" y="2120"/>
                  </a:cubicBezTo>
                  <a:cubicBezTo>
                    <a:pt x="2462" y="1938"/>
                    <a:pt x="152" y="23"/>
                    <a:pt x="152" y="23"/>
                  </a:cubicBezTo>
                  <a:cubicBezTo>
                    <a:pt x="122" y="8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997;p82">
              <a:extLst>
                <a:ext uri="{FF2B5EF4-FFF2-40B4-BE49-F238E27FC236}">
                  <a16:creationId xmlns:a16="http://schemas.microsoft.com/office/drawing/2014/main" id="{519FAC6F-0B17-7FD8-52A0-A157498B02F1}"/>
                </a:ext>
              </a:extLst>
            </p:cNvPr>
            <p:cNvSpPr/>
            <p:nvPr/>
          </p:nvSpPr>
          <p:spPr>
            <a:xfrm>
              <a:off x="1649133" y="2900044"/>
              <a:ext cx="185091" cy="141556"/>
            </a:xfrm>
            <a:custGeom>
              <a:avLst/>
              <a:gdLst/>
              <a:ahLst/>
              <a:cxnLst/>
              <a:rect l="l" t="t" r="r" b="b"/>
              <a:pathLst>
                <a:path w="10548" h="8067" extrusionOk="0">
                  <a:moveTo>
                    <a:pt x="1071" y="0"/>
                  </a:moveTo>
                  <a:cubicBezTo>
                    <a:pt x="1049" y="0"/>
                    <a:pt x="1026" y="4"/>
                    <a:pt x="1003" y="11"/>
                  </a:cubicBezTo>
                  <a:cubicBezTo>
                    <a:pt x="973" y="72"/>
                    <a:pt x="335" y="437"/>
                    <a:pt x="122" y="1167"/>
                  </a:cubicBezTo>
                  <a:cubicBezTo>
                    <a:pt x="0" y="1622"/>
                    <a:pt x="122" y="2109"/>
                    <a:pt x="426" y="2595"/>
                  </a:cubicBezTo>
                  <a:cubicBezTo>
                    <a:pt x="1398" y="4115"/>
                    <a:pt x="5350" y="7823"/>
                    <a:pt x="5502" y="7975"/>
                  </a:cubicBezTo>
                  <a:lnTo>
                    <a:pt x="5593" y="8066"/>
                  </a:lnTo>
                  <a:lnTo>
                    <a:pt x="5684" y="7945"/>
                  </a:lnTo>
                  <a:cubicBezTo>
                    <a:pt x="5867" y="7793"/>
                    <a:pt x="9757" y="4601"/>
                    <a:pt x="10122" y="2777"/>
                  </a:cubicBezTo>
                  <a:cubicBezTo>
                    <a:pt x="10548" y="893"/>
                    <a:pt x="9514" y="559"/>
                    <a:pt x="9484" y="559"/>
                  </a:cubicBezTo>
                  <a:cubicBezTo>
                    <a:pt x="9462" y="544"/>
                    <a:pt x="9443" y="539"/>
                    <a:pt x="9425" y="539"/>
                  </a:cubicBezTo>
                  <a:cubicBezTo>
                    <a:pt x="9366" y="539"/>
                    <a:pt x="9325" y="603"/>
                    <a:pt x="9301" y="650"/>
                  </a:cubicBezTo>
                  <a:cubicBezTo>
                    <a:pt x="9241" y="741"/>
                    <a:pt x="9332" y="802"/>
                    <a:pt x="9392" y="863"/>
                  </a:cubicBezTo>
                  <a:cubicBezTo>
                    <a:pt x="9392" y="863"/>
                    <a:pt x="10152" y="1106"/>
                    <a:pt x="9818" y="2717"/>
                  </a:cubicBezTo>
                  <a:cubicBezTo>
                    <a:pt x="9484" y="4267"/>
                    <a:pt x="6262" y="7094"/>
                    <a:pt x="5593" y="7610"/>
                  </a:cubicBezTo>
                  <a:cubicBezTo>
                    <a:pt x="4955" y="7002"/>
                    <a:pt x="1550" y="3781"/>
                    <a:pt x="699" y="2413"/>
                  </a:cubicBezTo>
                  <a:cubicBezTo>
                    <a:pt x="426" y="1987"/>
                    <a:pt x="365" y="1622"/>
                    <a:pt x="426" y="1227"/>
                  </a:cubicBezTo>
                  <a:cubicBezTo>
                    <a:pt x="578" y="650"/>
                    <a:pt x="1155" y="315"/>
                    <a:pt x="1155" y="315"/>
                  </a:cubicBezTo>
                  <a:cubicBezTo>
                    <a:pt x="1246" y="285"/>
                    <a:pt x="1277" y="163"/>
                    <a:pt x="1246" y="103"/>
                  </a:cubicBezTo>
                  <a:cubicBezTo>
                    <a:pt x="1201" y="34"/>
                    <a:pt x="1138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998;p82">
              <a:extLst>
                <a:ext uri="{FF2B5EF4-FFF2-40B4-BE49-F238E27FC236}">
                  <a16:creationId xmlns:a16="http://schemas.microsoft.com/office/drawing/2014/main" id="{7349E701-89AE-1B60-316F-9DE08151B6E3}"/>
                </a:ext>
              </a:extLst>
            </p:cNvPr>
            <p:cNvSpPr/>
            <p:nvPr/>
          </p:nvSpPr>
          <p:spPr>
            <a:xfrm>
              <a:off x="1731803" y="3035691"/>
              <a:ext cx="30954" cy="30971"/>
            </a:xfrm>
            <a:custGeom>
              <a:avLst/>
              <a:gdLst/>
              <a:ahLst/>
              <a:cxnLst/>
              <a:rect l="l" t="t" r="r" b="b"/>
              <a:pathLst>
                <a:path w="1764" h="1765" extrusionOk="0">
                  <a:moveTo>
                    <a:pt x="934" y="0"/>
                  </a:moveTo>
                  <a:cubicBezTo>
                    <a:pt x="917" y="0"/>
                    <a:pt x="900" y="1"/>
                    <a:pt x="882" y="2"/>
                  </a:cubicBezTo>
                  <a:cubicBezTo>
                    <a:pt x="396" y="2"/>
                    <a:pt x="1" y="397"/>
                    <a:pt x="1" y="883"/>
                  </a:cubicBezTo>
                  <a:cubicBezTo>
                    <a:pt x="1" y="1370"/>
                    <a:pt x="396" y="1765"/>
                    <a:pt x="882" y="1765"/>
                  </a:cubicBezTo>
                  <a:cubicBezTo>
                    <a:pt x="1399" y="1765"/>
                    <a:pt x="1764" y="1370"/>
                    <a:pt x="1764" y="883"/>
                  </a:cubicBezTo>
                  <a:cubicBezTo>
                    <a:pt x="1764" y="414"/>
                    <a:pt x="1423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999;p82">
              <a:extLst>
                <a:ext uri="{FF2B5EF4-FFF2-40B4-BE49-F238E27FC236}">
                  <a16:creationId xmlns:a16="http://schemas.microsoft.com/office/drawing/2014/main" id="{EA7D17EE-6DAA-898D-7955-9135D201D1F8}"/>
                </a:ext>
              </a:extLst>
            </p:cNvPr>
            <p:cNvSpPr/>
            <p:nvPr/>
          </p:nvSpPr>
          <p:spPr>
            <a:xfrm>
              <a:off x="1693407" y="3174004"/>
              <a:ext cx="134958" cy="83087"/>
            </a:xfrm>
            <a:custGeom>
              <a:avLst/>
              <a:gdLst/>
              <a:ahLst/>
              <a:cxnLst/>
              <a:rect l="l" t="t" r="r" b="b"/>
              <a:pathLst>
                <a:path w="7691" h="4735" extrusionOk="0">
                  <a:moveTo>
                    <a:pt x="7584" y="0"/>
                  </a:moveTo>
                  <a:cubicBezTo>
                    <a:pt x="7569" y="0"/>
                    <a:pt x="7553" y="8"/>
                    <a:pt x="7538" y="23"/>
                  </a:cubicBezTo>
                  <a:cubicBezTo>
                    <a:pt x="5350" y="1999"/>
                    <a:pt x="2827" y="3549"/>
                    <a:pt x="91" y="4582"/>
                  </a:cubicBezTo>
                  <a:cubicBezTo>
                    <a:pt x="30" y="4582"/>
                    <a:pt x="0" y="4643"/>
                    <a:pt x="30" y="4704"/>
                  </a:cubicBezTo>
                  <a:cubicBezTo>
                    <a:pt x="30" y="4734"/>
                    <a:pt x="91" y="4734"/>
                    <a:pt x="122" y="4734"/>
                  </a:cubicBezTo>
                  <a:cubicBezTo>
                    <a:pt x="2888" y="3701"/>
                    <a:pt x="5471" y="2120"/>
                    <a:pt x="7629" y="144"/>
                  </a:cubicBezTo>
                  <a:cubicBezTo>
                    <a:pt x="7690" y="84"/>
                    <a:pt x="7690" y="53"/>
                    <a:pt x="7629" y="23"/>
                  </a:cubicBezTo>
                  <a:cubicBezTo>
                    <a:pt x="7614" y="8"/>
                    <a:pt x="7599" y="0"/>
                    <a:pt x="7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000;p82">
              <a:extLst>
                <a:ext uri="{FF2B5EF4-FFF2-40B4-BE49-F238E27FC236}">
                  <a16:creationId xmlns:a16="http://schemas.microsoft.com/office/drawing/2014/main" id="{73A7B182-C683-04D0-AFEB-08CB89D5C374}"/>
                </a:ext>
              </a:extLst>
            </p:cNvPr>
            <p:cNvSpPr/>
            <p:nvPr/>
          </p:nvSpPr>
          <p:spPr>
            <a:xfrm>
              <a:off x="1794204" y="3188394"/>
              <a:ext cx="70436" cy="80964"/>
            </a:xfrm>
            <a:custGeom>
              <a:avLst/>
              <a:gdLst/>
              <a:ahLst/>
              <a:cxnLst/>
              <a:rect l="l" t="t" r="r" b="b"/>
              <a:pathLst>
                <a:path w="4014" h="4614" extrusionOk="0">
                  <a:moveTo>
                    <a:pt x="3933" y="1"/>
                  </a:moveTo>
                  <a:cubicBezTo>
                    <a:pt x="3914" y="1"/>
                    <a:pt x="3892" y="8"/>
                    <a:pt x="3861" y="23"/>
                  </a:cubicBezTo>
                  <a:lnTo>
                    <a:pt x="31" y="4431"/>
                  </a:lnTo>
                  <a:cubicBezTo>
                    <a:pt x="1" y="4492"/>
                    <a:pt x="1" y="4552"/>
                    <a:pt x="31" y="4552"/>
                  </a:cubicBezTo>
                  <a:cubicBezTo>
                    <a:pt x="31" y="4613"/>
                    <a:pt x="31" y="4613"/>
                    <a:pt x="62" y="4613"/>
                  </a:cubicBezTo>
                  <a:cubicBezTo>
                    <a:pt x="122" y="4613"/>
                    <a:pt x="122" y="4613"/>
                    <a:pt x="153" y="4552"/>
                  </a:cubicBezTo>
                  <a:lnTo>
                    <a:pt x="3983" y="145"/>
                  </a:lnTo>
                  <a:cubicBezTo>
                    <a:pt x="4013" y="115"/>
                    <a:pt x="4013" y="23"/>
                    <a:pt x="3983" y="23"/>
                  </a:cubicBezTo>
                  <a:cubicBezTo>
                    <a:pt x="3967" y="8"/>
                    <a:pt x="3952" y="1"/>
                    <a:pt x="3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001;p82">
              <a:extLst>
                <a:ext uri="{FF2B5EF4-FFF2-40B4-BE49-F238E27FC236}">
                  <a16:creationId xmlns:a16="http://schemas.microsoft.com/office/drawing/2014/main" id="{878B3EED-22C8-94EF-A3B3-193CC142A871}"/>
                </a:ext>
              </a:extLst>
            </p:cNvPr>
            <p:cNvSpPr/>
            <p:nvPr/>
          </p:nvSpPr>
          <p:spPr>
            <a:xfrm>
              <a:off x="1805417" y="3877225"/>
              <a:ext cx="111286" cy="32200"/>
            </a:xfrm>
            <a:custGeom>
              <a:avLst/>
              <a:gdLst/>
              <a:ahLst/>
              <a:cxnLst/>
              <a:rect l="l" t="t" r="r" b="b"/>
              <a:pathLst>
                <a:path w="6342" h="1835" extrusionOk="0">
                  <a:moveTo>
                    <a:pt x="3932" y="0"/>
                  </a:moveTo>
                  <a:cubicBezTo>
                    <a:pt x="2807" y="0"/>
                    <a:pt x="1672" y="405"/>
                    <a:pt x="1672" y="405"/>
                  </a:cubicBezTo>
                  <a:cubicBezTo>
                    <a:pt x="1672" y="405"/>
                    <a:pt x="1654" y="405"/>
                    <a:pt x="1622" y="405"/>
                  </a:cubicBezTo>
                  <a:cubicBezTo>
                    <a:pt x="1344" y="405"/>
                    <a:pt x="1" y="454"/>
                    <a:pt x="274" y="1408"/>
                  </a:cubicBezTo>
                  <a:cubicBezTo>
                    <a:pt x="352" y="1711"/>
                    <a:pt x="905" y="1834"/>
                    <a:pt x="1629" y="1834"/>
                  </a:cubicBezTo>
                  <a:cubicBezTo>
                    <a:pt x="3447" y="1834"/>
                    <a:pt x="6341" y="1058"/>
                    <a:pt x="5471" y="405"/>
                  </a:cubicBezTo>
                  <a:cubicBezTo>
                    <a:pt x="5056" y="101"/>
                    <a:pt x="4495" y="0"/>
                    <a:pt x="3932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002;p82">
              <a:extLst>
                <a:ext uri="{FF2B5EF4-FFF2-40B4-BE49-F238E27FC236}">
                  <a16:creationId xmlns:a16="http://schemas.microsoft.com/office/drawing/2014/main" id="{24BC2427-0BDF-0BA8-67F0-2D53F141EB7F}"/>
                </a:ext>
              </a:extLst>
            </p:cNvPr>
            <p:cNvSpPr/>
            <p:nvPr/>
          </p:nvSpPr>
          <p:spPr>
            <a:xfrm>
              <a:off x="1515434" y="3939555"/>
              <a:ext cx="140047" cy="39710"/>
            </a:xfrm>
            <a:custGeom>
              <a:avLst/>
              <a:gdLst/>
              <a:ahLst/>
              <a:cxnLst/>
              <a:rect l="l" t="t" r="r" b="b"/>
              <a:pathLst>
                <a:path w="7981" h="2263" extrusionOk="0">
                  <a:moveTo>
                    <a:pt x="4955" y="1"/>
                  </a:moveTo>
                  <a:cubicBezTo>
                    <a:pt x="3550" y="1"/>
                    <a:pt x="2118" y="501"/>
                    <a:pt x="2118" y="501"/>
                  </a:cubicBezTo>
                  <a:cubicBezTo>
                    <a:pt x="2118" y="501"/>
                    <a:pt x="2085" y="499"/>
                    <a:pt x="2029" y="499"/>
                  </a:cubicBezTo>
                  <a:cubicBezTo>
                    <a:pt x="1626" y="499"/>
                    <a:pt x="0" y="570"/>
                    <a:pt x="294" y="1717"/>
                  </a:cubicBezTo>
                  <a:cubicBezTo>
                    <a:pt x="409" y="2105"/>
                    <a:pt x="1143" y="2263"/>
                    <a:pt x="2090" y="2263"/>
                  </a:cubicBezTo>
                  <a:cubicBezTo>
                    <a:pt x="4403" y="2263"/>
                    <a:pt x="7981" y="1320"/>
                    <a:pt x="6859" y="501"/>
                  </a:cubicBezTo>
                  <a:cubicBezTo>
                    <a:pt x="6353" y="126"/>
                    <a:pt x="5657" y="1"/>
                    <a:pt x="4955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03;p82">
              <a:extLst>
                <a:ext uri="{FF2B5EF4-FFF2-40B4-BE49-F238E27FC236}">
                  <a16:creationId xmlns:a16="http://schemas.microsoft.com/office/drawing/2014/main" id="{371B1F74-3130-3C7D-796E-4C0AA85A7DFF}"/>
                </a:ext>
              </a:extLst>
            </p:cNvPr>
            <p:cNvSpPr/>
            <p:nvPr/>
          </p:nvSpPr>
          <p:spPr>
            <a:xfrm>
              <a:off x="1748877" y="2767960"/>
              <a:ext cx="42676" cy="14424"/>
            </a:xfrm>
            <a:custGeom>
              <a:avLst/>
              <a:gdLst/>
              <a:ahLst/>
              <a:cxnLst/>
              <a:rect l="l" t="t" r="r" b="b"/>
              <a:pathLst>
                <a:path w="2432" h="822" fill="none" extrusionOk="0">
                  <a:moveTo>
                    <a:pt x="0" y="92"/>
                  </a:moveTo>
                  <a:cubicBezTo>
                    <a:pt x="882" y="0"/>
                    <a:pt x="1794" y="244"/>
                    <a:pt x="2432" y="821"/>
                  </a:cubicBezTo>
                </a:path>
              </a:pathLst>
            </a:custGeom>
            <a:noFill/>
            <a:ln w="7600" cap="rnd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04;p82">
              <a:extLst>
                <a:ext uri="{FF2B5EF4-FFF2-40B4-BE49-F238E27FC236}">
                  <a16:creationId xmlns:a16="http://schemas.microsoft.com/office/drawing/2014/main" id="{7FE0BF84-0C8F-9F12-95A1-77AD95EEFFE0}"/>
                </a:ext>
              </a:extLst>
            </p:cNvPr>
            <p:cNvSpPr/>
            <p:nvPr/>
          </p:nvSpPr>
          <p:spPr>
            <a:xfrm>
              <a:off x="1716343" y="3530704"/>
              <a:ext cx="544" cy="544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0"/>
                  </a:lnTo>
                  <a:close/>
                </a:path>
              </a:pathLst>
            </a:custGeom>
            <a:solidFill>
              <a:srgbClr val="F3B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005;p82">
              <a:extLst>
                <a:ext uri="{FF2B5EF4-FFF2-40B4-BE49-F238E27FC236}">
                  <a16:creationId xmlns:a16="http://schemas.microsoft.com/office/drawing/2014/main" id="{A53776FD-3CE1-452B-1AC8-BF5D85714AFF}"/>
                </a:ext>
              </a:extLst>
            </p:cNvPr>
            <p:cNvSpPr/>
            <p:nvPr/>
          </p:nvSpPr>
          <p:spPr>
            <a:xfrm>
              <a:off x="1917953" y="1693195"/>
              <a:ext cx="320049" cy="1519578"/>
            </a:xfrm>
            <a:custGeom>
              <a:avLst/>
              <a:gdLst/>
              <a:ahLst/>
              <a:cxnLst/>
              <a:rect l="l" t="t" r="r" b="b"/>
              <a:pathLst>
                <a:path w="18239" h="86598" extrusionOk="0">
                  <a:moveTo>
                    <a:pt x="3861" y="0"/>
                  </a:moveTo>
                  <a:lnTo>
                    <a:pt x="1" y="639"/>
                  </a:lnTo>
                  <a:lnTo>
                    <a:pt x="14378" y="86597"/>
                  </a:lnTo>
                  <a:lnTo>
                    <a:pt x="18238" y="85959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006;p82">
              <a:extLst>
                <a:ext uri="{FF2B5EF4-FFF2-40B4-BE49-F238E27FC236}">
                  <a16:creationId xmlns:a16="http://schemas.microsoft.com/office/drawing/2014/main" id="{0E8F451B-6C87-A857-08EF-67B1DE0A0260}"/>
                </a:ext>
              </a:extLst>
            </p:cNvPr>
            <p:cNvSpPr/>
            <p:nvPr/>
          </p:nvSpPr>
          <p:spPr>
            <a:xfrm>
              <a:off x="1429905" y="1657450"/>
              <a:ext cx="1153169" cy="828874"/>
            </a:xfrm>
            <a:custGeom>
              <a:avLst/>
              <a:gdLst/>
              <a:ahLst/>
              <a:cxnLst/>
              <a:rect l="l" t="t" r="r" b="b"/>
              <a:pathLst>
                <a:path w="65717" h="47236" extrusionOk="0">
                  <a:moveTo>
                    <a:pt x="62038" y="1"/>
                  </a:moveTo>
                  <a:lnTo>
                    <a:pt x="62038" y="1"/>
                  </a:lnTo>
                  <a:lnTo>
                    <a:pt x="62038" y="1"/>
                  </a:lnTo>
                  <a:cubicBezTo>
                    <a:pt x="62038" y="1"/>
                    <a:pt x="62038" y="1"/>
                    <a:pt x="62038" y="1"/>
                  </a:cubicBezTo>
                  <a:close/>
                  <a:moveTo>
                    <a:pt x="62038" y="1"/>
                  </a:moveTo>
                  <a:lnTo>
                    <a:pt x="62038" y="1"/>
                  </a:lnTo>
                  <a:cubicBezTo>
                    <a:pt x="62009" y="9"/>
                    <a:pt x="1" y="8451"/>
                    <a:pt x="213" y="8451"/>
                  </a:cubicBezTo>
                  <a:lnTo>
                    <a:pt x="6931" y="47236"/>
                  </a:lnTo>
                  <a:lnTo>
                    <a:pt x="65716" y="39819"/>
                  </a:lnTo>
                  <a:lnTo>
                    <a:pt x="62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007;p82">
              <a:extLst>
                <a:ext uri="{FF2B5EF4-FFF2-40B4-BE49-F238E27FC236}">
                  <a16:creationId xmlns:a16="http://schemas.microsoft.com/office/drawing/2014/main" id="{E9E0A994-8B9C-B070-81ED-4F786CC18339}"/>
                </a:ext>
              </a:extLst>
            </p:cNvPr>
            <p:cNvSpPr/>
            <p:nvPr/>
          </p:nvSpPr>
          <p:spPr>
            <a:xfrm>
              <a:off x="1725398" y="1814277"/>
              <a:ext cx="528583" cy="511510"/>
            </a:xfrm>
            <a:custGeom>
              <a:avLst/>
              <a:gdLst/>
              <a:ahLst/>
              <a:cxnLst/>
              <a:rect l="l" t="t" r="r" b="b"/>
              <a:pathLst>
                <a:path w="30123" h="29150" fill="none" extrusionOk="0">
                  <a:moveTo>
                    <a:pt x="30123" y="14560"/>
                  </a:moveTo>
                  <a:cubicBezTo>
                    <a:pt x="30123" y="22614"/>
                    <a:pt x="23588" y="29149"/>
                    <a:pt x="15533" y="29149"/>
                  </a:cubicBezTo>
                  <a:cubicBezTo>
                    <a:pt x="7478" y="29149"/>
                    <a:pt x="1" y="22766"/>
                    <a:pt x="1" y="14712"/>
                  </a:cubicBezTo>
                  <a:cubicBezTo>
                    <a:pt x="1" y="6657"/>
                    <a:pt x="7478" y="0"/>
                    <a:pt x="15533" y="0"/>
                  </a:cubicBezTo>
                  <a:cubicBezTo>
                    <a:pt x="23588" y="0"/>
                    <a:pt x="30123" y="6535"/>
                    <a:pt x="30123" y="14560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008;p82">
              <a:extLst>
                <a:ext uri="{FF2B5EF4-FFF2-40B4-BE49-F238E27FC236}">
                  <a16:creationId xmlns:a16="http://schemas.microsoft.com/office/drawing/2014/main" id="{8DA8F86A-D7C7-42C1-51B6-0D6B130FA78C}"/>
                </a:ext>
              </a:extLst>
            </p:cNvPr>
            <p:cNvSpPr/>
            <p:nvPr/>
          </p:nvSpPr>
          <p:spPr>
            <a:xfrm>
              <a:off x="1793678" y="1909738"/>
              <a:ext cx="403768" cy="317382"/>
            </a:xfrm>
            <a:custGeom>
              <a:avLst/>
              <a:gdLst/>
              <a:ahLst/>
              <a:cxnLst/>
              <a:rect l="l" t="t" r="r" b="b"/>
              <a:pathLst>
                <a:path w="23010" h="18087" fill="none" extrusionOk="0">
                  <a:moveTo>
                    <a:pt x="0" y="1"/>
                  </a:moveTo>
                  <a:lnTo>
                    <a:pt x="23010" y="18086"/>
                  </a:lnTo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009;p82">
              <a:extLst>
                <a:ext uri="{FF2B5EF4-FFF2-40B4-BE49-F238E27FC236}">
                  <a16:creationId xmlns:a16="http://schemas.microsoft.com/office/drawing/2014/main" id="{292EB682-2E97-8708-DB95-6220D8774A84}"/>
                </a:ext>
              </a:extLst>
            </p:cNvPr>
            <p:cNvSpPr/>
            <p:nvPr/>
          </p:nvSpPr>
          <p:spPr>
            <a:xfrm>
              <a:off x="2117985" y="2963340"/>
              <a:ext cx="134414" cy="126044"/>
            </a:xfrm>
            <a:custGeom>
              <a:avLst/>
              <a:gdLst/>
              <a:ahLst/>
              <a:cxnLst/>
              <a:rect l="l" t="t" r="r" b="b"/>
              <a:pathLst>
                <a:path w="7660" h="7183" extrusionOk="0">
                  <a:moveTo>
                    <a:pt x="5051" y="1"/>
                  </a:moveTo>
                  <a:cubicBezTo>
                    <a:pt x="4632" y="1"/>
                    <a:pt x="4144" y="173"/>
                    <a:pt x="3617" y="326"/>
                  </a:cubicBezTo>
                  <a:cubicBezTo>
                    <a:pt x="2189" y="477"/>
                    <a:pt x="669" y="933"/>
                    <a:pt x="760" y="1450"/>
                  </a:cubicBezTo>
                  <a:cubicBezTo>
                    <a:pt x="912" y="2332"/>
                    <a:pt x="3465" y="2453"/>
                    <a:pt x="3465" y="2453"/>
                  </a:cubicBezTo>
                  <a:cubicBezTo>
                    <a:pt x="3465" y="2453"/>
                    <a:pt x="0" y="2970"/>
                    <a:pt x="578" y="4095"/>
                  </a:cubicBezTo>
                  <a:cubicBezTo>
                    <a:pt x="661" y="4247"/>
                    <a:pt x="927" y="4304"/>
                    <a:pt x="1279" y="4304"/>
                  </a:cubicBezTo>
                  <a:cubicBezTo>
                    <a:pt x="2335" y="4304"/>
                    <a:pt x="4164" y="3791"/>
                    <a:pt x="4164" y="3791"/>
                  </a:cubicBezTo>
                  <a:lnTo>
                    <a:pt x="4164" y="3791"/>
                  </a:lnTo>
                  <a:cubicBezTo>
                    <a:pt x="4164" y="3791"/>
                    <a:pt x="1003" y="5006"/>
                    <a:pt x="1337" y="5675"/>
                  </a:cubicBezTo>
                  <a:cubicBezTo>
                    <a:pt x="1407" y="5820"/>
                    <a:pt x="1588" y="5877"/>
                    <a:pt x="1833" y="5877"/>
                  </a:cubicBezTo>
                  <a:cubicBezTo>
                    <a:pt x="2767" y="5877"/>
                    <a:pt x="4620" y="5037"/>
                    <a:pt x="4620" y="5037"/>
                  </a:cubicBezTo>
                  <a:lnTo>
                    <a:pt x="4620" y="5037"/>
                  </a:lnTo>
                  <a:cubicBezTo>
                    <a:pt x="4620" y="5037"/>
                    <a:pt x="2493" y="6313"/>
                    <a:pt x="2857" y="7013"/>
                  </a:cubicBezTo>
                  <a:cubicBezTo>
                    <a:pt x="2934" y="7128"/>
                    <a:pt x="3131" y="7183"/>
                    <a:pt x="3414" y="7183"/>
                  </a:cubicBezTo>
                  <a:cubicBezTo>
                    <a:pt x="4020" y="7183"/>
                    <a:pt x="5021" y="6931"/>
                    <a:pt x="6079" y="6496"/>
                  </a:cubicBezTo>
                  <a:cubicBezTo>
                    <a:pt x="7660" y="5827"/>
                    <a:pt x="6839" y="751"/>
                    <a:pt x="5897" y="417"/>
                  </a:cubicBezTo>
                  <a:cubicBezTo>
                    <a:pt x="5669" y="108"/>
                    <a:pt x="5381" y="1"/>
                    <a:pt x="5051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" name="Track 74">
            <a:hlinkClick r:id="" action="ppaction://media"/>
            <a:extLst>
              <a:ext uri="{FF2B5EF4-FFF2-40B4-BE49-F238E27FC236}">
                <a16:creationId xmlns:a16="http://schemas.microsoft.com/office/drawing/2014/main" id="{9BFC9208-1BB5-C737-4AAF-4A0DFC8E7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51612" y="123421"/>
            <a:ext cx="487363" cy="487363"/>
          </a:xfrm>
          <a:prstGeom prst="rect">
            <a:avLst/>
          </a:prstGeom>
        </p:spPr>
      </p:pic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D6BF76B-44C6-AD8E-842A-21F3F07999F6}"/>
              </a:ext>
            </a:extLst>
          </p:cNvPr>
          <p:cNvCxnSpPr>
            <a:cxnSpLocks/>
          </p:cNvCxnSpPr>
          <p:nvPr/>
        </p:nvCxnSpPr>
        <p:spPr>
          <a:xfrm flipV="1">
            <a:off x="6996499" y="1952192"/>
            <a:ext cx="316011" cy="2494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0BCBD58-0F07-5EFA-A867-2975BA1C50FE}"/>
              </a:ext>
            </a:extLst>
          </p:cNvPr>
          <p:cNvCxnSpPr>
            <a:cxnSpLocks/>
          </p:cNvCxnSpPr>
          <p:nvPr/>
        </p:nvCxnSpPr>
        <p:spPr>
          <a:xfrm>
            <a:off x="2374111" y="2550695"/>
            <a:ext cx="318289" cy="2699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D6BF76B-44C6-AD8E-842A-21F3F07999F6}"/>
              </a:ext>
            </a:extLst>
          </p:cNvPr>
          <p:cNvCxnSpPr>
            <a:cxnSpLocks/>
          </p:cNvCxnSpPr>
          <p:nvPr/>
        </p:nvCxnSpPr>
        <p:spPr>
          <a:xfrm flipV="1">
            <a:off x="6070600" y="2644045"/>
            <a:ext cx="316011" cy="2494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D6BF76B-44C6-AD8E-842A-21F3F07999F6}"/>
              </a:ext>
            </a:extLst>
          </p:cNvPr>
          <p:cNvCxnSpPr>
            <a:cxnSpLocks/>
          </p:cNvCxnSpPr>
          <p:nvPr/>
        </p:nvCxnSpPr>
        <p:spPr>
          <a:xfrm flipV="1">
            <a:off x="7062953" y="2636739"/>
            <a:ext cx="316011" cy="2494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0BCBD58-0F07-5EFA-A867-2975BA1C50FE}"/>
              </a:ext>
            </a:extLst>
          </p:cNvPr>
          <p:cNvCxnSpPr>
            <a:cxnSpLocks/>
          </p:cNvCxnSpPr>
          <p:nvPr/>
        </p:nvCxnSpPr>
        <p:spPr>
          <a:xfrm>
            <a:off x="3351630" y="3287295"/>
            <a:ext cx="318289" cy="2699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D6BF76B-44C6-AD8E-842A-21F3F07999F6}"/>
              </a:ext>
            </a:extLst>
          </p:cNvPr>
          <p:cNvCxnSpPr>
            <a:cxnSpLocks/>
          </p:cNvCxnSpPr>
          <p:nvPr/>
        </p:nvCxnSpPr>
        <p:spPr>
          <a:xfrm flipV="1">
            <a:off x="5394872" y="3422261"/>
            <a:ext cx="316011" cy="2494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D6BF76B-44C6-AD8E-842A-21F3F07999F6}"/>
              </a:ext>
            </a:extLst>
          </p:cNvPr>
          <p:cNvCxnSpPr>
            <a:cxnSpLocks/>
          </p:cNvCxnSpPr>
          <p:nvPr/>
        </p:nvCxnSpPr>
        <p:spPr>
          <a:xfrm flipV="1">
            <a:off x="7062953" y="3376528"/>
            <a:ext cx="316011" cy="24941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0BCBD58-0F07-5EFA-A867-2975BA1C50FE}"/>
              </a:ext>
            </a:extLst>
          </p:cNvPr>
          <p:cNvCxnSpPr>
            <a:cxnSpLocks/>
          </p:cNvCxnSpPr>
          <p:nvPr/>
        </p:nvCxnSpPr>
        <p:spPr>
          <a:xfrm>
            <a:off x="2572661" y="4022886"/>
            <a:ext cx="318289" cy="2699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Track 74 (mp3cut.net)">
            <a:hlinkClick r:id="" action="ppaction://media"/>
            <a:extLst>
              <a:ext uri="{FF2B5EF4-FFF2-40B4-BE49-F238E27FC236}">
                <a16:creationId xmlns:a16="http://schemas.microsoft.com/office/drawing/2014/main" id="{46BFD0CC-A200-5A3D-4A7B-9986968F37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4559" y="1459593"/>
            <a:ext cx="339391" cy="339391"/>
          </a:xfrm>
          <a:prstGeom prst="rect">
            <a:avLst/>
          </a:prstGeom>
        </p:spPr>
      </p:pic>
      <p:pic>
        <p:nvPicPr>
          <p:cNvPr id="12" name="2">
            <a:hlinkClick r:id="" action="ppaction://media"/>
            <a:extLst>
              <a:ext uri="{FF2B5EF4-FFF2-40B4-BE49-F238E27FC236}">
                <a16:creationId xmlns:a16="http://schemas.microsoft.com/office/drawing/2014/main" id="{BBC33EDC-A8E9-0BEC-1278-5CEB464DF3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6477" y="2162162"/>
            <a:ext cx="378832" cy="378832"/>
          </a:xfrm>
          <a:prstGeom prst="rect">
            <a:avLst/>
          </a:prstGeom>
        </p:spPr>
      </p:pic>
      <p:pic>
        <p:nvPicPr>
          <p:cNvPr id="13" name="3">
            <a:hlinkClick r:id="" action="ppaction://media"/>
            <a:extLst>
              <a:ext uri="{FF2B5EF4-FFF2-40B4-BE49-F238E27FC236}">
                <a16:creationId xmlns:a16="http://schemas.microsoft.com/office/drawing/2014/main" id="{9A28714A-819A-E342-302C-6758D2752C5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3236" y="2904172"/>
            <a:ext cx="406400" cy="406400"/>
          </a:xfrm>
          <a:prstGeom prst="rect">
            <a:avLst/>
          </a:prstGeom>
        </p:spPr>
      </p:pic>
      <p:pic>
        <p:nvPicPr>
          <p:cNvPr id="49" name="4">
            <a:hlinkClick r:id="" action="ppaction://media"/>
            <a:extLst>
              <a:ext uri="{FF2B5EF4-FFF2-40B4-BE49-F238E27FC236}">
                <a16:creationId xmlns:a16="http://schemas.microsoft.com/office/drawing/2014/main" id="{166B903C-9C79-52BC-AB33-872D70F0F2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4566" y="3603187"/>
            <a:ext cx="449395" cy="4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0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2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3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80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B43A9B-C85B-FAA8-805E-29D93CCE4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B42978-BFE0-D6D8-8CE4-6839F30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1125"/>
            <a:ext cx="7588428" cy="572700"/>
          </a:xfrm>
        </p:spPr>
        <p:txBody>
          <a:bodyPr/>
          <a:lstStyle/>
          <a:p>
            <a:r>
              <a:rPr lang="en-US" sz="2400" dirty="0"/>
              <a:t>https://wordwall.net/play/70393/398/926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7A998-415C-20A0-B968-92480CB08C5E}"/>
              </a:ext>
            </a:extLst>
          </p:cNvPr>
          <p:cNvSpPr/>
          <p:nvPr/>
        </p:nvSpPr>
        <p:spPr>
          <a:xfrm>
            <a:off x="0" y="0"/>
            <a:ext cx="9144000" cy="600783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88B61-117C-B513-E843-215F61C80EAC}"/>
              </a:ext>
            </a:extLst>
          </p:cNvPr>
          <p:cNvSpPr txBox="1"/>
          <p:nvPr/>
        </p:nvSpPr>
        <p:spPr>
          <a:xfrm>
            <a:off x="66029" y="-15389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AEDED-38A1-E1C5-B999-48B53075FC09}"/>
              </a:ext>
            </a:extLst>
          </p:cNvPr>
          <p:cNvSpPr txBox="1"/>
          <p:nvPr/>
        </p:nvSpPr>
        <p:spPr>
          <a:xfrm>
            <a:off x="1513720" y="1906283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poverty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2ABCB-4EFA-4FA3-52C0-7A291C9DF2ED}"/>
              </a:ext>
            </a:extLst>
          </p:cNvPr>
          <p:cNvSpPr txBox="1"/>
          <p:nvPr/>
        </p:nvSpPr>
        <p:spPr>
          <a:xfrm>
            <a:off x="5792317" y="1905467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campaign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1F837-D2B5-9CC9-F49F-18816B9EC2DE}"/>
              </a:ext>
            </a:extLst>
          </p:cNvPr>
          <p:cNvSpPr txBox="1"/>
          <p:nvPr/>
        </p:nvSpPr>
        <p:spPr>
          <a:xfrm>
            <a:off x="1382803" y="2691398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cyberbullying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3ED02-B387-ED2E-CEB2-7B64557D72BB}"/>
              </a:ext>
            </a:extLst>
          </p:cNvPr>
          <p:cNvSpPr txBox="1"/>
          <p:nvPr/>
        </p:nvSpPr>
        <p:spPr>
          <a:xfrm>
            <a:off x="3667505" y="2725999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alcohol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EC8B8-C996-0D3B-B06D-F78DB8DBDC67}"/>
              </a:ext>
            </a:extLst>
          </p:cNvPr>
          <p:cNvSpPr txBox="1"/>
          <p:nvPr/>
        </p:nvSpPr>
        <p:spPr>
          <a:xfrm>
            <a:off x="3616221" y="1909671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offensive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E616E-64D9-9F09-6392-1731CB5A33DA}"/>
              </a:ext>
            </a:extLst>
          </p:cNvPr>
          <p:cNvSpPr txBox="1"/>
          <p:nvPr/>
        </p:nvSpPr>
        <p:spPr>
          <a:xfrm>
            <a:off x="5848672" y="2691398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violent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C847ED-C0B2-B243-1DD9-8DC11E0A83FB}"/>
              </a:ext>
            </a:extLst>
          </p:cNvPr>
          <p:cNvSpPr/>
          <p:nvPr/>
        </p:nvSpPr>
        <p:spPr>
          <a:xfrm>
            <a:off x="0" y="0"/>
            <a:ext cx="9144000" cy="600783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61642-1BD7-D481-A74B-30DD879E8093}"/>
              </a:ext>
            </a:extLst>
          </p:cNvPr>
          <p:cNvSpPr txBox="1"/>
          <p:nvPr/>
        </p:nvSpPr>
        <p:spPr>
          <a:xfrm>
            <a:off x="66029" y="-15389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CCE5D1-4267-6B45-5EF4-15CC6A0A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54" y="1265531"/>
            <a:ext cx="8081010" cy="3697763"/>
          </a:xfrm>
        </p:spPr>
        <p:txBody>
          <a:bodyPr numCol="1"/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Many people live in ____________, which means they do not have enough money to buy food, clothes, housing and education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____________ is unhealthy for people’s health. Moreover, it affects people’s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behaviour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negatively.</a:t>
            </a: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___________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behaviour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, like hitting and threatening others, is never be okay and can cause serious harm.</a:t>
            </a:r>
            <a:endParaRPr lang="en-US" sz="1800" dirty="0">
              <a:solidFill>
                <a:schemeClr val="tx1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___________ is a growing concern because technology becomes more common in students’ lives.</a:t>
            </a: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She always speaks kindly to others; by contrast, he often says ____________ things that hurt people's feelings.</a:t>
            </a: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The ____________ has raised awareness about bullying; therefore, students are more supportive.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02A21-8360-259F-B9BC-29A282682D60}"/>
              </a:ext>
            </a:extLst>
          </p:cNvPr>
          <p:cNvSpPr txBox="1"/>
          <p:nvPr/>
        </p:nvSpPr>
        <p:spPr>
          <a:xfrm>
            <a:off x="245099" y="603659"/>
            <a:ext cx="83045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										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415AE-11E0-914C-B7F4-D75CFE6AE15D}"/>
              </a:ext>
            </a:extLst>
          </p:cNvPr>
          <p:cNvSpPr txBox="1"/>
          <p:nvPr/>
        </p:nvSpPr>
        <p:spPr>
          <a:xfrm>
            <a:off x="1513720" y="560454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poverty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87C56-6FB2-BDF7-905F-53AD467DE60F}"/>
              </a:ext>
            </a:extLst>
          </p:cNvPr>
          <p:cNvSpPr txBox="1"/>
          <p:nvPr/>
        </p:nvSpPr>
        <p:spPr>
          <a:xfrm>
            <a:off x="6714600" y="588423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campaign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38825-D389-3B66-6A00-280195ABDDD6}"/>
              </a:ext>
            </a:extLst>
          </p:cNvPr>
          <p:cNvSpPr txBox="1"/>
          <p:nvPr/>
        </p:nvSpPr>
        <p:spPr>
          <a:xfrm>
            <a:off x="1453748" y="94221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cyberbullying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559DF-60F2-F0F4-4042-C8FDEE69F6A7}"/>
              </a:ext>
            </a:extLst>
          </p:cNvPr>
          <p:cNvSpPr txBox="1"/>
          <p:nvPr/>
        </p:nvSpPr>
        <p:spPr>
          <a:xfrm>
            <a:off x="3707593" y="976195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alcohol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26D8E-E708-61AE-215F-CFAD1F58D423}"/>
              </a:ext>
            </a:extLst>
          </p:cNvPr>
          <p:cNvSpPr txBox="1"/>
          <p:nvPr/>
        </p:nvSpPr>
        <p:spPr>
          <a:xfrm>
            <a:off x="3707593" y="56332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offensive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3DFBD-DE2C-E1B4-0458-21084C2C61EB}"/>
              </a:ext>
            </a:extLst>
          </p:cNvPr>
          <p:cNvSpPr txBox="1"/>
          <p:nvPr/>
        </p:nvSpPr>
        <p:spPr>
          <a:xfrm>
            <a:off x="6843641" y="984650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violent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E4BE1B6-DE89-830B-FE33-CE263323E669}"/>
              </a:ext>
            </a:extLst>
          </p:cNvPr>
          <p:cNvSpPr/>
          <p:nvPr/>
        </p:nvSpPr>
        <p:spPr>
          <a:xfrm>
            <a:off x="5799701" y="1974732"/>
            <a:ext cx="1175104" cy="33855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88956D5-57CC-C01D-5FEB-0A9216247F24}"/>
              </a:ext>
            </a:extLst>
          </p:cNvPr>
          <p:cNvSpPr/>
          <p:nvPr/>
        </p:nvSpPr>
        <p:spPr>
          <a:xfrm>
            <a:off x="4671060" y="3616338"/>
            <a:ext cx="1242060" cy="33855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135596-40B5-3AE7-3290-123E1F639FD9}"/>
              </a:ext>
            </a:extLst>
          </p:cNvPr>
          <p:cNvSpPr/>
          <p:nvPr/>
        </p:nvSpPr>
        <p:spPr>
          <a:xfrm>
            <a:off x="6789459" y="4201287"/>
            <a:ext cx="1066800" cy="33855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FD6FCD-3425-9024-6DDA-DC21F5D9115B}"/>
              </a:ext>
            </a:extLst>
          </p:cNvPr>
          <p:cNvSpPr/>
          <p:nvPr/>
        </p:nvSpPr>
        <p:spPr>
          <a:xfrm>
            <a:off x="4572000" y="3091024"/>
            <a:ext cx="1039660" cy="33855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0052 0.16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4198E-7 L -0.26962 0.1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2623 L -0.60955 0.296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17284E-7 L -0.05538 0.413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20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5062E-6 L -0.26945 0.6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55955 0.7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80F269-ABEF-AC3A-2F08-2ACEF934DE3D}"/>
              </a:ext>
            </a:extLst>
          </p:cNvPr>
          <p:cNvSpPr/>
          <p:nvPr/>
        </p:nvSpPr>
        <p:spPr>
          <a:xfrm>
            <a:off x="0" y="-20972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F8EAB-1E01-7605-A7F3-EB99CDD53BD1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1BF8DB-F008-D9A5-CC21-B513CC86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0" y="648929"/>
            <a:ext cx="5067300" cy="4182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CD687C-7195-70C7-B430-3BB81F7FD3A3}"/>
              </a:ext>
            </a:extLst>
          </p:cNvPr>
          <p:cNvSpPr txBox="1"/>
          <p:nvPr/>
        </p:nvSpPr>
        <p:spPr>
          <a:xfrm>
            <a:off x="510540" y="1733438"/>
            <a:ext cx="2877550" cy="1147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ptos Display" panose="020B0004020202020204" pitchFamily="34" charset="0"/>
              </a:rPr>
              <a:t>LINKING WORDS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ptos Display" panose="020B0004020202020204" pitchFamily="34" charset="0"/>
              </a:rPr>
              <a:t>OR PHRASE</a:t>
            </a:r>
          </a:p>
        </p:txBody>
      </p:sp>
    </p:spTree>
    <p:extLst>
      <p:ext uri="{BB962C8B-B14F-4D97-AF65-F5344CB8AC3E}">
        <p14:creationId xmlns:p14="http://schemas.microsoft.com/office/powerpoint/2010/main" val="50739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4028" y="650679"/>
            <a:ext cx="744224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correct answer to complete each sentence below.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801835" y="1164922"/>
            <a:ext cx="7658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started a campaign against bullying in our school. </a:t>
            </a:r>
            <a:r>
              <a:rPr lang="en-US" sz="28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 </a:t>
            </a:r>
            <a:r>
              <a:rPr lang="en-US" sz="28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</a:t>
            </a:r>
            <a:r>
              <a:rPr lang="en-US" sz="28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</a:t>
            </a:r>
            <a:r>
              <a:rPr lang="en-US" sz="28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r>
              <a:rPr lang="en-US" sz="28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classes for teens to try new things and become more confident.</a:t>
            </a:r>
          </a:p>
          <a:p>
            <a:endParaRPr lang="en-US" sz="2800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someone’s personal information online is illegal. </a:t>
            </a:r>
            <a:r>
              <a:rPr lang="en-US" sz="28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</a:t>
            </a:r>
            <a:r>
              <a:rPr lang="en-US" sz="28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Moreover</a:t>
            </a:r>
            <a:r>
              <a:rPr lang="en-US" sz="28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should be very careful about what you post online.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61460" y="1645920"/>
            <a:ext cx="1663700" cy="4826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141220" y="3737278"/>
            <a:ext cx="1529080" cy="4826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09990" y="762853"/>
            <a:ext cx="744224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correct answer to complete each sentence below.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922019" y="1271102"/>
            <a:ext cx="7598471" cy="304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2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health campaign was successful, more teenagers now eat healthy food and exercise regularly.</a:t>
            </a:r>
          </a:p>
          <a:p>
            <a:endParaRPr lang="en-US" sz="3200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2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spite of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our efforts, we were not able to solve the problem.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48729" y="1296952"/>
            <a:ext cx="1473200" cy="4826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77480" y="3268980"/>
            <a:ext cx="1767899" cy="4826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734</Words>
  <Application>Microsoft Office PowerPoint</Application>
  <PresentationFormat>On-screen Show (16:9)</PresentationFormat>
  <Paragraphs>88</Paragraphs>
  <Slides>18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UTM Facebook K&amp;T</vt:lpstr>
      <vt:lpstr>Londrina Solid</vt:lpstr>
      <vt:lpstr>Wellfleet</vt:lpstr>
      <vt:lpstr>Times New Roman</vt:lpstr>
      <vt:lpstr>Myriad Pro</vt:lpstr>
      <vt:lpstr>Arial</vt:lpstr>
      <vt:lpstr>Aptos Display</vt:lpstr>
      <vt:lpstr>Practical Life Subject for Middle School - 6th Grade: Bullying Prevention by Slidesgo</vt:lpstr>
      <vt:lpstr>PowerPoint Presentation</vt:lpstr>
      <vt:lpstr>LOOKING BACK AND PROJECT</vt:lpstr>
      <vt:lpstr>UP    OR    DOWN ? </vt:lpstr>
      <vt:lpstr>PowerPoint Presentation</vt:lpstr>
      <vt:lpstr>https://wordwall.net/play/70393/398/926</vt:lpstr>
      <vt:lpstr>PowerPoint Presentation</vt:lpstr>
      <vt:lpstr>PowerPoint Presentation</vt:lpstr>
      <vt:lpstr>PowerPoint Presentation</vt:lpstr>
      <vt:lpstr>PowerPoint Presentation</vt:lpstr>
      <vt:lpstr>FURTHER PRACTISE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LIFE SUBJECT FOR MIDDLE SCHOOL</dc:title>
  <dc:creator>Admin</dc:creator>
  <cp:lastModifiedBy>vi thuy</cp:lastModifiedBy>
  <cp:revision>29</cp:revision>
  <dcterms:modified xsi:type="dcterms:W3CDTF">2024-10-04T08:51:08Z</dcterms:modified>
</cp:coreProperties>
</file>