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74" r:id="rId3"/>
    <p:sldId id="256" r:id="rId4"/>
    <p:sldId id="257" r:id="rId5"/>
    <p:sldId id="258" r:id="rId6"/>
    <p:sldId id="259" r:id="rId7"/>
    <p:sldId id="260" r:id="rId8"/>
    <p:sldId id="282" r:id="rId9"/>
    <p:sldId id="283" r:id="rId10"/>
    <p:sldId id="284" r:id="rId11"/>
    <p:sldId id="285" r:id="rId12"/>
    <p:sldId id="262" r:id="rId13"/>
    <p:sldId id="275" r:id="rId14"/>
    <p:sldId id="264" r:id="rId15"/>
    <p:sldId id="265" r:id="rId16"/>
    <p:sldId id="266" r:id="rId17"/>
    <p:sldId id="267" r:id="rId18"/>
    <p:sldId id="288" r:id="rId19"/>
    <p:sldId id="289" r:id="rId20"/>
    <p:sldId id="290" r:id="rId21"/>
    <p:sldId id="268" r:id="rId22"/>
    <p:sldId id="286" r:id="rId23"/>
    <p:sldId id="287" r:id="rId24"/>
    <p:sldId id="269" r:id="rId25"/>
    <p:sldId id="270" r:id="rId26"/>
    <p:sldId id="271" r:id="rId27"/>
    <p:sldId id="272" r:id="rId28"/>
    <p:sldId id="273" r:id="rId29"/>
    <p:sldId id="279" r:id="rId30"/>
    <p:sldId id="281" r:id="rId31"/>
    <p:sldId id="280" r:id="rId32"/>
  </p:sldIdLst>
  <p:sldSz cx="18288000" cy="10287000"/>
  <p:notesSz cx="6858000" cy="9144000"/>
  <p:embeddedFontLst>
    <p:embeddedFont>
      <p:font typeface="Tex Gyre Termes Bold" panose="020B0604020202020204" charset="0"/>
      <p:regular r:id="rId34"/>
    </p:embeddedFont>
    <p:embeddedFont>
      <p:font typeface="Arial Black" panose="020B0A04020102020204" pitchFamily="34" charset="0"/>
      <p:bold r:id="rId35"/>
    </p:embeddedFont>
    <p:embeddedFont>
      <p:font typeface="Paytone One" panose="020B0604020202020204" charset="0"/>
      <p:regular r:id="rId36"/>
    </p:embeddedFont>
    <p:embeddedFont>
      <p:font typeface="Tex Gyre Termes" panose="020B0604020202020204" charset="0"/>
      <p:regular r:id="rId37"/>
    </p:embeddedFont>
    <p:embeddedFont>
      <p:font typeface="Cabin" panose="020B0604020202020204" charset="0"/>
      <p:regular r:id="rId38"/>
    </p:embeddedFont>
    <p:embeddedFont>
      <p:font typeface="Dreaming Outloud Sans" panose="020B0604020202020204" charset="0"/>
      <p:regular r:id="rId39"/>
    </p:embeddedFont>
    <p:embeddedFont>
      <p:font typeface="Canva Sans Bold" panose="020B0604020202020204" charset="0"/>
      <p:regular r:id="rId40"/>
    </p:embeddedFont>
    <p:embeddedFont>
      <p:font typeface="Rokkitt" panose="020B0604020202020204" charset="0"/>
      <p:regular r:id="rId41"/>
    </p:embeddedFont>
    <p:embeddedFont>
      <p:font typeface="Yeseva One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Rokkitt Bold" panose="020B0604020202020204" charset="0"/>
      <p:regular r:id="rId47"/>
    </p:embeddedFont>
    <p:embeddedFont>
      <p:font typeface="XM Yermook" panose="020B0604020202020204" charset="-78"/>
      <p:regular r:id="rId48"/>
    </p:embeddedFont>
    <p:embeddedFont>
      <p:font typeface="Cabin Bold" panose="020B0604020202020204" charset="0"/>
      <p:regular r:id="rId49"/>
    </p:embeddedFont>
    <p:embeddedFont>
      <p:font typeface="Baloo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53" y="1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551EF-3432-4180-BB0F-037D1E6B28A4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C9BBF-23E2-4070-B111-2282EE21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48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748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50" y="3"/>
            <a:ext cx="18287832" cy="10273362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664792" y="340233"/>
            <a:ext cx="17063411" cy="9578898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623606" y="302498"/>
            <a:ext cx="17135208" cy="9635604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1371600" y="5006400"/>
            <a:ext cx="86478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A01127"/>
                </a:solidFill>
              </a:rPr>
              <a:pPr/>
              <a:t>‹#›</a:t>
            </a:fld>
            <a:endParaRPr lang="en">
              <a:solidFill>
                <a:srgbClr val="A01127"/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1371600" y="2670000"/>
            <a:ext cx="8647800" cy="23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14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1371600" y="6690000"/>
            <a:ext cx="8647800" cy="9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324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50" y="3"/>
            <a:ext cx="18287832" cy="10273362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664792" y="340233"/>
            <a:ext cx="17063411" cy="9578898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623606" y="302498"/>
            <a:ext cx="17135208" cy="9635604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1371600" y="890051"/>
            <a:ext cx="15544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1371600" y="2304950"/>
            <a:ext cx="15544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55" lvl="0" indent="-60957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2201"/>
            </a:lvl1pPr>
            <a:lvl2pPr marL="1828710" lvl="1" indent="-60957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2743064" lvl="2" indent="-60957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3657417" lvl="3" indent="-60957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4571772" lvl="4" indent="-60957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5486127" lvl="5" indent="-60957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6400481" lvl="6" indent="-60957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7314836" lvl="7" indent="-60957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8229189" lvl="8" indent="-60957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A01127"/>
                </a:solidFill>
              </a:rPr>
              <a:pPr/>
              <a:t>‹#›</a:t>
            </a:fld>
            <a:endParaRPr lang="en">
              <a:solidFill>
                <a:srgbClr val="A011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00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/>
          <p:nvPr/>
        </p:nvSpPr>
        <p:spPr>
          <a:xfrm>
            <a:off x="-150" y="3"/>
            <a:ext cx="18287832" cy="10273362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664792" y="340233"/>
            <a:ext cx="17063411" cy="9578898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623606" y="302498"/>
            <a:ext cx="17135208" cy="9635604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1" name="Google Shape;151;p9"/>
          <p:cNvGrpSpPr/>
          <p:nvPr/>
        </p:nvGrpSpPr>
        <p:grpSpPr>
          <a:xfrm>
            <a:off x="1328012" y="1072705"/>
            <a:ext cx="14907125" cy="8295458"/>
            <a:chOff x="677150" y="1466675"/>
            <a:chExt cx="4997025" cy="2780725"/>
          </a:xfrm>
        </p:grpSpPr>
        <p:sp>
          <p:nvSpPr>
            <p:cNvPr id="152" name="Google Shape;152;p9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36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5098800" y="2990700"/>
            <a:ext cx="8090400" cy="147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subTitle" idx="1"/>
          </p:nvPr>
        </p:nvSpPr>
        <p:spPr>
          <a:xfrm>
            <a:off x="5098800" y="4469700"/>
            <a:ext cx="8090400" cy="28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A01127"/>
                </a:solidFill>
              </a:rPr>
              <a:pPr/>
              <a:t>‹#›</a:t>
            </a:fld>
            <a:endParaRPr lang="en">
              <a:solidFill>
                <a:srgbClr val="A011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87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50" y="3"/>
            <a:ext cx="18287832" cy="10273362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>
            <a:off x="664792" y="340233"/>
            <a:ext cx="17063411" cy="9578898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>
            <a:off x="623606" y="302498"/>
            <a:ext cx="17135208" cy="9635604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7039200" y="6035027"/>
            <a:ext cx="4209600" cy="8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2797800" y="3432977"/>
            <a:ext cx="12692400" cy="22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4001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32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32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32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32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32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32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32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32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077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50" y="3"/>
            <a:ext cx="18287832" cy="10273362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9"/>
          <p:cNvSpPr/>
          <p:nvPr/>
        </p:nvSpPr>
        <p:spPr>
          <a:xfrm>
            <a:off x="664792" y="340233"/>
            <a:ext cx="17063411" cy="9578898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19"/>
          <p:cNvSpPr/>
          <p:nvPr/>
        </p:nvSpPr>
        <p:spPr>
          <a:xfrm>
            <a:off x="623606" y="302498"/>
            <a:ext cx="17135208" cy="9635604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36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1371600" y="1656000"/>
            <a:ext cx="64332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1371600" y="3167400"/>
            <a:ext cx="6433200" cy="54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85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61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A92E537-1722-CE4F-8A1A-B0A53AD2EA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D75AE17-31D2-5445-9E34-D90CC4A99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801" kern="0">
                <a:solidFill>
                  <a:srgbClr val="000000"/>
                </a:solidFill>
                <a:cs typeface="Arial"/>
                <a:sym typeface="Arial"/>
              </a:rPr>
              <a:t>Lê Đình An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E19696E-E198-0644-9A6E-A28AC20740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62EC2-EB7D-7343-BB29-E16D1C3226C1}" type="slidenum">
              <a:rPr lang="en-US" altLang="vi-VN">
                <a:solidFill>
                  <a:srgbClr val="A01127"/>
                </a:solidFill>
              </a:rPr>
              <a:pPr/>
              <a:t>‹#›</a:t>
            </a:fld>
            <a:endParaRPr lang="en-US" altLang="vi-VN">
              <a:solidFill>
                <a:srgbClr val="A011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6123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5C03EEC0-DC33-4A6A-B284-76BDF016E8F2}" type="datetimeFigureOut">
              <a:rPr lang="vi-VN" sz="2801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02/10/2024</a:t>
            </a:fld>
            <a:endParaRPr lang="vi-VN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vi-VN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89976-4888-4D66-A569-6BCA16CD36BF}" type="slidenum">
              <a:rPr lang="vi-VN" smtClean="0">
                <a:solidFill>
                  <a:srgbClr val="A01127"/>
                </a:solidFill>
              </a:rPr>
              <a:pPr/>
              <a:t>‹#›</a:t>
            </a:fld>
            <a:endParaRPr lang="vi-VN">
              <a:solidFill>
                <a:srgbClr val="A011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94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5132CA7B-75E2-4171-9F19-DC1E0EFABDF1}" type="datetimeFigureOut">
              <a:rPr lang="vi-VN" sz="2801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02/10/2024</a:t>
            </a:fld>
            <a:endParaRPr lang="vi-VN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vi-VN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BC26-ACE7-4785-8375-BF965CB8D25C}" type="slidenum">
              <a:rPr lang="vi-VN" smtClean="0">
                <a:solidFill>
                  <a:srgbClr val="A01127"/>
                </a:solidFill>
              </a:rPr>
              <a:pPr/>
              <a:t>‹#›</a:t>
            </a:fld>
            <a:endParaRPr lang="vi-VN">
              <a:solidFill>
                <a:srgbClr val="A011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22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A01127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A01127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596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4.svg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NUL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2.svg"/><Relationship Id="rId1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7" Type="http://schemas.openxmlformats.org/officeDocument/2006/relationships/image" Target="../media/image55.svg"/><Relationship Id="rId2" Type="http://schemas.openxmlformats.org/officeDocument/2006/relationships/image" Target="../media/image38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4.svg"/><Relationship Id="rId15" Type="http://schemas.openxmlformats.org/officeDocument/2006/relationships/image" Target="../media/image43.png"/><Relationship Id="rId10" Type="http://schemas.openxmlformats.org/officeDocument/2006/relationships/image" Target="../media/image42.png"/><Relationship Id="rId19" Type="http://schemas.openxmlformats.org/officeDocument/2006/relationships/image" Target="../media/image57.svg"/><Relationship Id="rId4" Type="http://schemas.openxmlformats.org/officeDocument/2006/relationships/image" Target="../media/image39.png"/><Relationship Id="rId9" Type="http://schemas.openxmlformats.org/officeDocument/2006/relationships/image" Target="../media/image48.sv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59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2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7.png"/><Relationship Id="rId5" Type="http://schemas.openxmlformats.org/officeDocument/2006/relationships/image" Target="../media/image65.sv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7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2.sv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5.svg"/><Relationship Id="rId5" Type="http://schemas.openxmlformats.org/officeDocument/2006/relationships/image" Target="../media/image65.svg"/><Relationship Id="rId15" Type="http://schemas.openxmlformats.org/officeDocument/2006/relationships/image" Target="../media/image74.svg"/><Relationship Id="rId10" Type="http://schemas.openxmlformats.org/officeDocument/2006/relationships/image" Target="../media/image37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4.svg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3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2.svg"/><Relationship Id="rId1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42.png"/><Relationship Id="rId17" Type="http://schemas.openxmlformats.org/officeDocument/2006/relationships/image" Target="../media/image55.svg"/><Relationship Id="rId2" Type="http://schemas.openxmlformats.org/officeDocument/2006/relationships/image" Target="../media/image38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43.png"/><Relationship Id="rId10" Type="http://schemas.openxmlformats.org/officeDocument/2006/relationships/image" Target="../media/image59.png"/><Relationship Id="rId19" Type="http://schemas.openxmlformats.org/officeDocument/2006/relationships/image" Target="../media/image57.svg"/><Relationship Id="rId4" Type="http://schemas.openxmlformats.org/officeDocument/2006/relationships/image" Target="../media/image39.png"/><Relationship Id="rId9" Type="http://schemas.openxmlformats.org/officeDocument/2006/relationships/image" Target="../media/image48.svg"/><Relationship Id="rId1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openxmlformats.org/officeDocument/2006/relationships/image" Target="../media/image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11" Type="http://schemas.openxmlformats.org/officeDocument/2006/relationships/image" Target="../media/image50.svg"/><Relationship Id="rId5" Type="http://schemas.openxmlformats.org/officeDocument/2006/relationships/image" Target="../media/image42.svg"/><Relationship Id="rId10" Type="http://schemas.openxmlformats.org/officeDocument/2006/relationships/image" Target="../media/image59.png"/><Relationship Id="rId4" Type="http://schemas.openxmlformats.org/officeDocument/2006/relationships/image" Target="../media/image38.png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23607" r="5055" b="25139"/>
          <a:stretch>
            <a:fillRect/>
          </a:stretch>
        </p:blipFill>
        <p:spPr bwMode="auto">
          <a:xfrm>
            <a:off x="177052" y="254006"/>
            <a:ext cx="17539451" cy="964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Group 5"/>
          <p:cNvGrpSpPr>
            <a:grpSpLocks/>
          </p:cNvGrpSpPr>
          <p:nvPr/>
        </p:nvGrpSpPr>
        <p:grpSpPr bwMode="auto">
          <a:xfrm>
            <a:off x="0" y="254006"/>
            <a:ext cx="18288000" cy="9623230"/>
            <a:chOff x="110318" y="310848"/>
            <a:chExt cx="11483962" cy="5291979"/>
          </a:xfrm>
        </p:grpSpPr>
        <p:pic>
          <p:nvPicPr>
            <p:cNvPr id="1332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18" y="310848"/>
              <a:ext cx="1377288" cy="138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7"/>
            <p:cNvSpPr txBox="1">
              <a:spLocks noChangeArrowheads="1"/>
            </p:cNvSpPr>
            <p:nvPr/>
          </p:nvSpPr>
          <p:spPr bwMode="auto">
            <a:xfrm>
              <a:off x="1963189" y="465008"/>
              <a:ext cx="9067293" cy="456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Open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pitchFamily="34" charset="0"/>
                </a:defRPr>
              </a:lvl9pPr>
            </a:lstStyle>
            <a:p>
              <a:pPr algn="ctr" defTabSz="137156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800" b="1" dirty="0">
                  <a:solidFill>
                    <a:srgbClr val="3404B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UỶ BAN NHÂN DÂN TỈNH BẮC </a:t>
              </a:r>
              <a:r>
                <a:rPr lang="vi-VN" altLang="en-US" sz="4800" b="1" dirty="0">
                  <a:solidFill>
                    <a:srgbClr val="3404B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GIANG</a:t>
              </a:r>
              <a:r>
                <a:rPr lang="en-GB" altLang="en-US" sz="4800" b="1" dirty="0">
                  <a:solidFill>
                    <a:srgbClr val="3404B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72702" y="1287958"/>
              <a:ext cx="8229243" cy="7616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37156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8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HỘI THI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0370" y="2159841"/>
              <a:ext cx="11013910" cy="7743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371566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5700" b="1" dirty="0">
                  <a:solidFill>
                    <a:srgbClr val="3404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GIÁO VIÊN CHỦ NHIỆM LỚP GIỎI CẤP TỈNH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31795" y="5247399"/>
              <a:ext cx="5100678" cy="3554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137156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Lạng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Giang</a:t>
              </a:r>
              <a:r>
                <a:rPr lang="en-GB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 </a:t>
              </a:r>
              <a:r>
                <a:rPr lang="en-GB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GB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03 </a:t>
              </a:r>
              <a:r>
                <a:rPr lang="en-GB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tháng</a:t>
              </a:r>
              <a:r>
                <a:rPr lang="en-GB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r>
                <a:rPr lang="en-GB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lang="en-GB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2024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77981" y="5895980"/>
            <a:ext cx="15487650" cy="1500409"/>
          </a:xfrm>
          <a:prstGeom prst="rect">
            <a:avLst/>
          </a:prstGeom>
        </p:spPr>
        <p:txBody>
          <a:bodyPr lIns="182876" tIns="91439" rIns="182876" bIns="91439">
            <a:spAutoFit/>
          </a:bodyPr>
          <a:lstStyle/>
          <a:p>
            <a:pPr algn="ctr" defTabSz="137156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5700" b="1" dirty="0">
              <a:solidFill>
                <a:srgbClr val="2284C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77981" y="5302253"/>
            <a:ext cx="15487650" cy="1500409"/>
          </a:xfrm>
          <a:prstGeom prst="rect">
            <a:avLst/>
          </a:prstGeom>
        </p:spPr>
        <p:txBody>
          <a:bodyPr lIns="182876" tIns="91439" rIns="182876" bIns="91439">
            <a:spAutoFit/>
          </a:bodyPr>
          <a:lstStyle/>
          <a:p>
            <a:pPr algn="ctr" defTabSz="137156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5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0177" y="4565654"/>
            <a:ext cx="15487650" cy="1500409"/>
          </a:xfrm>
          <a:prstGeom prst="rect">
            <a:avLst/>
          </a:prstGeom>
        </p:spPr>
        <p:txBody>
          <a:bodyPr lIns="182876" tIns="91439" rIns="182876" bIns="91439">
            <a:spAutoFit/>
          </a:bodyPr>
          <a:lstStyle/>
          <a:p>
            <a:pPr algn="ctr" defTabSz="1371566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700" b="1" dirty="0">
                <a:solidFill>
                  <a:srgbClr val="3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 KÌ </a:t>
            </a:r>
            <a:r>
              <a:rPr lang="vi-VN" sz="5700" b="1" dirty="0">
                <a:solidFill>
                  <a:srgbClr val="3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</a:t>
            </a:r>
            <a:r>
              <a:rPr lang="en-US" sz="5700" b="1" dirty="0">
                <a:solidFill>
                  <a:srgbClr val="3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r>
              <a:rPr lang="en-GB" sz="5700" b="1" dirty="0">
                <a:solidFill>
                  <a:srgbClr val="3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5700" b="1" dirty="0">
                <a:solidFill>
                  <a:srgbClr val="3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</a:t>
            </a:r>
            <a:r>
              <a:rPr lang="en-US" sz="5700" b="1" dirty="0">
                <a:solidFill>
                  <a:srgbClr val="3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  <a:r>
              <a:rPr lang="en-GB" sz="5700" b="1" dirty="0">
                <a:solidFill>
                  <a:srgbClr val="3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1" y="6210303"/>
            <a:ext cx="14838608" cy="1292660"/>
          </a:xfrm>
          <a:prstGeom prst="rect">
            <a:avLst/>
          </a:prstGeom>
        </p:spPr>
        <p:txBody>
          <a:bodyPr wrap="square" lIns="182876" tIns="91439" rIns="182876" bIns="91439">
            <a:spAutoFit/>
          </a:bodyPr>
          <a:lstStyle/>
          <a:p>
            <a:pPr algn="ctr" defTabSz="1371566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800"/>
              <a:defRPr/>
            </a:pP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Phạm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</a:t>
            </a:r>
            <a:endParaRPr lang="vi-VN" sz="36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371566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Pts val="2800"/>
              <a:defRPr/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TH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PT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</a:t>
            </a:r>
            <a:r>
              <a:rPr lang="vi-VN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Giang</a:t>
            </a:r>
            <a:r>
              <a:rPr lang="vi-VN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Bắc Giang</a:t>
            </a:r>
            <a:endParaRPr lang="en-US" sz="36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Fir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34380088"/>
      </p:ext>
    </p:extLst>
  </p:cSld>
  <p:clrMapOvr>
    <a:masterClrMapping/>
  </p:clrMapOvr>
  <p:transition spd="slow" advTm="351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1" y="571500"/>
            <a:ext cx="18135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64381" y="593019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0" y="0"/>
                </a:moveTo>
                <a:lnTo>
                  <a:pt x="7243938" y="0"/>
                </a:lnTo>
                <a:lnTo>
                  <a:pt x="7243938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5516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9579681" y="733447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7243938" y="8115300"/>
                </a:moveTo>
                <a:lnTo>
                  <a:pt x="0" y="8115300"/>
                </a:lnTo>
                <a:lnTo>
                  <a:pt x="0" y="0"/>
                </a:lnTo>
                <a:lnTo>
                  <a:pt x="7243938" y="0"/>
                </a:lnTo>
                <a:lnTo>
                  <a:pt x="7243938" y="81153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55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27208" y="7597659"/>
            <a:ext cx="13291174" cy="4011518"/>
          </a:xfrm>
          <a:custGeom>
            <a:avLst/>
            <a:gdLst/>
            <a:ahLst/>
            <a:cxnLst/>
            <a:rect l="l" t="t" r="r" b="b"/>
            <a:pathLst>
              <a:path w="13291174" h="4011518">
                <a:moveTo>
                  <a:pt x="0" y="0"/>
                </a:moveTo>
                <a:lnTo>
                  <a:pt x="13291173" y="0"/>
                </a:lnTo>
                <a:lnTo>
                  <a:pt x="13291173" y="4011518"/>
                </a:lnTo>
                <a:lnTo>
                  <a:pt x="0" y="401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7948251"/>
            <a:ext cx="13291174" cy="4011518"/>
          </a:xfrm>
          <a:custGeom>
            <a:avLst/>
            <a:gdLst/>
            <a:ahLst/>
            <a:cxnLst/>
            <a:rect l="l" t="t" r="r" b="b"/>
            <a:pathLst>
              <a:path w="13291174" h="4011518">
                <a:moveTo>
                  <a:pt x="0" y="0"/>
                </a:moveTo>
                <a:lnTo>
                  <a:pt x="13291174" y="0"/>
                </a:lnTo>
                <a:lnTo>
                  <a:pt x="13291174" y="4011517"/>
                </a:lnTo>
                <a:lnTo>
                  <a:pt x="0" y="4011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436946">
            <a:off x="14983731" y="88252"/>
            <a:ext cx="4551138" cy="1880896"/>
          </a:xfrm>
          <a:custGeom>
            <a:avLst/>
            <a:gdLst/>
            <a:ahLst/>
            <a:cxnLst/>
            <a:rect l="l" t="t" r="r" b="b"/>
            <a:pathLst>
              <a:path w="4551138" h="1880896">
                <a:moveTo>
                  <a:pt x="0" y="0"/>
                </a:moveTo>
                <a:lnTo>
                  <a:pt x="4551138" y="0"/>
                </a:lnTo>
                <a:lnTo>
                  <a:pt x="4551138" y="1880896"/>
                </a:lnTo>
                <a:lnTo>
                  <a:pt x="0" y="188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19115">
            <a:off x="-1242443" y="-224485"/>
            <a:ext cx="4551138" cy="1880896"/>
          </a:xfrm>
          <a:custGeom>
            <a:avLst/>
            <a:gdLst/>
            <a:ahLst/>
            <a:cxnLst/>
            <a:rect l="l" t="t" r="r" b="b"/>
            <a:pathLst>
              <a:path w="4551138" h="1880896">
                <a:moveTo>
                  <a:pt x="0" y="0"/>
                </a:moveTo>
                <a:lnTo>
                  <a:pt x="4551138" y="0"/>
                </a:lnTo>
                <a:lnTo>
                  <a:pt x="4551138" y="1880896"/>
                </a:lnTo>
                <a:lnTo>
                  <a:pt x="0" y="18808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46416">
            <a:off x="-290137" y="2803676"/>
            <a:ext cx="2158173" cy="2012986"/>
          </a:xfrm>
          <a:custGeom>
            <a:avLst/>
            <a:gdLst/>
            <a:ahLst/>
            <a:cxnLst/>
            <a:rect l="l" t="t" r="r" b="b"/>
            <a:pathLst>
              <a:path w="2158173" h="2012986">
                <a:moveTo>
                  <a:pt x="0" y="0"/>
                </a:moveTo>
                <a:lnTo>
                  <a:pt x="2158172" y="0"/>
                </a:lnTo>
                <a:lnTo>
                  <a:pt x="2158172" y="2012987"/>
                </a:lnTo>
                <a:lnTo>
                  <a:pt x="0" y="20129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31998" y="4420952"/>
            <a:ext cx="12928803" cy="2224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9"/>
              </a:lnSpc>
            </a:pPr>
            <a:r>
              <a:rPr lang="en-US" sz="8256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Nhận</a:t>
            </a:r>
            <a:r>
              <a:rPr lang="en-US" sz="8256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256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diện</a:t>
            </a:r>
            <a:r>
              <a:rPr lang="en-US" sz="8256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256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những</a:t>
            </a:r>
            <a:r>
              <a:rPr lang="en-US" sz="8256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256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biểu</a:t>
            </a:r>
            <a:r>
              <a:rPr lang="en-US" sz="8256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256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hiện</a:t>
            </a:r>
            <a:r>
              <a:rPr lang="en-US" sz="8256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256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trưởng</a:t>
            </a:r>
            <a:r>
              <a:rPr lang="en-US" sz="8256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256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thành</a:t>
            </a:r>
            <a:r>
              <a:rPr lang="en-US" sz="8256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256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của</a:t>
            </a:r>
            <a:r>
              <a:rPr lang="en-US" sz="8256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256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cá</a:t>
            </a:r>
            <a:r>
              <a:rPr lang="en-US" sz="8256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256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nhân</a:t>
            </a:r>
            <a:endParaRPr lang="en-US" sz="8256" dirty="0">
              <a:solidFill>
                <a:srgbClr val="6A7E78"/>
              </a:solidFill>
              <a:latin typeface="Tex Gyre Termes"/>
              <a:ea typeface="Tex Gyre Termes"/>
              <a:cs typeface="Tex Gyre Termes"/>
              <a:sym typeface="Tex Gyre Termes"/>
            </a:endParaRPr>
          </a:p>
        </p:txBody>
      </p:sp>
      <p:sp>
        <p:nvSpPr>
          <p:cNvPr id="10" name="Freeform 10"/>
          <p:cNvSpPr/>
          <p:nvPr/>
        </p:nvSpPr>
        <p:spPr>
          <a:xfrm rot="-340794">
            <a:off x="2494554" y="-48899"/>
            <a:ext cx="2854567" cy="2155198"/>
          </a:xfrm>
          <a:custGeom>
            <a:avLst/>
            <a:gdLst/>
            <a:ahLst/>
            <a:cxnLst/>
            <a:rect l="l" t="t" r="r" b="b"/>
            <a:pathLst>
              <a:path w="2854567" h="2155198">
                <a:moveTo>
                  <a:pt x="0" y="0"/>
                </a:moveTo>
                <a:lnTo>
                  <a:pt x="2854568" y="0"/>
                </a:lnTo>
                <a:lnTo>
                  <a:pt x="2854568" y="2155198"/>
                </a:lnTo>
                <a:lnTo>
                  <a:pt x="0" y="21551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79272">
            <a:off x="16516952" y="5200363"/>
            <a:ext cx="1484696" cy="2047857"/>
          </a:xfrm>
          <a:custGeom>
            <a:avLst/>
            <a:gdLst/>
            <a:ahLst/>
            <a:cxnLst/>
            <a:rect l="l" t="t" r="r" b="b"/>
            <a:pathLst>
              <a:path w="1484696" h="2047857">
                <a:moveTo>
                  <a:pt x="0" y="0"/>
                </a:moveTo>
                <a:lnTo>
                  <a:pt x="1484696" y="0"/>
                </a:lnTo>
                <a:lnTo>
                  <a:pt x="1484696" y="2047857"/>
                </a:lnTo>
                <a:lnTo>
                  <a:pt x="0" y="20478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465382" y="1800166"/>
            <a:ext cx="11662036" cy="1542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5"/>
              </a:lnSpc>
            </a:pPr>
            <a:r>
              <a:rPr lang="en-US" sz="11595" dirty="0" err="1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Hoạt</a:t>
            </a:r>
            <a:r>
              <a:rPr lang="en-US" sz="11595" dirty="0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11595" dirty="0" err="1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động</a:t>
            </a:r>
            <a:r>
              <a:rPr lang="en-US" sz="11595" dirty="0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11595" dirty="0" smtClean="0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1 </a:t>
            </a:r>
            <a:r>
              <a:rPr lang="en-US" sz="11595" dirty="0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9800" y="1905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fr-FR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FR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795568" y="1340959"/>
            <a:ext cx="5291974" cy="7761562"/>
          </a:xfrm>
          <a:custGeom>
            <a:avLst/>
            <a:gdLst/>
            <a:ahLst/>
            <a:cxnLst/>
            <a:rect l="l" t="t" r="r" b="b"/>
            <a:pathLst>
              <a:path w="5291974" h="7761562">
                <a:moveTo>
                  <a:pt x="0" y="0"/>
                </a:moveTo>
                <a:lnTo>
                  <a:pt x="5291974" y="0"/>
                </a:lnTo>
                <a:lnTo>
                  <a:pt x="5291974" y="7761562"/>
                </a:lnTo>
                <a:lnTo>
                  <a:pt x="0" y="776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3"/>
          <p:cNvSpPr txBox="1"/>
          <p:nvPr/>
        </p:nvSpPr>
        <p:spPr>
          <a:xfrm>
            <a:off x="-54422" y="2256188"/>
            <a:ext cx="6991954" cy="994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2"/>
              </a:lnSpc>
            </a:pPr>
            <a:r>
              <a:rPr lang="en-US" sz="7452" dirty="0" err="1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Nhóm</a:t>
            </a:r>
            <a:r>
              <a:rPr lang="en-US" sz="7452" dirty="0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 1,2 </a:t>
            </a:r>
          </a:p>
        </p:txBody>
      </p:sp>
      <p:sp>
        <p:nvSpPr>
          <p:cNvPr id="17" name="Freeform 4"/>
          <p:cNvSpPr/>
          <p:nvPr/>
        </p:nvSpPr>
        <p:spPr>
          <a:xfrm>
            <a:off x="6588117" y="1321006"/>
            <a:ext cx="5291974" cy="7761562"/>
          </a:xfrm>
          <a:custGeom>
            <a:avLst/>
            <a:gdLst/>
            <a:ahLst/>
            <a:cxnLst/>
            <a:rect l="l" t="t" r="r" b="b"/>
            <a:pathLst>
              <a:path w="5291974" h="7761562">
                <a:moveTo>
                  <a:pt x="0" y="0"/>
                </a:moveTo>
                <a:lnTo>
                  <a:pt x="5291974" y="0"/>
                </a:lnTo>
                <a:lnTo>
                  <a:pt x="5291974" y="7761562"/>
                </a:lnTo>
                <a:lnTo>
                  <a:pt x="0" y="77615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5"/>
          <p:cNvSpPr txBox="1"/>
          <p:nvPr/>
        </p:nvSpPr>
        <p:spPr>
          <a:xfrm>
            <a:off x="5848251" y="2307293"/>
            <a:ext cx="6591497" cy="94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5"/>
              </a:lnSpc>
            </a:pPr>
            <a:r>
              <a:rPr lang="en-US" sz="7025" dirty="0" err="1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Nhóm</a:t>
            </a:r>
            <a:r>
              <a:rPr lang="en-US" sz="7025" dirty="0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 3,4 </a:t>
            </a:r>
          </a:p>
        </p:txBody>
      </p:sp>
      <p:sp>
        <p:nvSpPr>
          <p:cNvPr id="19" name="Freeform 6"/>
          <p:cNvSpPr/>
          <p:nvPr/>
        </p:nvSpPr>
        <p:spPr>
          <a:xfrm>
            <a:off x="12498127" y="1340959"/>
            <a:ext cx="5291974" cy="7761562"/>
          </a:xfrm>
          <a:custGeom>
            <a:avLst/>
            <a:gdLst/>
            <a:ahLst/>
            <a:cxnLst/>
            <a:rect l="l" t="t" r="r" b="b"/>
            <a:pathLst>
              <a:path w="5291974" h="7761562">
                <a:moveTo>
                  <a:pt x="0" y="0"/>
                </a:moveTo>
                <a:lnTo>
                  <a:pt x="5291974" y="0"/>
                </a:lnTo>
                <a:lnTo>
                  <a:pt x="5291974" y="7761562"/>
                </a:lnTo>
                <a:lnTo>
                  <a:pt x="0" y="7761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7"/>
          <p:cNvSpPr txBox="1"/>
          <p:nvPr/>
        </p:nvSpPr>
        <p:spPr>
          <a:xfrm>
            <a:off x="11715852" y="2285837"/>
            <a:ext cx="6856524" cy="98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7308" dirty="0" err="1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Nhóm</a:t>
            </a:r>
            <a:r>
              <a:rPr lang="en-US" sz="7308" dirty="0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 5,6 </a:t>
            </a:r>
          </a:p>
        </p:txBody>
      </p:sp>
      <p:sp>
        <p:nvSpPr>
          <p:cNvPr id="21" name="TextBox 8"/>
          <p:cNvSpPr txBox="1"/>
          <p:nvPr/>
        </p:nvSpPr>
        <p:spPr>
          <a:xfrm>
            <a:off x="1072442" y="3543300"/>
            <a:ext cx="4447294" cy="4360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16"/>
              </a:lnSpc>
            </a:pPr>
            <a:r>
              <a:rPr lang="vi-VN" sz="8111" dirty="0" smtClean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Biểu hiện t</a:t>
            </a:r>
            <a:r>
              <a:rPr lang="en-US" sz="8111" dirty="0" err="1" smtClean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rưởng</a:t>
            </a:r>
            <a:r>
              <a:rPr lang="en-US" sz="8111" dirty="0" smtClean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111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thành</a:t>
            </a:r>
            <a:r>
              <a:rPr lang="en-US" sz="8111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111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về</a:t>
            </a:r>
            <a:r>
              <a:rPr lang="en-US" sz="8111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111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thể</a:t>
            </a:r>
            <a:r>
              <a:rPr lang="en-US" sz="8111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111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chất</a:t>
            </a:r>
            <a:endParaRPr lang="en-US" sz="8111" dirty="0">
              <a:solidFill>
                <a:srgbClr val="6A7E78"/>
              </a:solidFill>
              <a:latin typeface="Tex Gyre Termes"/>
              <a:ea typeface="Tex Gyre Termes"/>
              <a:cs typeface="Tex Gyre Termes"/>
              <a:sym typeface="Tex Gyre Termes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6756065" y="3543300"/>
            <a:ext cx="4585095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34"/>
              </a:lnSpc>
            </a:pPr>
            <a:r>
              <a:rPr lang="vi-VN" sz="8318" dirty="0" smtClean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Biểu hiện </a:t>
            </a:r>
            <a:r>
              <a:rPr lang="vi-VN" sz="8318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t</a:t>
            </a:r>
            <a:r>
              <a:rPr lang="en-US" sz="8318" dirty="0" err="1" smtClean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rưởng</a:t>
            </a:r>
            <a:r>
              <a:rPr lang="en-US" sz="8318" dirty="0" smtClean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318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thành</a:t>
            </a:r>
            <a:r>
              <a:rPr lang="en-US" sz="8318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318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về</a:t>
            </a:r>
            <a:r>
              <a:rPr lang="en-US" sz="8318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318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tâm</a:t>
            </a:r>
            <a:r>
              <a:rPr lang="en-US" sz="8318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318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lí</a:t>
            </a:r>
            <a:endParaRPr lang="en-US" sz="8318" dirty="0">
              <a:solidFill>
                <a:srgbClr val="6A7E78"/>
              </a:solidFill>
              <a:latin typeface="Tex Gyre Termes"/>
              <a:ea typeface="Tex Gyre Termes"/>
              <a:cs typeface="Tex Gyre Termes"/>
              <a:sym typeface="Tex Gyre Termes"/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12801600" y="3719365"/>
            <a:ext cx="4463228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0"/>
              </a:lnSpc>
            </a:pPr>
            <a:r>
              <a:rPr lang="vi-VN" sz="7943" dirty="0" smtClean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Biểu hiện </a:t>
            </a:r>
            <a:r>
              <a:rPr lang="vi-VN" sz="7943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t</a:t>
            </a:r>
            <a:r>
              <a:rPr lang="en-US" sz="7943" dirty="0" err="1" smtClean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rưởng</a:t>
            </a:r>
            <a:r>
              <a:rPr lang="en-US" sz="7943" dirty="0" smtClean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7943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thành</a:t>
            </a:r>
            <a:r>
              <a:rPr lang="en-US" sz="7943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7943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về</a:t>
            </a:r>
            <a:r>
              <a:rPr lang="en-US" sz="7943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 </a:t>
            </a:r>
            <a:r>
              <a:rPr lang="en-US" sz="7943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xã</a:t>
            </a:r>
            <a:r>
              <a:rPr lang="en-US" sz="7943" dirty="0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7943" dirty="0" err="1">
                <a:solidFill>
                  <a:srgbClr val="6A7E78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hội</a:t>
            </a:r>
            <a:endParaRPr lang="en-US" sz="7943" dirty="0">
              <a:solidFill>
                <a:srgbClr val="6A7E78"/>
              </a:solidFill>
              <a:latin typeface="Tex Gyre Termes"/>
              <a:ea typeface="Tex Gyre Termes"/>
              <a:cs typeface="Tex Gyre Termes"/>
              <a:sym typeface="Tex Gyre Termes"/>
            </a:endParaRPr>
          </a:p>
        </p:txBody>
      </p:sp>
    </p:spTree>
    <p:extLst>
      <p:ext uri="{BB962C8B-B14F-4D97-AF65-F5344CB8AC3E}">
        <p14:creationId xmlns:p14="http://schemas.microsoft.com/office/powerpoint/2010/main" val="26854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35744" y="8184269"/>
            <a:ext cx="15718211" cy="4112323"/>
          </a:xfrm>
          <a:custGeom>
            <a:avLst/>
            <a:gdLst/>
            <a:ahLst/>
            <a:cxnLst/>
            <a:rect l="l" t="t" r="r" b="b"/>
            <a:pathLst>
              <a:path w="15718211" h="4112323">
                <a:moveTo>
                  <a:pt x="0" y="0"/>
                </a:moveTo>
                <a:lnTo>
                  <a:pt x="15718210" y="0"/>
                </a:lnTo>
                <a:lnTo>
                  <a:pt x="15718210" y="4112323"/>
                </a:lnTo>
                <a:lnTo>
                  <a:pt x="0" y="4112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73095" y="492141"/>
            <a:ext cx="8215168" cy="2048744"/>
            <a:chOff x="0" y="0"/>
            <a:chExt cx="2163666" cy="5395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3666" cy="539587"/>
            </a:xfrm>
            <a:custGeom>
              <a:avLst/>
              <a:gdLst/>
              <a:ahLst/>
              <a:cxnLst/>
              <a:rect l="l" t="t" r="r" b="b"/>
              <a:pathLst>
                <a:path w="2163666" h="539587">
                  <a:moveTo>
                    <a:pt x="48062" y="0"/>
                  </a:moveTo>
                  <a:lnTo>
                    <a:pt x="2115604" y="0"/>
                  </a:lnTo>
                  <a:cubicBezTo>
                    <a:pt x="2142148" y="0"/>
                    <a:pt x="2163666" y="21518"/>
                    <a:pt x="2163666" y="48062"/>
                  </a:cubicBezTo>
                  <a:lnTo>
                    <a:pt x="2163666" y="491525"/>
                  </a:lnTo>
                  <a:cubicBezTo>
                    <a:pt x="2163666" y="504272"/>
                    <a:pt x="2158602" y="516497"/>
                    <a:pt x="2149589" y="525510"/>
                  </a:cubicBezTo>
                  <a:cubicBezTo>
                    <a:pt x="2140575" y="534523"/>
                    <a:pt x="2128351" y="539587"/>
                    <a:pt x="2115604" y="539587"/>
                  </a:cubicBezTo>
                  <a:lnTo>
                    <a:pt x="48062" y="539587"/>
                  </a:lnTo>
                  <a:cubicBezTo>
                    <a:pt x="35315" y="539587"/>
                    <a:pt x="23090" y="534523"/>
                    <a:pt x="14077" y="525510"/>
                  </a:cubicBezTo>
                  <a:cubicBezTo>
                    <a:pt x="5064" y="516497"/>
                    <a:pt x="0" y="504272"/>
                    <a:pt x="0" y="491525"/>
                  </a:cubicBezTo>
                  <a:lnTo>
                    <a:pt x="0" y="48062"/>
                  </a:lnTo>
                  <a:cubicBezTo>
                    <a:pt x="0" y="35315"/>
                    <a:pt x="5064" y="23090"/>
                    <a:pt x="14077" y="14077"/>
                  </a:cubicBezTo>
                  <a:cubicBezTo>
                    <a:pt x="23090" y="5064"/>
                    <a:pt x="35315" y="0"/>
                    <a:pt x="48062" y="0"/>
                  </a:cubicBezTo>
                  <a:close/>
                </a:path>
              </a:pathLst>
            </a:custGeom>
            <a:solidFill>
              <a:srgbClr val="EF9A3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63666" cy="577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476505" y="7532673"/>
            <a:ext cx="15718211" cy="4112323"/>
          </a:xfrm>
          <a:custGeom>
            <a:avLst/>
            <a:gdLst/>
            <a:ahLst/>
            <a:cxnLst/>
            <a:rect l="l" t="t" r="r" b="b"/>
            <a:pathLst>
              <a:path w="15718211" h="4112323">
                <a:moveTo>
                  <a:pt x="0" y="0"/>
                </a:moveTo>
                <a:lnTo>
                  <a:pt x="15718210" y="0"/>
                </a:lnTo>
                <a:lnTo>
                  <a:pt x="15718210" y="4112323"/>
                </a:lnTo>
                <a:lnTo>
                  <a:pt x="0" y="4112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4592" y="492141"/>
            <a:ext cx="3647170" cy="3574226"/>
          </a:xfrm>
          <a:custGeom>
            <a:avLst/>
            <a:gdLst/>
            <a:ahLst/>
            <a:cxnLst/>
            <a:rect l="l" t="t" r="r" b="b"/>
            <a:pathLst>
              <a:path w="3647170" h="3574226">
                <a:moveTo>
                  <a:pt x="0" y="0"/>
                </a:moveTo>
                <a:lnTo>
                  <a:pt x="3647170" y="0"/>
                </a:lnTo>
                <a:lnTo>
                  <a:pt x="3647170" y="3574226"/>
                </a:lnTo>
                <a:lnTo>
                  <a:pt x="0" y="3574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7505">
            <a:off x="15996406" y="3372583"/>
            <a:ext cx="2525788" cy="1717536"/>
          </a:xfrm>
          <a:custGeom>
            <a:avLst/>
            <a:gdLst/>
            <a:ahLst/>
            <a:cxnLst/>
            <a:rect l="l" t="t" r="r" b="b"/>
            <a:pathLst>
              <a:path w="2525788" h="1717536">
                <a:moveTo>
                  <a:pt x="0" y="0"/>
                </a:moveTo>
                <a:lnTo>
                  <a:pt x="2525788" y="0"/>
                </a:lnTo>
                <a:lnTo>
                  <a:pt x="2525788" y="1717536"/>
                </a:lnTo>
                <a:lnTo>
                  <a:pt x="0" y="1717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85097">
            <a:off x="14132469" y="633564"/>
            <a:ext cx="2338938" cy="1765898"/>
          </a:xfrm>
          <a:custGeom>
            <a:avLst/>
            <a:gdLst/>
            <a:ahLst/>
            <a:cxnLst/>
            <a:rect l="l" t="t" r="r" b="b"/>
            <a:pathLst>
              <a:path w="2338938" h="1765898">
                <a:moveTo>
                  <a:pt x="0" y="0"/>
                </a:moveTo>
                <a:lnTo>
                  <a:pt x="2338938" y="0"/>
                </a:lnTo>
                <a:lnTo>
                  <a:pt x="2338938" y="1765898"/>
                </a:lnTo>
                <a:lnTo>
                  <a:pt x="0" y="17658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83831" y="716378"/>
            <a:ext cx="7520339" cy="187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1"/>
              </a:lnSpc>
            </a:pP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Trưởng</a:t>
            </a:r>
            <a:r>
              <a:rPr lang="en-US" sz="6017" b="1" dirty="0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thành</a:t>
            </a:r>
            <a:r>
              <a:rPr lang="en-US" sz="6017" b="1" dirty="0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về</a:t>
            </a:r>
            <a:r>
              <a:rPr lang="en-US" sz="6017" b="1" dirty="0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thể</a:t>
            </a:r>
            <a:r>
              <a:rPr lang="en-US" sz="6017" b="1" dirty="0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chất</a:t>
            </a:r>
            <a:endParaRPr lang="en-US" sz="6017" b="1" dirty="0">
              <a:solidFill>
                <a:srgbClr val="FFFBF4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347648" y="2690587"/>
            <a:ext cx="11613084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algn="l">
              <a:lnSpc>
                <a:spcPts val="5208"/>
              </a:lnSpc>
            </a:pPr>
            <a:r>
              <a:rPr lang="vi-VN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5. T</a:t>
            </a:r>
            <a:r>
              <a:rPr lang="en-US" sz="4200" b="1" dirty="0" err="1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ăng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chiều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cao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từ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1m60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lên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1m65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trong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năm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học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lớp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10.</a:t>
            </a:r>
            <a:endParaRPr lang="en-US" sz="4200" b="1" dirty="0">
              <a:solidFill>
                <a:srgbClr val="394734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40591" y="4212301"/>
            <a:ext cx="722281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08"/>
              </a:lnSpc>
            </a:pPr>
            <a:r>
              <a:rPr lang="vi-VN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  <a:r>
              <a:rPr lang="vi-VN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</a:t>
            </a:r>
            <a:r>
              <a:rPr lang="en-US" sz="4200" b="1" dirty="0" err="1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ần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bị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vỡ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giọng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giọng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trầm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xuống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40590" y="5734015"/>
            <a:ext cx="11613084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11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Cân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nặng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từ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45kg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lên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50kg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trong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năm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2023.</a:t>
            </a:r>
            <a:endParaRPr lang="en-US" sz="4200" b="1" dirty="0">
              <a:solidFill>
                <a:srgbClr val="394734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777270" y="7195679"/>
            <a:ext cx="8806819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  <a:r>
              <a:rPr lang="vi-VN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</a:t>
            </a:r>
            <a:r>
              <a:rPr lang="en-US" sz="4200" b="1" dirty="0" err="1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ần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xuất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hiện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thêm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ria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mép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77270" y="8165219"/>
            <a:ext cx="8806819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  <a:r>
              <a:rPr lang="vi-VN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Có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sự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phát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triển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về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cơ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bắp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73095" y="492141"/>
            <a:ext cx="8215168" cy="2048744"/>
            <a:chOff x="0" y="0"/>
            <a:chExt cx="2163666" cy="5395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3666" cy="539587"/>
            </a:xfrm>
            <a:custGeom>
              <a:avLst/>
              <a:gdLst/>
              <a:ahLst/>
              <a:cxnLst/>
              <a:rect l="l" t="t" r="r" b="b"/>
              <a:pathLst>
                <a:path w="2163666" h="539587">
                  <a:moveTo>
                    <a:pt x="48062" y="0"/>
                  </a:moveTo>
                  <a:lnTo>
                    <a:pt x="2115604" y="0"/>
                  </a:lnTo>
                  <a:cubicBezTo>
                    <a:pt x="2142148" y="0"/>
                    <a:pt x="2163666" y="21518"/>
                    <a:pt x="2163666" y="48062"/>
                  </a:cubicBezTo>
                  <a:lnTo>
                    <a:pt x="2163666" y="491525"/>
                  </a:lnTo>
                  <a:cubicBezTo>
                    <a:pt x="2163666" y="504272"/>
                    <a:pt x="2158602" y="516497"/>
                    <a:pt x="2149589" y="525510"/>
                  </a:cubicBezTo>
                  <a:cubicBezTo>
                    <a:pt x="2140575" y="534523"/>
                    <a:pt x="2128351" y="539587"/>
                    <a:pt x="2115604" y="539587"/>
                  </a:cubicBezTo>
                  <a:lnTo>
                    <a:pt x="48062" y="539587"/>
                  </a:lnTo>
                  <a:cubicBezTo>
                    <a:pt x="35315" y="539587"/>
                    <a:pt x="23090" y="534523"/>
                    <a:pt x="14077" y="525510"/>
                  </a:cubicBezTo>
                  <a:cubicBezTo>
                    <a:pt x="5064" y="516497"/>
                    <a:pt x="0" y="504272"/>
                    <a:pt x="0" y="491525"/>
                  </a:cubicBezTo>
                  <a:lnTo>
                    <a:pt x="0" y="48062"/>
                  </a:lnTo>
                  <a:cubicBezTo>
                    <a:pt x="0" y="35315"/>
                    <a:pt x="5064" y="23090"/>
                    <a:pt x="14077" y="14077"/>
                  </a:cubicBezTo>
                  <a:cubicBezTo>
                    <a:pt x="23090" y="5064"/>
                    <a:pt x="35315" y="0"/>
                    <a:pt x="48062" y="0"/>
                  </a:cubicBezTo>
                  <a:close/>
                </a:path>
              </a:pathLst>
            </a:custGeom>
            <a:solidFill>
              <a:srgbClr val="F0C7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63666" cy="577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04592" y="492141"/>
            <a:ext cx="3647170" cy="3574226"/>
          </a:xfrm>
          <a:custGeom>
            <a:avLst/>
            <a:gdLst/>
            <a:ahLst/>
            <a:cxnLst/>
            <a:rect l="l" t="t" r="r" b="b"/>
            <a:pathLst>
              <a:path w="3647170" h="3574226">
                <a:moveTo>
                  <a:pt x="0" y="0"/>
                </a:moveTo>
                <a:lnTo>
                  <a:pt x="3647170" y="0"/>
                </a:lnTo>
                <a:lnTo>
                  <a:pt x="3647170" y="3574226"/>
                </a:lnTo>
                <a:lnTo>
                  <a:pt x="0" y="3574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85097">
            <a:off x="14950451" y="438819"/>
            <a:ext cx="2646370" cy="1998009"/>
          </a:xfrm>
          <a:custGeom>
            <a:avLst/>
            <a:gdLst/>
            <a:ahLst/>
            <a:cxnLst/>
            <a:rect l="l" t="t" r="r" b="b"/>
            <a:pathLst>
              <a:path w="2646370" h="1998009">
                <a:moveTo>
                  <a:pt x="0" y="0"/>
                </a:moveTo>
                <a:lnTo>
                  <a:pt x="2646370" y="0"/>
                </a:lnTo>
                <a:lnTo>
                  <a:pt x="2646370" y="1998010"/>
                </a:lnTo>
                <a:lnTo>
                  <a:pt x="0" y="1998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83831" y="569772"/>
            <a:ext cx="7520339" cy="187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1"/>
              </a:lnSpc>
            </a:pP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Trưởng</a:t>
            </a:r>
            <a:r>
              <a:rPr lang="en-US" sz="6017" b="1" dirty="0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thành</a:t>
            </a:r>
            <a:r>
              <a:rPr lang="en-US" sz="6017" b="1" dirty="0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về</a:t>
            </a:r>
            <a:r>
              <a:rPr lang="en-US" sz="6017" b="1" dirty="0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tâm</a:t>
            </a:r>
            <a:r>
              <a:rPr lang="en-US" sz="6017" b="1" dirty="0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lí</a:t>
            </a:r>
            <a:endParaRPr lang="en-US" sz="6017" b="1" dirty="0">
              <a:solidFill>
                <a:srgbClr val="FFFBF4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951762" y="2613075"/>
            <a:ext cx="11613084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algn="l">
              <a:lnSpc>
                <a:spcPts val="5208"/>
              </a:lnSpc>
            </a:pPr>
            <a:r>
              <a:rPr lang="vi-VN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19. T</a:t>
            </a:r>
            <a:r>
              <a:rPr lang="en-US" sz="4200" b="1" dirty="0" err="1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rở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nên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linh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hoạt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hơn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trong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việc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bày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tỏ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cảm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xúc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với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thầy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cô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bạn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bè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  <a:endParaRPr lang="en-US" sz="4200" b="1" dirty="0">
              <a:solidFill>
                <a:srgbClr val="693905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5925" y="3906189"/>
            <a:ext cx="10362879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8"/>
              </a:lnSpc>
            </a:pPr>
            <a:r>
              <a:rPr lang="vi-VN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3. C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ó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mục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tiêu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cụ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thể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về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trường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đại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học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bản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thân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muốn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vi-VN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vào.</a:t>
            </a:r>
            <a:endParaRPr lang="en-US" sz="4200" b="1" dirty="0">
              <a:solidFill>
                <a:srgbClr val="693905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47648" y="5294553"/>
            <a:ext cx="11613084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16. Đ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am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mê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hát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tích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cực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tham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gia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các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hoạt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động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văn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nghệ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của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trường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47648" y="6872105"/>
            <a:ext cx="1192598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18. 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vi-VN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</a:t>
            </a:r>
            <a:r>
              <a:rPr lang="en-US" sz="4200" b="1" dirty="0" err="1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iết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nhận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lỗi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chịu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trách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nhiệm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trước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hành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động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của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mình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khi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vô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tình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làm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sai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75925" y="8393819"/>
            <a:ext cx="10418046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15. 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vi-VN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</a:t>
            </a:r>
            <a:r>
              <a:rPr lang="en-US" sz="4200" b="1" dirty="0" err="1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rở</a:t>
            </a:r>
            <a:r>
              <a:rPr lang="en-US" sz="4200" b="1" dirty="0" smtClean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nên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đồng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cảm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thấu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hiểu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trước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những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hoàn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cảnh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khó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khăn</a:t>
            </a:r>
            <a:r>
              <a:rPr lang="en-US" sz="4200" b="1" dirty="0">
                <a:solidFill>
                  <a:srgbClr val="6939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 rot="-355966">
            <a:off x="187431" y="6503798"/>
            <a:ext cx="3694052" cy="3818142"/>
          </a:xfrm>
          <a:custGeom>
            <a:avLst/>
            <a:gdLst/>
            <a:ahLst/>
            <a:cxnLst/>
            <a:rect l="l" t="t" r="r" b="b"/>
            <a:pathLst>
              <a:path w="3694052" h="3818142">
                <a:moveTo>
                  <a:pt x="0" y="0"/>
                </a:moveTo>
                <a:lnTo>
                  <a:pt x="3694053" y="0"/>
                </a:lnTo>
                <a:lnTo>
                  <a:pt x="3694053" y="3818142"/>
                </a:lnTo>
                <a:lnTo>
                  <a:pt x="0" y="3818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73095" y="492141"/>
            <a:ext cx="8215168" cy="2048744"/>
            <a:chOff x="0" y="0"/>
            <a:chExt cx="2163666" cy="5395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3666" cy="539587"/>
            </a:xfrm>
            <a:custGeom>
              <a:avLst/>
              <a:gdLst/>
              <a:ahLst/>
              <a:cxnLst/>
              <a:rect l="l" t="t" r="r" b="b"/>
              <a:pathLst>
                <a:path w="2163666" h="539587">
                  <a:moveTo>
                    <a:pt x="48062" y="0"/>
                  </a:moveTo>
                  <a:lnTo>
                    <a:pt x="2115604" y="0"/>
                  </a:lnTo>
                  <a:cubicBezTo>
                    <a:pt x="2142148" y="0"/>
                    <a:pt x="2163666" y="21518"/>
                    <a:pt x="2163666" y="48062"/>
                  </a:cubicBezTo>
                  <a:lnTo>
                    <a:pt x="2163666" y="491525"/>
                  </a:lnTo>
                  <a:cubicBezTo>
                    <a:pt x="2163666" y="504272"/>
                    <a:pt x="2158602" y="516497"/>
                    <a:pt x="2149589" y="525510"/>
                  </a:cubicBezTo>
                  <a:cubicBezTo>
                    <a:pt x="2140575" y="534523"/>
                    <a:pt x="2128351" y="539587"/>
                    <a:pt x="2115604" y="539587"/>
                  </a:cubicBezTo>
                  <a:lnTo>
                    <a:pt x="48062" y="539587"/>
                  </a:lnTo>
                  <a:cubicBezTo>
                    <a:pt x="35315" y="539587"/>
                    <a:pt x="23090" y="534523"/>
                    <a:pt x="14077" y="525510"/>
                  </a:cubicBezTo>
                  <a:cubicBezTo>
                    <a:pt x="5064" y="516497"/>
                    <a:pt x="0" y="504272"/>
                    <a:pt x="0" y="491525"/>
                  </a:cubicBezTo>
                  <a:lnTo>
                    <a:pt x="0" y="48062"/>
                  </a:lnTo>
                  <a:cubicBezTo>
                    <a:pt x="0" y="35315"/>
                    <a:pt x="5064" y="23090"/>
                    <a:pt x="14077" y="14077"/>
                  </a:cubicBezTo>
                  <a:cubicBezTo>
                    <a:pt x="23090" y="5064"/>
                    <a:pt x="35315" y="0"/>
                    <a:pt x="48062" y="0"/>
                  </a:cubicBezTo>
                  <a:close/>
                </a:path>
              </a:pathLst>
            </a:custGeom>
            <a:solidFill>
              <a:srgbClr val="FEA7A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63666" cy="577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795659" y="-846593"/>
            <a:ext cx="4822665" cy="4726212"/>
          </a:xfrm>
          <a:custGeom>
            <a:avLst/>
            <a:gdLst/>
            <a:ahLst/>
            <a:cxnLst/>
            <a:rect l="l" t="t" r="r" b="b"/>
            <a:pathLst>
              <a:path w="4822665" h="4726212">
                <a:moveTo>
                  <a:pt x="0" y="0"/>
                </a:moveTo>
                <a:lnTo>
                  <a:pt x="4822665" y="0"/>
                </a:lnTo>
                <a:lnTo>
                  <a:pt x="4822665" y="4726212"/>
                </a:lnTo>
                <a:lnTo>
                  <a:pt x="0" y="4726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83831" y="483473"/>
            <a:ext cx="7520339" cy="187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1"/>
              </a:lnSpc>
            </a:pP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Trưởng</a:t>
            </a:r>
            <a:r>
              <a:rPr lang="en-US" sz="6017" b="1" dirty="0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thành</a:t>
            </a:r>
            <a:r>
              <a:rPr lang="en-US" sz="6017" b="1" dirty="0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về</a:t>
            </a:r>
            <a:r>
              <a:rPr lang="en-US" sz="6017" b="1" dirty="0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</a:t>
            </a: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xã</a:t>
            </a:r>
            <a:r>
              <a:rPr lang="en-US" sz="6017" b="1" dirty="0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6017" b="1" dirty="0" err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hội</a:t>
            </a:r>
            <a:endParaRPr lang="en-US" sz="6017" b="1" dirty="0">
              <a:solidFill>
                <a:srgbClr val="FFFBF4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47648" y="2567455"/>
            <a:ext cx="11613084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vi-VN" sz="4200" b="1" dirty="0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13. C</a:t>
            </a:r>
            <a:r>
              <a:rPr lang="en-US" sz="4200" b="1" dirty="0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ó 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ý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thức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đóng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góp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vào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hoạt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động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thể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dục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thể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thao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của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trường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5925" y="3906189"/>
            <a:ext cx="10362879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8"/>
              </a:lnSpc>
            </a:pPr>
            <a:r>
              <a:rPr lang="vi-VN" sz="4200" b="1" dirty="0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10. C</a:t>
            </a:r>
            <a:r>
              <a:rPr lang="en-US" sz="4200" b="1" dirty="0" err="1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hủ</a:t>
            </a:r>
            <a:r>
              <a:rPr lang="en-US" sz="4200" b="1" dirty="0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động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làm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quen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với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bạn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bè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khi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nhận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lớp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mới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đầu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năm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47648" y="5294553"/>
            <a:ext cx="11613084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6. T</a:t>
            </a:r>
            <a:r>
              <a:rPr lang="en-US" sz="4200" b="1" dirty="0" err="1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ích</a:t>
            </a:r>
            <a:r>
              <a:rPr lang="en-US" sz="4200" b="1" dirty="0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cực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trong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các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hoạt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động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lao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động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vệ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sinh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thôn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xóm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47648" y="6872105"/>
            <a:ext cx="1192598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17. C</a:t>
            </a:r>
            <a:r>
              <a:rPr lang="en-US" sz="4200" b="1" dirty="0" err="1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hủ</a:t>
            </a:r>
            <a:r>
              <a:rPr lang="en-US" sz="4200" b="1" dirty="0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động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tìm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hiểu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kiến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thức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an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toàn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giao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thông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dành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cho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học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sinh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THPT.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75925" y="8393819"/>
            <a:ext cx="10418046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14. B</a:t>
            </a:r>
            <a:r>
              <a:rPr lang="en-US" sz="4200" b="1" dirty="0" err="1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iết</a:t>
            </a:r>
            <a:r>
              <a:rPr lang="en-US" sz="4200" b="1" dirty="0" smtClean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cách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tổ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chức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cuộc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sống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cá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nhân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trở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nên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khoa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học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hơn</a:t>
            </a:r>
            <a:r>
              <a:rPr lang="en-US" sz="4200" b="1" dirty="0">
                <a:solidFill>
                  <a:srgbClr val="8B275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273636" y="7424337"/>
            <a:ext cx="2014364" cy="2778433"/>
          </a:xfrm>
          <a:custGeom>
            <a:avLst/>
            <a:gdLst/>
            <a:ahLst/>
            <a:cxnLst/>
            <a:rect l="l" t="t" r="r" b="b"/>
            <a:pathLst>
              <a:path w="2014364" h="2778433">
                <a:moveTo>
                  <a:pt x="0" y="0"/>
                </a:moveTo>
                <a:lnTo>
                  <a:pt x="2014364" y="0"/>
                </a:lnTo>
                <a:lnTo>
                  <a:pt x="2014364" y="2778433"/>
                </a:lnTo>
                <a:lnTo>
                  <a:pt x="0" y="27784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473013" y="7916082"/>
            <a:ext cx="1657849" cy="2286689"/>
          </a:xfrm>
          <a:custGeom>
            <a:avLst/>
            <a:gdLst/>
            <a:ahLst/>
            <a:cxnLst/>
            <a:rect l="l" t="t" r="r" b="b"/>
            <a:pathLst>
              <a:path w="1657849" h="2286689">
                <a:moveTo>
                  <a:pt x="0" y="0"/>
                </a:moveTo>
                <a:lnTo>
                  <a:pt x="1657850" y="0"/>
                </a:lnTo>
                <a:lnTo>
                  <a:pt x="1657850" y="2286688"/>
                </a:lnTo>
                <a:lnTo>
                  <a:pt x="0" y="2286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0" y="7319308"/>
            <a:ext cx="2227474" cy="2883462"/>
          </a:xfrm>
          <a:custGeom>
            <a:avLst/>
            <a:gdLst/>
            <a:ahLst/>
            <a:cxnLst/>
            <a:rect l="l" t="t" r="r" b="b"/>
            <a:pathLst>
              <a:path w="2227474" h="2883462">
                <a:moveTo>
                  <a:pt x="2227474" y="0"/>
                </a:moveTo>
                <a:lnTo>
                  <a:pt x="0" y="0"/>
                </a:lnTo>
                <a:lnTo>
                  <a:pt x="0" y="2883462"/>
                </a:lnTo>
                <a:lnTo>
                  <a:pt x="2227474" y="2883462"/>
                </a:lnTo>
                <a:lnTo>
                  <a:pt x="22274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73095" y="492141"/>
            <a:ext cx="8215168" cy="2048744"/>
            <a:chOff x="0" y="0"/>
            <a:chExt cx="2163666" cy="5395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3666" cy="539587"/>
            </a:xfrm>
            <a:custGeom>
              <a:avLst/>
              <a:gdLst/>
              <a:ahLst/>
              <a:cxnLst/>
              <a:rect l="l" t="t" r="r" b="b"/>
              <a:pathLst>
                <a:path w="2163666" h="539587">
                  <a:moveTo>
                    <a:pt x="48062" y="0"/>
                  </a:moveTo>
                  <a:lnTo>
                    <a:pt x="2115604" y="0"/>
                  </a:lnTo>
                  <a:cubicBezTo>
                    <a:pt x="2142148" y="0"/>
                    <a:pt x="2163666" y="21518"/>
                    <a:pt x="2163666" y="48062"/>
                  </a:cubicBezTo>
                  <a:lnTo>
                    <a:pt x="2163666" y="491525"/>
                  </a:lnTo>
                  <a:cubicBezTo>
                    <a:pt x="2163666" y="504272"/>
                    <a:pt x="2158602" y="516497"/>
                    <a:pt x="2149589" y="525510"/>
                  </a:cubicBezTo>
                  <a:cubicBezTo>
                    <a:pt x="2140575" y="534523"/>
                    <a:pt x="2128351" y="539587"/>
                    <a:pt x="2115604" y="539587"/>
                  </a:cubicBezTo>
                  <a:lnTo>
                    <a:pt x="48062" y="539587"/>
                  </a:lnTo>
                  <a:cubicBezTo>
                    <a:pt x="35315" y="539587"/>
                    <a:pt x="23090" y="534523"/>
                    <a:pt x="14077" y="525510"/>
                  </a:cubicBezTo>
                  <a:cubicBezTo>
                    <a:pt x="5064" y="516497"/>
                    <a:pt x="0" y="504272"/>
                    <a:pt x="0" y="491525"/>
                  </a:cubicBezTo>
                  <a:lnTo>
                    <a:pt x="0" y="48062"/>
                  </a:lnTo>
                  <a:cubicBezTo>
                    <a:pt x="0" y="35315"/>
                    <a:pt x="5064" y="23090"/>
                    <a:pt x="14077" y="14077"/>
                  </a:cubicBezTo>
                  <a:cubicBezTo>
                    <a:pt x="23090" y="5064"/>
                    <a:pt x="35315" y="0"/>
                    <a:pt x="48062" y="0"/>
                  </a:cubicBezTo>
                  <a:close/>
                </a:path>
              </a:pathLst>
            </a:custGeom>
            <a:solidFill>
              <a:srgbClr val="95BA4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63666" cy="577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34020" y="752834"/>
            <a:ext cx="7954244" cy="1517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5"/>
              </a:lnSpc>
            </a:pPr>
            <a:r>
              <a:rPr lang="en-US" sz="4891" b="1">
                <a:solidFill>
                  <a:srgbClr val="FFFBF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Không phải biểu hiện của trưởng thành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47648" y="2567455"/>
            <a:ext cx="11613084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7</a:t>
            </a:r>
            <a:r>
              <a:rPr lang="en-US" sz="4200" b="1" dirty="0" smtClean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</a:t>
            </a:r>
            <a:r>
              <a:rPr lang="vi-VN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</a:t>
            </a:r>
            <a:r>
              <a:rPr lang="en-US" sz="4200" b="1" dirty="0" smtClean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ễ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dàng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đồng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thuận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trước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những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lời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lôi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kéo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dụ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dỗ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của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bạn</a:t>
            </a:r>
            <a:r>
              <a:rPr lang="en-US" sz="4200" b="1" dirty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vi-VN" sz="4200" b="1" dirty="0" smtClean="0">
                <a:solidFill>
                  <a:srgbClr val="4A52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bè.</a:t>
            </a:r>
            <a:endParaRPr lang="en-US" sz="4200" b="1" dirty="0">
              <a:solidFill>
                <a:srgbClr val="4A521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75925" y="3906189"/>
            <a:ext cx="10362879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8"/>
              </a:lnSpc>
            </a:pPr>
            <a:r>
              <a:rPr lang="vi-VN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8. C</a:t>
            </a:r>
            <a:r>
              <a:rPr lang="en-US" sz="4200" b="1" dirty="0" err="1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oi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nhẹ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từ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chối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tham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gia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các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hoạt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động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tình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nguyện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xã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hội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47648" y="5294553"/>
            <a:ext cx="11613084" cy="131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9. 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vi-VN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ó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tính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rụt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rè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nên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không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dám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thử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bắt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chuyện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với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bạn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mới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47648" y="6872105"/>
            <a:ext cx="1192598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12. H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ay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mông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lung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chưa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có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định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hướng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rõ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về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nguyện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vọng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trong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tương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lai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030349" y="7713288"/>
            <a:ext cx="1486137" cy="2049845"/>
          </a:xfrm>
          <a:custGeom>
            <a:avLst/>
            <a:gdLst/>
            <a:ahLst/>
            <a:cxnLst/>
            <a:rect l="l" t="t" r="r" b="b"/>
            <a:pathLst>
              <a:path w="1486137" h="2049845">
                <a:moveTo>
                  <a:pt x="0" y="0"/>
                </a:moveTo>
                <a:lnTo>
                  <a:pt x="1486138" y="0"/>
                </a:lnTo>
                <a:lnTo>
                  <a:pt x="1486138" y="2049845"/>
                </a:lnTo>
                <a:lnTo>
                  <a:pt x="0" y="2049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347648" y="8450969"/>
            <a:ext cx="11331792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vi-VN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20. H</a:t>
            </a:r>
            <a:r>
              <a:rPr lang="en-US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ay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phụ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thuộc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vào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bố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mẹ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và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thường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xuyên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đòi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bố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mẹ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mua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cho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quần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00" b="1" dirty="0" err="1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áo</a:t>
            </a:r>
            <a:r>
              <a:rPr lang="en-US" sz="4200" b="1" dirty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vi-VN" sz="4200" b="1" dirty="0" smtClean="0">
                <a:solidFill>
                  <a:srgbClr val="39473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mới.</a:t>
            </a:r>
            <a:endParaRPr lang="en-US" sz="4200" b="1" dirty="0">
              <a:solidFill>
                <a:srgbClr val="394734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6678387" y="6891155"/>
            <a:ext cx="2224019" cy="3067612"/>
          </a:xfrm>
          <a:custGeom>
            <a:avLst/>
            <a:gdLst/>
            <a:ahLst/>
            <a:cxnLst/>
            <a:rect l="l" t="t" r="r" b="b"/>
            <a:pathLst>
              <a:path w="2224019" h="3067612">
                <a:moveTo>
                  <a:pt x="0" y="0"/>
                </a:moveTo>
                <a:lnTo>
                  <a:pt x="2224019" y="0"/>
                </a:lnTo>
                <a:lnTo>
                  <a:pt x="2224019" y="3067612"/>
                </a:lnTo>
                <a:lnTo>
                  <a:pt x="0" y="3067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9958">
            <a:off x="765817" y="6860541"/>
            <a:ext cx="2205615" cy="2236365"/>
          </a:xfrm>
          <a:custGeom>
            <a:avLst/>
            <a:gdLst/>
            <a:ahLst/>
            <a:cxnLst/>
            <a:rect l="l" t="t" r="r" b="b"/>
            <a:pathLst>
              <a:path w="2205615" h="2236365">
                <a:moveTo>
                  <a:pt x="0" y="0"/>
                </a:moveTo>
                <a:lnTo>
                  <a:pt x="2205615" y="0"/>
                </a:lnTo>
                <a:lnTo>
                  <a:pt x="2205615" y="2236365"/>
                </a:lnTo>
                <a:lnTo>
                  <a:pt x="0" y="223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12245">
            <a:off x="15974671" y="1142704"/>
            <a:ext cx="3247935" cy="2061967"/>
          </a:xfrm>
          <a:custGeom>
            <a:avLst/>
            <a:gdLst/>
            <a:ahLst/>
            <a:cxnLst/>
            <a:rect l="l" t="t" r="r" b="b"/>
            <a:pathLst>
              <a:path w="3247935" h="2061967">
                <a:moveTo>
                  <a:pt x="0" y="0"/>
                </a:moveTo>
                <a:lnTo>
                  <a:pt x="3247935" y="0"/>
                </a:lnTo>
                <a:lnTo>
                  <a:pt x="3247935" y="2061967"/>
                </a:lnTo>
                <a:lnTo>
                  <a:pt x="0" y="2061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01778" y="7318"/>
            <a:ext cx="2233550" cy="3225744"/>
          </a:xfrm>
          <a:custGeom>
            <a:avLst/>
            <a:gdLst/>
            <a:ahLst/>
            <a:cxnLst/>
            <a:rect l="l" t="t" r="r" b="b"/>
            <a:pathLst>
              <a:path w="2233550" h="3225744">
                <a:moveTo>
                  <a:pt x="0" y="0"/>
                </a:moveTo>
                <a:lnTo>
                  <a:pt x="2233550" y="0"/>
                </a:lnTo>
                <a:lnTo>
                  <a:pt x="2233550" y="3225744"/>
                </a:lnTo>
                <a:lnTo>
                  <a:pt x="0" y="3225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1790700"/>
            <a:ext cx="1127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...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10287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fr-FR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FR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90500"/>
            <a:ext cx="1303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BIỂU HIỆN TRƯỞNG THÀNH CỦA CÁ NHÂN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5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8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64381" y="593019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0" y="0"/>
                </a:moveTo>
                <a:lnTo>
                  <a:pt x="7243938" y="0"/>
                </a:lnTo>
                <a:lnTo>
                  <a:pt x="7243938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5516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9579681" y="593019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7243938" y="8115300"/>
                </a:moveTo>
                <a:lnTo>
                  <a:pt x="0" y="8115300"/>
                </a:lnTo>
                <a:lnTo>
                  <a:pt x="0" y="0"/>
                </a:lnTo>
                <a:lnTo>
                  <a:pt x="7243938" y="0"/>
                </a:lnTo>
                <a:lnTo>
                  <a:pt x="7243938" y="81153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55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59237" y="7792655"/>
            <a:ext cx="13291174" cy="4011518"/>
          </a:xfrm>
          <a:custGeom>
            <a:avLst/>
            <a:gdLst/>
            <a:ahLst/>
            <a:cxnLst/>
            <a:rect l="l" t="t" r="r" b="b"/>
            <a:pathLst>
              <a:path w="13291174" h="4011518">
                <a:moveTo>
                  <a:pt x="0" y="0"/>
                </a:moveTo>
                <a:lnTo>
                  <a:pt x="13291174" y="0"/>
                </a:lnTo>
                <a:lnTo>
                  <a:pt x="13291174" y="4011518"/>
                </a:lnTo>
                <a:lnTo>
                  <a:pt x="0" y="401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43108" y="8098203"/>
            <a:ext cx="13291174" cy="4011518"/>
          </a:xfrm>
          <a:custGeom>
            <a:avLst/>
            <a:gdLst/>
            <a:ahLst/>
            <a:cxnLst/>
            <a:rect l="l" t="t" r="r" b="b"/>
            <a:pathLst>
              <a:path w="13291174" h="4011518">
                <a:moveTo>
                  <a:pt x="0" y="0"/>
                </a:moveTo>
                <a:lnTo>
                  <a:pt x="13291173" y="0"/>
                </a:lnTo>
                <a:lnTo>
                  <a:pt x="13291173" y="4011518"/>
                </a:lnTo>
                <a:lnTo>
                  <a:pt x="0" y="401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93206">
            <a:off x="15242894" y="-224485"/>
            <a:ext cx="4551138" cy="1880896"/>
          </a:xfrm>
          <a:custGeom>
            <a:avLst/>
            <a:gdLst/>
            <a:ahLst/>
            <a:cxnLst/>
            <a:rect l="l" t="t" r="r" b="b"/>
            <a:pathLst>
              <a:path w="4551138" h="1880896">
                <a:moveTo>
                  <a:pt x="0" y="0"/>
                </a:moveTo>
                <a:lnTo>
                  <a:pt x="4551138" y="0"/>
                </a:lnTo>
                <a:lnTo>
                  <a:pt x="4551138" y="1880896"/>
                </a:lnTo>
                <a:lnTo>
                  <a:pt x="0" y="188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19115">
            <a:off x="-1242443" y="-224485"/>
            <a:ext cx="4551138" cy="1880896"/>
          </a:xfrm>
          <a:custGeom>
            <a:avLst/>
            <a:gdLst/>
            <a:ahLst/>
            <a:cxnLst/>
            <a:rect l="l" t="t" r="r" b="b"/>
            <a:pathLst>
              <a:path w="4551138" h="1880896">
                <a:moveTo>
                  <a:pt x="0" y="0"/>
                </a:moveTo>
                <a:lnTo>
                  <a:pt x="4551138" y="0"/>
                </a:lnTo>
                <a:lnTo>
                  <a:pt x="4551138" y="1880896"/>
                </a:lnTo>
                <a:lnTo>
                  <a:pt x="0" y="188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46416">
            <a:off x="-30296" y="2559727"/>
            <a:ext cx="1732371" cy="1615830"/>
          </a:xfrm>
          <a:custGeom>
            <a:avLst/>
            <a:gdLst/>
            <a:ahLst/>
            <a:cxnLst/>
            <a:rect l="l" t="t" r="r" b="b"/>
            <a:pathLst>
              <a:path w="1732371" h="1615830">
                <a:moveTo>
                  <a:pt x="0" y="0"/>
                </a:moveTo>
                <a:lnTo>
                  <a:pt x="1732371" y="0"/>
                </a:lnTo>
                <a:lnTo>
                  <a:pt x="1732371" y="1615830"/>
                </a:lnTo>
                <a:lnTo>
                  <a:pt x="0" y="1615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50322" y="2354689"/>
            <a:ext cx="1737678" cy="2133310"/>
          </a:xfrm>
          <a:custGeom>
            <a:avLst/>
            <a:gdLst/>
            <a:ahLst/>
            <a:cxnLst/>
            <a:rect l="l" t="t" r="r" b="b"/>
            <a:pathLst>
              <a:path w="1737678" h="2133310">
                <a:moveTo>
                  <a:pt x="0" y="0"/>
                </a:moveTo>
                <a:lnTo>
                  <a:pt x="1737678" y="0"/>
                </a:lnTo>
                <a:lnTo>
                  <a:pt x="1737678" y="2133311"/>
                </a:lnTo>
                <a:lnTo>
                  <a:pt x="0" y="2133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63003" y="1845677"/>
            <a:ext cx="13174894" cy="132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0"/>
              </a:lnSpc>
            </a:pPr>
            <a:r>
              <a:rPr lang="en-US" sz="9638" dirty="0" err="1" smtClean="0">
                <a:solidFill>
                  <a:srgbClr val="6A7E78"/>
                </a:solidFill>
                <a:latin typeface="Yeseva One"/>
                <a:ea typeface="Yeseva One"/>
                <a:cs typeface="Yeseva One"/>
                <a:sym typeface="Yeseva One"/>
              </a:rPr>
              <a:t>Khởi</a:t>
            </a:r>
            <a:r>
              <a:rPr lang="en-US" sz="9638" dirty="0" smtClean="0">
                <a:solidFill>
                  <a:srgbClr val="6A7E78"/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9638" dirty="0" err="1">
                <a:solidFill>
                  <a:srgbClr val="6A7E78"/>
                </a:solidFill>
                <a:latin typeface="Yeseva One"/>
                <a:ea typeface="Yeseva One"/>
                <a:cs typeface="Yeseva One"/>
                <a:sym typeface="Yeseva One"/>
              </a:rPr>
              <a:t>động</a:t>
            </a:r>
            <a:endParaRPr lang="en-US" sz="9638" dirty="0">
              <a:solidFill>
                <a:srgbClr val="6A7E78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11" name="Freeform 11"/>
          <p:cNvSpPr/>
          <p:nvPr/>
        </p:nvSpPr>
        <p:spPr>
          <a:xfrm rot="-340794">
            <a:off x="2909625" y="524499"/>
            <a:ext cx="1335632" cy="1008402"/>
          </a:xfrm>
          <a:custGeom>
            <a:avLst/>
            <a:gdLst/>
            <a:ahLst/>
            <a:cxnLst/>
            <a:rect l="l" t="t" r="r" b="b"/>
            <a:pathLst>
              <a:path w="1335632" h="1008402">
                <a:moveTo>
                  <a:pt x="0" y="0"/>
                </a:moveTo>
                <a:lnTo>
                  <a:pt x="1335632" y="0"/>
                </a:lnTo>
                <a:lnTo>
                  <a:pt x="1335632" y="1008402"/>
                </a:lnTo>
                <a:lnTo>
                  <a:pt x="0" y="10084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79272">
            <a:off x="16088107" y="5107502"/>
            <a:ext cx="924429" cy="1275075"/>
          </a:xfrm>
          <a:custGeom>
            <a:avLst/>
            <a:gdLst/>
            <a:ahLst/>
            <a:cxnLst/>
            <a:rect l="l" t="t" r="r" b="b"/>
            <a:pathLst>
              <a:path w="924429" h="1275075">
                <a:moveTo>
                  <a:pt x="0" y="0"/>
                </a:moveTo>
                <a:lnTo>
                  <a:pt x="924429" y="0"/>
                </a:lnTo>
                <a:lnTo>
                  <a:pt x="924429" y="1275075"/>
                </a:lnTo>
                <a:lnTo>
                  <a:pt x="0" y="12750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23334" y="4086628"/>
            <a:ext cx="11740466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33"/>
              </a:lnSpc>
            </a:pPr>
            <a:r>
              <a:rPr lang="en-US" sz="10597" b="1" spc="-508" dirty="0" err="1">
                <a:solidFill>
                  <a:srgbClr val="557226"/>
                </a:solidFill>
                <a:latin typeface="Rokkitt Bold"/>
                <a:ea typeface="Rokkitt Bold"/>
                <a:cs typeface="Rokkitt Bold"/>
                <a:sym typeface="Rokkitt Bold"/>
              </a:rPr>
              <a:t>Trò</a:t>
            </a:r>
            <a:r>
              <a:rPr lang="en-US" sz="10597" b="1" spc="-508" dirty="0">
                <a:solidFill>
                  <a:srgbClr val="557226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10597" b="1" spc="-508" dirty="0" err="1">
                <a:solidFill>
                  <a:srgbClr val="557226"/>
                </a:solidFill>
                <a:latin typeface="Rokkitt Bold"/>
                <a:ea typeface="Rokkitt Bold"/>
                <a:cs typeface="Rokkitt Bold"/>
                <a:sym typeface="Rokkitt Bold"/>
              </a:rPr>
              <a:t>chơi</a:t>
            </a:r>
            <a:r>
              <a:rPr lang="en-US" sz="10597" b="1" spc="-508" dirty="0">
                <a:solidFill>
                  <a:srgbClr val="557226"/>
                </a:solidFill>
                <a:latin typeface="Rokkitt Bold"/>
                <a:ea typeface="Rokkitt Bold"/>
                <a:cs typeface="Rokkitt Bold"/>
                <a:sym typeface="Rokkitt Bold"/>
              </a:rPr>
              <a:t> : </a:t>
            </a:r>
            <a:r>
              <a:rPr lang="en-US" sz="10597" b="1" spc="-508" dirty="0" err="1">
                <a:solidFill>
                  <a:srgbClr val="557226"/>
                </a:solidFill>
                <a:latin typeface="Rokkitt Bold"/>
                <a:ea typeface="Rokkitt Bold"/>
                <a:cs typeface="Rokkitt Bold"/>
                <a:sym typeface="Rokkitt Bold"/>
              </a:rPr>
              <a:t>Người</a:t>
            </a:r>
            <a:r>
              <a:rPr lang="en-US" sz="10597" b="1" spc="-508" dirty="0">
                <a:solidFill>
                  <a:srgbClr val="557226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10597" b="1" spc="-508" dirty="0" err="1" smtClean="0">
                <a:solidFill>
                  <a:srgbClr val="557226"/>
                </a:solidFill>
                <a:latin typeface="Rokkitt Bold"/>
                <a:ea typeface="Rokkitt Bold"/>
                <a:cs typeface="Rokkitt Bold"/>
                <a:sym typeface="Rokkitt Bold"/>
              </a:rPr>
              <a:t>bí</a:t>
            </a:r>
            <a:r>
              <a:rPr lang="en-US" sz="10597" b="1" spc="-508" dirty="0" smtClean="0">
                <a:solidFill>
                  <a:srgbClr val="557226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10597" b="1" spc="-508" dirty="0" err="1" smtClean="0">
                <a:solidFill>
                  <a:srgbClr val="557226"/>
                </a:solidFill>
                <a:latin typeface="Rokkitt Bold"/>
                <a:ea typeface="Rokkitt Bold"/>
                <a:cs typeface="Rokkitt Bold"/>
                <a:sym typeface="Rokkitt Bold"/>
              </a:rPr>
              <a:t>ẩn</a:t>
            </a:r>
            <a:endParaRPr lang="en-US" sz="10597" b="1" spc="-508" dirty="0">
              <a:solidFill>
                <a:srgbClr val="557226"/>
              </a:solidFill>
              <a:latin typeface="Rokkitt Bold"/>
              <a:ea typeface="Rokkitt Bold"/>
              <a:cs typeface="Rokkitt Bold"/>
              <a:sym typeface="Rokkitt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01768" y="-571500"/>
            <a:ext cx="13173501" cy="13173501"/>
          </a:xfrm>
          <a:custGeom>
            <a:avLst/>
            <a:gdLst/>
            <a:ahLst/>
            <a:cxnLst/>
            <a:rect l="l" t="t" r="r" b="b"/>
            <a:pathLst>
              <a:path w="13173501" h="13173501">
                <a:moveTo>
                  <a:pt x="0" y="0"/>
                </a:moveTo>
                <a:lnTo>
                  <a:pt x="13173502" y="0"/>
                </a:lnTo>
                <a:lnTo>
                  <a:pt x="13173502" y="13173502"/>
                </a:lnTo>
                <a:lnTo>
                  <a:pt x="0" y="131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28663" y="-1443251"/>
            <a:ext cx="11804176" cy="13173501"/>
          </a:xfrm>
          <a:custGeom>
            <a:avLst/>
            <a:gdLst/>
            <a:ahLst/>
            <a:cxnLst/>
            <a:rect l="l" t="t" r="r" b="b"/>
            <a:pathLst>
              <a:path w="11804176" h="13173501">
                <a:moveTo>
                  <a:pt x="0" y="0"/>
                </a:moveTo>
                <a:lnTo>
                  <a:pt x="11804176" y="0"/>
                </a:lnTo>
                <a:lnTo>
                  <a:pt x="11804176" y="13173502"/>
                </a:lnTo>
                <a:lnTo>
                  <a:pt x="0" y="131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1600"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-212710" y="-152377"/>
            <a:ext cx="9478043" cy="1447556"/>
          </a:xfrm>
          <a:custGeom>
            <a:avLst/>
            <a:gdLst/>
            <a:ahLst/>
            <a:cxnLst/>
            <a:rect l="l" t="t" r="r" b="b"/>
            <a:pathLst>
              <a:path w="9478043" h="1447556">
                <a:moveTo>
                  <a:pt x="0" y="1447556"/>
                </a:moveTo>
                <a:lnTo>
                  <a:pt x="9478043" y="1447556"/>
                </a:lnTo>
                <a:lnTo>
                  <a:pt x="9478043" y="0"/>
                </a:lnTo>
                <a:lnTo>
                  <a:pt x="0" y="0"/>
                </a:lnTo>
                <a:lnTo>
                  <a:pt x="0" y="14475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9022667" y="-152377"/>
            <a:ext cx="9478043" cy="1447556"/>
          </a:xfrm>
          <a:custGeom>
            <a:avLst/>
            <a:gdLst/>
            <a:ahLst/>
            <a:cxnLst/>
            <a:rect l="l" t="t" r="r" b="b"/>
            <a:pathLst>
              <a:path w="9478043" h="1447556">
                <a:moveTo>
                  <a:pt x="0" y="1447556"/>
                </a:moveTo>
                <a:lnTo>
                  <a:pt x="9478043" y="1447556"/>
                </a:lnTo>
                <a:lnTo>
                  <a:pt x="9478043" y="0"/>
                </a:lnTo>
                <a:lnTo>
                  <a:pt x="0" y="0"/>
                </a:lnTo>
                <a:lnTo>
                  <a:pt x="0" y="14475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594106" y="6333931"/>
            <a:ext cx="4064398" cy="158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Presentation are communication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tools that can be used as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demonstrations, lectures, reports,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and more. It is mostly presented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before an audience. 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1464381" y="1578681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0" y="0"/>
                </a:moveTo>
                <a:lnTo>
                  <a:pt x="7243938" y="0"/>
                </a:lnTo>
                <a:lnTo>
                  <a:pt x="7243938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b="-15516"/>
            </a:stretch>
          </a:blipFill>
        </p:spPr>
      </p:sp>
      <p:sp>
        <p:nvSpPr>
          <p:cNvPr id="8" name="Freeform 8"/>
          <p:cNvSpPr/>
          <p:nvPr/>
        </p:nvSpPr>
        <p:spPr>
          <a:xfrm rot="-5400000" flipH="1" flipV="1">
            <a:off x="9579681" y="1578681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7243938" y="8115300"/>
                </a:moveTo>
                <a:lnTo>
                  <a:pt x="0" y="8115300"/>
                </a:lnTo>
                <a:lnTo>
                  <a:pt x="0" y="0"/>
                </a:lnTo>
                <a:lnTo>
                  <a:pt x="7243938" y="0"/>
                </a:lnTo>
                <a:lnTo>
                  <a:pt x="7243938" y="81153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b="-15516"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528629" y="2076885"/>
            <a:ext cx="6354516" cy="7118891"/>
          </a:xfrm>
          <a:custGeom>
            <a:avLst/>
            <a:gdLst/>
            <a:ahLst/>
            <a:cxnLst/>
            <a:rect l="l" t="t" r="r" b="b"/>
            <a:pathLst>
              <a:path w="6354516" h="7118891">
                <a:moveTo>
                  <a:pt x="0" y="0"/>
                </a:moveTo>
                <a:lnTo>
                  <a:pt x="6354516" y="0"/>
                </a:lnTo>
                <a:lnTo>
                  <a:pt x="6354516" y="7118891"/>
                </a:lnTo>
                <a:lnTo>
                  <a:pt x="0" y="71188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b="-15516"/>
            </a:stretch>
          </a:blipFill>
        </p:spPr>
      </p:sp>
      <p:sp>
        <p:nvSpPr>
          <p:cNvPr id="10" name="Freeform 10"/>
          <p:cNvSpPr/>
          <p:nvPr/>
        </p:nvSpPr>
        <p:spPr>
          <a:xfrm rot="-5400000" flipH="1" flipV="1">
            <a:off x="9526187" y="2076885"/>
            <a:ext cx="6354516" cy="7118891"/>
          </a:xfrm>
          <a:custGeom>
            <a:avLst/>
            <a:gdLst/>
            <a:ahLst/>
            <a:cxnLst/>
            <a:rect l="l" t="t" r="r" b="b"/>
            <a:pathLst>
              <a:path w="6354516" h="7118891">
                <a:moveTo>
                  <a:pt x="6354517" y="7118891"/>
                </a:moveTo>
                <a:lnTo>
                  <a:pt x="0" y="7118891"/>
                </a:lnTo>
                <a:lnTo>
                  <a:pt x="0" y="0"/>
                </a:lnTo>
                <a:lnTo>
                  <a:pt x="6354517" y="0"/>
                </a:lnTo>
                <a:lnTo>
                  <a:pt x="6354517" y="711889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b="-15516"/>
            </a:stretch>
          </a:blipFill>
        </p:spPr>
      </p:sp>
      <p:sp>
        <p:nvSpPr>
          <p:cNvPr id="12" name="Freeform 12"/>
          <p:cNvSpPr/>
          <p:nvPr/>
        </p:nvSpPr>
        <p:spPr>
          <a:xfrm rot="2333495">
            <a:off x="-606115" y="8261405"/>
            <a:ext cx="4229791" cy="1748090"/>
          </a:xfrm>
          <a:custGeom>
            <a:avLst/>
            <a:gdLst/>
            <a:ahLst/>
            <a:cxnLst/>
            <a:rect l="l" t="t" r="r" b="b"/>
            <a:pathLst>
              <a:path w="4229791" h="1748090">
                <a:moveTo>
                  <a:pt x="0" y="0"/>
                </a:moveTo>
                <a:lnTo>
                  <a:pt x="4229790" y="0"/>
                </a:lnTo>
                <a:lnTo>
                  <a:pt x="4229790" y="1748090"/>
                </a:lnTo>
                <a:lnTo>
                  <a:pt x="0" y="1748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84335">
            <a:off x="14717089" y="8261405"/>
            <a:ext cx="4229791" cy="1748090"/>
          </a:xfrm>
          <a:custGeom>
            <a:avLst/>
            <a:gdLst/>
            <a:ahLst/>
            <a:cxnLst/>
            <a:rect l="l" t="t" r="r" b="b"/>
            <a:pathLst>
              <a:path w="4229791" h="1748090">
                <a:moveTo>
                  <a:pt x="0" y="0"/>
                </a:moveTo>
                <a:lnTo>
                  <a:pt x="4229791" y="0"/>
                </a:lnTo>
                <a:lnTo>
                  <a:pt x="4229791" y="1748090"/>
                </a:lnTo>
                <a:lnTo>
                  <a:pt x="0" y="1748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42705" y="2714674"/>
            <a:ext cx="2431597" cy="1653486"/>
          </a:xfrm>
          <a:custGeom>
            <a:avLst/>
            <a:gdLst/>
            <a:ahLst/>
            <a:cxnLst/>
            <a:rect l="l" t="t" r="r" b="b"/>
            <a:pathLst>
              <a:path w="2431597" h="1653486">
                <a:moveTo>
                  <a:pt x="0" y="0"/>
                </a:moveTo>
                <a:lnTo>
                  <a:pt x="2431597" y="0"/>
                </a:lnTo>
                <a:lnTo>
                  <a:pt x="2431597" y="1653486"/>
                </a:lnTo>
                <a:lnTo>
                  <a:pt x="0" y="16534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65819" y="5268438"/>
            <a:ext cx="1885921" cy="2130984"/>
          </a:xfrm>
          <a:custGeom>
            <a:avLst/>
            <a:gdLst/>
            <a:ahLst/>
            <a:cxnLst/>
            <a:rect l="l" t="t" r="r" b="b"/>
            <a:pathLst>
              <a:path w="1885921" h="2130984">
                <a:moveTo>
                  <a:pt x="0" y="0"/>
                </a:moveTo>
                <a:lnTo>
                  <a:pt x="1885922" y="0"/>
                </a:lnTo>
                <a:lnTo>
                  <a:pt x="1885922" y="2130985"/>
                </a:lnTo>
                <a:lnTo>
                  <a:pt x="0" y="213098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43841" y="1720559"/>
            <a:ext cx="2173058" cy="2097988"/>
          </a:xfrm>
          <a:custGeom>
            <a:avLst/>
            <a:gdLst/>
            <a:ahLst/>
            <a:cxnLst/>
            <a:rect l="l" t="t" r="r" b="b"/>
            <a:pathLst>
              <a:path w="2173058" h="2097988">
                <a:moveTo>
                  <a:pt x="0" y="0"/>
                </a:moveTo>
                <a:lnTo>
                  <a:pt x="2173057" y="0"/>
                </a:lnTo>
                <a:lnTo>
                  <a:pt x="2173057" y="2097988"/>
                </a:lnTo>
                <a:lnTo>
                  <a:pt x="0" y="20979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51607">
            <a:off x="15819065" y="5931031"/>
            <a:ext cx="1678877" cy="1620880"/>
          </a:xfrm>
          <a:custGeom>
            <a:avLst/>
            <a:gdLst/>
            <a:ahLst/>
            <a:cxnLst/>
            <a:rect l="l" t="t" r="r" b="b"/>
            <a:pathLst>
              <a:path w="1678877" h="1620880">
                <a:moveTo>
                  <a:pt x="0" y="0"/>
                </a:moveTo>
                <a:lnTo>
                  <a:pt x="1678878" y="0"/>
                </a:lnTo>
                <a:lnTo>
                  <a:pt x="1678878" y="1620880"/>
                </a:lnTo>
                <a:lnTo>
                  <a:pt x="0" y="16208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89140" y="2750924"/>
            <a:ext cx="15667053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46"/>
              </a:lnSpc>
            </a:pPr>
            <a:r>
              <a:rPr lang="en-US" sz="12134" dirty="0">
                <a:solidFill>
                  <a:srgbClr val="66232B"/>
                </a:solidFill>
                <a:latin typeface="Paytone One"/>
                <a:ea typeface="Paytone One"/>
                <a:cs typeface="Paytone One"/>
                <a:sym typeface="Paytone One"/>
              </a:rPr>
              <a:t>  </a:t>
            </a:r>
            <a:r>
              <a:rPr lang="en-US" sz="12134" dirty="0" err="1">
                <a:solidFill>
                  <a:srgbClr val="66232B"/>
                </a:solidFill>
                <a:latin typeface="Paytone One"/>
                <a:ea typeface="Paytone One"/>
                <a:cs typeface="Paytone One"/>
                <a:sym typeface="Paytone One"/>
              </a:rPr>
              <a:t>Hoạt</a:t>
            </a:r>
            <a:r>
              <a:rPr lang="en-US" sz="12134" dirty="0">
                <a:solidFill>
                  <a:srgbClr val="66232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134" dirty="0" err="1">
                <a:solidFill>
                  <a:srgbClr val="66232B"/>
                </a:solidFill>
                <a:latin typeface="Paytone One"/>
                <a:ea typeface="Paytone One"/>
                <a:cs typeface="Paytone One"/>
                <a:sym typeface="Paytone One"/>
              </a:rPr>
              <a:t>động</a:t>
            </a:r>
            <a:r>
              <a:rPr lang="en-US" sz="12134" dirty="0">
                <a:solidFill>
                  <a:srgbClr val="66232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  <a:p>
            <a:pPr algn="ctr">
              <a:lnSpc>
                <a:spcPts val="15046"/>
              </a:lnSpc>
            </a:pPr>
            <a:r>
              <a:rPr lang="en-US" sz="12134" dirty="0" err="1">
                <a:solidFill>
                  <a:srgbClr val="66232B"/>
                </a:solidFill>
                <a:latin typeface="Paytone One"/>
                <a:ea typeface="Paytone One"/>
                <a:cs typeface="Paytone One"/>
                <a:sym typeface="Paytone One"/>
              </a:rPr>
              <a:t>luyện</a:t>
            </a:r>
            <a:r>
              <a:rPr lang="en-US" sz="12134" dirty="0">
                <a:solidFill>
                  <a:srgbClr val="66232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134" dirty="0" err="1" smtClean="0">
                <a:solidFill>
                  <a:srgbClr val="66232B"/>
                </a:solidFill>
                <a:latin typeface="Paytone One"/>
                <a:ea typeface="Paytone One"/>
                <a:cs typeface="Paytone One"/>
                <a:sym typeface="Paytone One"/>
              </a:rPr>
              <a:t>tập</a:t>
            </a:r>
            <a:r>
              <a:rPr lang="en-US" sz="12134" dirty="0" smtClean="0">
                <a:solidFill>
                  <a:srgbClr val="66232B"/>
                </a:solidFill>
                <a:latin typeface="Paytone One"/>
                <a:ea typeface="Paytone One"/>
                <a:cs typeface="Paytone One"/>
                <a:sym typeface="Paytone One"/>
              </a:rPr>
              <a:t>, </a:t>
            </a:r>
            <a:r>
              <a:rPr lang="en-US" sz="12134" dirty="0" err="1" smtClean="0">
                <a:solidFill>
                  <a:srgbClr val="66232B"/>
                </a:solidFill>
                <a:latin typeface="Paytone One"/>
                <a:ea typeface="Paytone One"/>
                <a:cs typeface="Paytone One"/>
                <a:sym typeface="Paytone One"/>
              </a:rPr>
              <a:t>vận</a:t>
            </a:r>
            <a:r>
              <a:rPr lang="en-US" sz="12134" dirty="0" smtClean="0">
                <a:solidFill>
                  <a:srgbClr val="66232B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2134" dirty="0" err="1" smtClean="0">
                <a:solidFill>
                  <a:srgbClr val="66232B"/>
                </a:solidFill>
                <a:latin typeface="Paytone One"/>
                <a:ea typeface="Paytone One"/>
                <a:cs typeface="Paytone One"/>
                <a:sym typeface="Paytone One"/>
              </a:rPr>
              <a:t>dụng</a:t>
            </a:r>
            <a:endParaRPr lang="en-US" sz="12134" dirty="0">
              <a:solidFill>
                <a:srgbClr val="66232B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2600" y="5715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LUYỆN TẬP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2400300"/>
            <a:ext cx="13335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81200" y="4229100"/>
            <a:ext cx="762000" cy="762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2933700"/>
            <a:ext cx="12801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600" y="5715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LUYỆN TẬP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95600" y="3543300"/>
            <a:ext cx="762000" cy="762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7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7185" y="-1715781"/>
            <a:ext cx="16062115" cy="12002781"/>
          </a:xfrm>
          <a:custGeom>
            <a:avLst/>
            <a:gdLst/>
            <a:ahLst/>
            <a:cxnLst/>
            <a:rect l="l" t="t" r="r" b="b"/>
            <a:pathLst>
              <a:path w="16062115" h="12002781">
                <a:moveTo>
                  <a:pt x="0" y="0"/>
                </a:moveTo>
                <a:lnTo>
                  <a:pt x="16062115" y="0"/>
                </a:lnTo>
                <a:lnTo>
                  <a:pt x="16062115" y="12002781"/>
                </a:lnTo>
                <a:lnTo>
                  <a:pt x="0" y="120027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40677" y="8267700"/>
            <a:ext cx="2720089" cy="2601086"/>
          </a:xfrm>
          <a:custGeom>
            <a:avLst/>
            <a:gdLst/>
            <a:ahLst/>
            <a:cxnLst/>
            <a:rect l="l" t="t" r="r" b="b"/>
            <a:pathLst>
              <a:path w="2720089" h="2601086">
                <a:moveTo>
                  <a:pt x="0" y="0"/>
                </a:moveTo>
                <a:lnTo>
                  <a:pt x="2720089" y="0"/>
                </a:lnTo>
                <a:lnTo>
                  <a:pt x="2720089" y="2601086"/>
                </a:lnTo>
                <a:lnTo>
                  <a:pt x="0" y="2601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5430">
            <a:off x="754553" y="8256732"/>
            <a:ext cx="2684449" cy="2436137"/>
          </a:xfrm>
          <a:custGeom>
            <a:avLst/>
            <a:gdLst/>
            <a:ahLst/>
            <a:cxnLst/>
            <a:rect l="l" t="t" r="r" b="b"/>
            <a:pathLst>
              <a:path w="2684449" h="2436137">
                <a:moveTo>
                  <a:pt x="0" y="0"/>
                </a:moveTo>
                <a:lnTo>
                  <a:pt x="2684449" y="0"/>
                </a:lnTo>
                <a:lnTo>
                  <a:pt x="2684449" y="2436137"/>
                </a:lnTo>
                <a:lnTo>
                  <a:pt x="0" y="24361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213" y="-182267"/>
            <a:ext cx="2838509" cy="1937282"/>
          </a:xfrm>
          <a:custGeom>
            <a:avLst/>
            <a:gdLst/>
            <a:ahLst/>
            <a:cxnLst/>
            <a:rect l="l" t="t" r="r" b="b"/>
            <a:pathLst>
              <a:path w="2838509" h="1937282">
                <a:moveTo>
                  <a:pt x="0" y="0"/>
                </a:moveTo>
                <a:lnTo>
                  <a:pt x="2838509" y="0"/>
                </a:lnTo>
                <a:lnTo>
                  <a:pt x="2838509" y="1937282"/>
                </a:lnTo>
                <a:lnTo>
                  <a:pt x="0" y="19372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9958">
            <a:off x="15052489" y="183982"/>
            <a:ext cx="1693533" cy="1717143"/>
          </a:xfrm>
          <a:custGeom>
            <a:avLst/>
            <a:gdLst/>
            <a:ahLst/>
            <a:cxnLst/>
            <a:rect l="l" t="t" r="r" b="b"/>
            <a:pathLst>
              <a:path w="1693533" h="1717143">
                <a:moveTo>
                  <a:pt x="0" y="0"/>
                </a:moveTo>
                <a:lnTo>
                  <a:pt x="1693533" y="0"/>
                </a:lnTo>
                <a:lnTo>
                  <a:pt x="1693533" y="1717143"/>
                </a:lnTo>
                <a:lnTo>
                  <a:pt x="0" y="17171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08259" y="353202"/>
            <a:ext cx="5671482" cy="105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2"/>
              </a:lnSpc>
              <a:spcBef>
                <a:spcPct val="0"/>
              </a:spcBef>
            </a:pPr>
            <a:r>
              <a:rPr lang="en-US" sz="6833" dirty="0">
                <a:solidFill>
                  <a:srgbClr val="6A7E78"/>
                </a:solidFill>
                <a:latin typeface="Paytone One"/>
                <a:ea typeface="Paytone One"/>
                <a:cs typeface="Paytone One"/>
                <a:sym typeface="Paytone One"/>
              </a:rPr>
              <a:t>TÌNH HUỐNG</a:t>
            </a:r>
          </a:p>
        </p:txBody>
      </p:sp>
      <p:pic>
        <p:nvPicPr>
          <p:cNvPr id="9" name="video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99159" y="1755015"/>
            <a:ext cx="11854150" cy="6667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8178">
            <a:off x="-1106999" y="8384255"/>
            <a:ext cx="4229791" cy="1748090"/>
          </a:xfrm>
          <a:custGeom>
            <a:avLst/>
            <a:gdLst/>
            <a:ahLst/>
            <a:cxnLst/>
            <a:rect l="l" t="t" r="r" b="b"/>
            <a:pathLst>
              <a:path w="4229791" h="1748090">
                <a:moveTo>
                  <a:pt x="0" y="0"/>
                </a:moveTo>
                <a:lnTo>
                  <a:pt x="4229791" y="0"/>
                </a:lnTo>
                <a:lnTo>
                  <a:pt x="4229791" y="1748090"/>
                </a:lnTo>
                <a:lnTo>
                  <a:pt x="0" y="1748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28842">
            <a:off x="15144405" y="8486603"/>
            <a:ext cx="4229791" cy="1748090"/>
          </a:xfrm>
          <a:custGeom>
            <a:avLst/>
            <a:gdLst/>
            <a:ahLst/>
            <a:cxnLst/>
            <a:rect l="l" t="t" r="r" b="b"/>
            <a:pathLst>
              <a:path w="4229791" h="1748090">
                <a:moveTo>
                  <a:pt x="0" y="0"/>
                </a:moveTo>
                <a:lnTo>
                  <a:pt x="4229790" y="0"/>
                </a:lnTo>
                <a:lnTo>
                  <a:pt x="4229790" y="1748090"/>
                </a:lnTo>
                <a:lnTo>
                  <a:pt x="0" y="1748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7896" y="2351354"/>
            <a:ext cx="6848154" cy="7068295"/>
          </a:xfrm>
          <a:custGeom>
            <a:avLst/>
            <a:gdLst/>
            <a:ahLst/>
            <a:cxnLst/>
            <a:rect l="l" t="t" r="r" b="b"/>
            <a:pathLst>
              <a:path w="6848154" h="7068295">
                <a:moveTo>
                  <a:pt x="0" y="0"/>
                </a:moveTo>
                <a:lnTo>
                  <a:pt x="6848155" y="0"/>
                </a:lnTo>
                <a:lnTo>
                  <a:pt x="6848155" y="7068295"/>
                </a:lnTo>
                <a:lnTo>
                  <a:pt x="0" y="7068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23605" y="2399754"/>
            <a:ext cx="6907853" cy="7129912"/>
          </a:xfrm>
          <a:custGeom>
            <a:avLst/>
            <a:gdLst/>
            <a:ahLst/>
            <a:cxnLst/>
            <a:rect l="l" t="t" r="r" b="b"/>
            <a:pathLst>
              <a:path w="6907853" h="7129912">
                <a:moveTo>
                  <a:pt x="0" y="0"/>
                </a:moveTo>
                <a:lnTo>
                  <a:pt x="6907853" y="0"/>
                </a:lnTo>
                <a:lnTo>
                  <a:pt x="6907853" y="7129912"/>
                </a:lnTo>
                <a:lnTo>
                  <a:pt x="0" y="7129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31458" y="4442355"/>
            <a:ext cx="1242622" cy="1522355"/>
          </a:xfrm>
          <a:custGeom>
            <a:avLst/>
            <a:gdLst/>
            <a:ahLst/>
            <a:cxnLst/>
            <a:rect l="l" t="t" r="r" b="b"/>
            <a:pathLst>
              <a:path w="1242622" h="1522355">
                <a:moveTo>
                  <a:pt x="0" y="0"/>
                </a:moveTo>
                <a:lnTo>
                  <a:pt x="1242622" y="0"/>
                </a:lnTo>
                <a:lnTo>
                  <a:pt x="1242622" y="1522355"/>
                </a:lnTo>
                <a:lnTo>
                  <a:pt x="0" y="15223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1085" flipH="1">
            <a:off x="8678725" y="8111409"/>
            <a:ext cx="1089761" cy="1309022"/>
          </a:xfrm>
          <a:custGeom>
            <a:avLst/>
            <a:gdLst/>
            <a:ahLst/>
            <a:cxnLst/>
            <a:rect l="l" t="t" r="r" b="b"/>
            <a:pathLst>
              <a:path w="1089761" h="1309022">
                <a:moveTo>
                  <a:pt x="1089761" y="0"/>
                </a:moveTo>
                <a:lnTo>
                  <a:pt x="0" y="0"/>
                </a:lnTo>
                <a:lnTo>
                  <a:pt x="0" y="1309022"/>
                </a:lnTo>
                <a:lnTo>
                  <a:pt x="1089761" y="1309022"/>
                </a:lnTo>
                <a:lnTo>
                  <a:pt x="108976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6960" y="4521563"/>
            <a:ext cx="1007610" cy="1363938"/>
          </a:xfrm>
          <a:custGeom>
            <a:avLst/>
            <a:gdLst/>
            <a:ahLst/>
            <a:cxnLst/>
            <a:rect l="l" t="t" r="r" b="b"/>
            <a:pathLst>
              <a:path w="1007610" h="1363938">
                <a:moveTo>
                  <a:pt x="0" y="0"/>
                </a:moveTo>
                <a:lnTo>
                  <a:pt x="1007610" y="0"/>
                </a:lnTo>
                <a:lnTo>
                  <a:pt x="1007610" y="1363939"/>
                </a:lnTo>
                <a:lnTo>
                  <a:pt x="0" y="13639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049372" y="639535"/>
            <a:ext cx="1218263" cy="1759443"/>
          </a:xfrm>
          <a:custGeom>
            <a:avLst/>
            <a:gdLst/>
            <a:ahLst/>
            <a:cxnLst/>
            <a:rect l="l" t="t" r="r" b="b"/>
            <a:pathLst>
              <a:path w="1218263" h="1759443">
                <a:moveTo>
                  <a:pt x="0" y="0"/>
                </a:moveTo>
                <a:lnTo>
                  <a:pt x="1218263" y="0"/>
                </a:lnTo>
                <a:lnTo>
                  <a:pt x="1218263" y="1759443"/>
                </a:lnTo>
                <a:lnTo>
                  <a:pt x="0" y="1759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168387" y="1198221"/>
            <a:ext cx="2049017" cy="556090"/>
          </a:xfrm>
          <a:custGeom>
            <a:avLst/>
            <a:gdLst/>
            <a:ahLst/>
            <a:cxnLst/>
            <a:rect l="l" t="t" r="r" b="b"/>
            <a:pathLst>
              <a:path w="2049017" h="556090">
                <a:moveTo>
                  <a:pt x="0" y="556090"/>
                </a:moveTo>
                <a:lnTo>
                  <a:pt x="2049017" y="556090"/>
                </a:lnTo>
                <a:lnTo>
                  <a:pt x="2049017" y="0"/>
                </a:lnTo>
                <a:lnTo>
                  <a:pt x="0" y="0"/>
                </a:lnTo>
                <a:lnTo>
                  <a:pt x="0" y="5560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43431" y="440666"/>
            <a:ext cx="12977987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Những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biểu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hiện</a:t>
            </a:r>
            <a:r>
              <a:rPr lang="en-US" sz="6399" dirty="0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trưởng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thành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ở </a:t>
            </a:r>
            <a:r>
              <a:rPr lang="en-US" sz="6399" dirty="0" err="1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bạn</a:t>
            </a:r>
            <a:r>
              <a:rPr lang="en-US" sz="6399" dirty="0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6399" dirty="0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Vân </a:t>
            </a:r>
            <a:r>
              <a:rPr lang="vi-VN" sz="6399" dirty="0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Anh</a:t>
            </a:r>
            <a:r>
              <a:rPr lang="en-US" sz="6399" dirty="0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là</a:t>
            </a:r>
            <a:r>
              <a:rPr lang="en-US" sz="6399" dirty="0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gì</a:t>
            </a:r>
            <a:endParaRPr lang="en-US" sz="6399" dirty="0">
              <a:solidFill>
                <a:srgbClr val="557226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98951" y="2827438"/>
            <a:ext cx="5066046" cy="687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Tôn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trọng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sự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quan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tâm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của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bố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mẹ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bằng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cách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thể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hiện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sự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chăm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chú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lắng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nghe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,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đặt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câu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hỏi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để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rõ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hơn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những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mong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muốn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của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bố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4999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mẹ</a:t>
            </a:r>
            <a:r>
              <a:rPr lang="en-US" sz="4999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.</a:t>
            </a:r>
          </a:p>
          <a:p>
            <a:pPr algn="ctr">
              <a:lnSpc>
                <a:spcPts val="6049"/>
              </a:lnSpc>
            </a:pPr>
            <a:endParaRPr lang="en-US" sz="4999" b="1" dirty="0">
              <a:solidFill>
                <a:srgbClr val="FFFFFF"/>
              </a:solidFill>
              <a:latin typeface="Rokkitt Bold"/>
              <a:ea typeface="Rokkitt Bold"/>
              <a:cs typeface="Rokkitt Bold"/>
              <a:sym typeface="Rokkit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107689" y="3243575"/>
            <a:ext cx="5139685" cy="5423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2"/>
              </a:lnSpc>
            </a:pPr>
            <a:r>
              <a:rPr lang="en-US" sz="64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Bình </a:t>
            </a:r>
            <a:r>
              <a:rPr lang="en-US" sz="64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tĩnh</a:t>
            </a:r>
            <a:r>
              <a:rPr lang="en-US" sz="64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, </a:t>
            </a:r>
            <a:r>
              <a:rPr lang="en-US" sz="64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tự</a:t>
            </a:r>
            <a:r>
              <a:rPr lang="en-US" sz="64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tin </a:t>
            </a:r>
            <a:r>
              <a:rPr lang="en-US" sz="64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và</a:t>
            </a:r>
            <a:r>
              <a:rPr lang="en-US" sz="64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64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từ</a:t>
            </a:r>
            <a:r>
              <a:rPr lang="en-US" sz="64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64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tốn</a:t>
            </a:r>
            <a:r>
              <a:rPr lang="en-US" sz="64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chia </a:t>
            </a:r>
            <a:r>
              <a:rPr lang="en-US" sz="64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sẻ</a:t>
            </a:r>
            <a:r>
              <a:rPr lang="en-US" sz="64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64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mong</a:t>
            </a:r>
            <a:r>
              <a:rPr lang="en-US" sz="64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64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muốn</a:t>
            </a:r>
            <a:r>
              <a:rPr lang="en-US" sz="64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64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của</a:t>
            </a:r>
            <a:r>
              <a:rPr lang="en-US" sz="64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64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mình</a:t>
            </a:r>
            <a:r>
              <a:rPr lang="en-US" sz="6464" dirty="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rPr>
              <a:t>.</a:t>
            </a:r>
          </a:p>
          <a:p>
            <a:pPr algn="ctr">
              <a:lnSpc>
                <a:spcPts val="3669"/>
              </a:lnSpc>
            </a:pPr>
            <a:endParaRPr lang="en-US" sz="6464" dirty="0">
              <a:solidFill>
                <a:srgbClr val="FFFFFF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98178">
            <a:off x="-1106999" y="8384255"/>
            <a:ext cx="4229791" cy="1748090"/>
          </a:xfrm>
          <a:custGeom>
            <a:avLst/>
            <a:gdLst/>
            <a:ahLst/>
            <a:cxnLst/>
            <a:rect l="l" t="t" r="r" b="b"/>
            <a:pathLst>
              <a:path w="4229791" h="1748090">
                <a:moveTo>
                  <a:pt x="0" y="0"/>
                </a:moveTo>
                <a:lnTo>
                  <a:pt x="4229791" y="0"/>
                </a:lnTo>
                <a:lnTo>
                  <a:pt x="4229791" y="1748090"/>
                </a:lnTo>
                <a:lnTo>
                  <a:pt x="0" y="1748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28842">
            <a:off x="15144405" y="8486603"/>
            <a:ext cx="4229791" cy="1748090"/>
          </a:xfrm>
          <a:custGeom>
            <a:avLst/>
            <a:gdLst/>
            <a:ahLst/>
            <a:cxnLst/>
            <a:rect l="l" t="t" r="r" b="b"/>
            <a:pathLst>
              <a:path w="4229791" h="1748090">
                <a:moveTo>
                  <a:pt x="0" y="0"/>
                </a:moveTo>
                <a:lnTo>
                  <a:pt x="4229790" y="0"/>
                </a:lnTo>
                <a:lnTo>
                  <a:pt x="4229790" y="1748090"/>
                </a:lnTo>
                <a:lnTo>
                  <a:pt x="0" y="1748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1149" y="2351355"/>
            <a:ext cx="6848154" cy="7068295"/>
          </a:xfrm>
          <a:custGeom>
            <a:avLst/>
            <a:gdLst/>
            <a:ahLst/>
            <a:cxnLst/>
            <a:rect l="l" t="t" r="r" b="b"/>
            <a:pathLst>
              <a:path w="6848154" h="7068295">
                <a:moveTo>
                  <a:pt x="0" y="0"/>
                </a:moveTo>
                <a:lnTo>
                  <a:pt x="6848155" y="0"/>
                </a:lnTo>
                <a:lnTo>
                  <a:pt x="6848155" y="7068295"/>
                </a:lnTo>
                <a:lnTo>
                  <a:pt x="0" y="7068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2320546"/>
            <a:ext cx="6907853" cy="7129912"/>
          </a:xfrm>
          <a:custGeom>
            <a:avLst/>
            <a:gdLst/>
            <a:ahLst/>
            <a:cxnLst/>
            <a:rect l="l" t="t" r="r" b="b"/>
            <a:pathLst>
              <a:path w="6907853" h="7129912">
                <a:moveTo>
                  <a:pt x="0" y="0"/>
                </a:moveTo>
                <a:lnTo>
                  <a:pt x="6907853" y="0"/>
                </a:lnTo>
                <a:lnTo>
                  <a:pt x="6907853" y="7129912"/>
                </a:lnTo>
                <a:lnTo>
                  <a:pt x="0" y="7129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31458" y="4442355"/>
            <a:ext cx="1242622" cy="1522355"/>
          </a:xfrm>
          <a:custGeom>
            <a:avLst/>
            <a:gdLst/>
            <a:ahLst/>
            <a:cxnLst/>
            <a:rect l="l" t="t" r="r" b="b"/>
            <a:pathLst>
              <a:path w="1242622" h="1522355">
                <a:moveTo>
                  <a:pt x="0" y="0"/>
                </a:moveTo>
                <a:lnTo>
                  <a:pt x="1242622" y="0"/>
                </a:lnTo>
                <a:lnTo>
                  <a:pt x="1242622" y="1522355"/>
                </a:lnTo>
                <a:lnTo>
                  <a:pt x="0" y="15223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5286" y="4521563"/>
            <a:ext cx="1007610" cy="1363938"/>
          </a:xfrm>
          <a:custGeom>
            <a:avLst/>
            <a:gdLst/>
            <a:ahLst/>
            <a:cxnLst/>
            <a:rect l="l" t="t" r="r" b="b"/>
            <a:pathLst>
              <a:path w="1007610" h="1363938">
                <a:moveTo>
                  <a:pt x="0" y="0"/>
                </a:moveTo>
                <a:lnTo>
                  <a:pt x="1007609" y="0"/>
                </a:lnTo>
                <a:lnTo>
                  <a:pt x="1007609" y="1363939"/>
                </a:lnTo>
                <a:lnTo>
                  <a:pt x="0" y="13639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6049372" y="639535"/>
            <a:ext cx="1218263" cy="1759443"/>
          </a:xfrm>
          <a:custGeom>
            <a:avLst/>
            <a:gdLst/>
            <a:ahLst/>
            <a:cxnLst/>
            <a:rect l="l" t="t" r="r" b="b"/>
            <a:pathLst>
              <a:path w="1218263" h="1759443">
                <a:moveTo>
                  <a:pt x="0" y="0"/>
                </a:moveTo>
                <a:lnTo>
                  <a:pt x="1218263" y="0"/>
                </a:lnTo>
                <a:lnTo>
                  <a:pt x="1218263" y="1759443"/>
                </a:lnTo>
                <a:lnTo>
                  <a:pt x="0" y="1759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168387" y="1198221"/>
            <a:ext cx="2049017" cy="556090"/>
          </a:xfrm>
          <a:custGeom>
            <a:avLst/>
            <a:gdLst/>
            <a:ahLst/>
            <a:cxnLst/>
            <a:rect l="l" t="t" r="r" b="b"/>
            <a:pathLst>
              <a:path w="2049017" h="556090">
                <a:moveTo>
                  <a:pt x="0" y="556090"/>
                </a:moveTo>
                <a:lnTo>
                  <a:pt x="2049017" y="556090"/>
                </a:lnTo>
                <a:lnTo>
                  <a:pt x="2049017" y="0"/>
                </a:lnTo>
                <a:lnTo>
                  <a:pt x="0" y="0"/>
                </a:lnTo>
                <a:lnTo>
                  <a:pt x="0" y="55609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43431" y="440666"/>
            <a:ext cx="12977987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Những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biểu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hiện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của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sự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trưởng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thành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ở </a:t>
            </a: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nhân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vật</a:t>
            </a:r>
            <a:r>
              <a:rPr lang="en-US" sz="6399" dirty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6399" dirty="0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Vân Anh</a:t>
            </a:r>
            <a:r>
              <a:rPr lang="en-US" sz="6399" dirty="0" smtClean="0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557226"/>
                </a:solidFill>
                <a:latin typeface="Paytone One"/>
                <a:ea typeface="Paytone One"/>
                <a:cs typeface="Paytone One"/>
                <a:sym typeface="Paytone One"/>
              </a:rPr>
              <a:t>là</a:t>
            </a:r>
            <a:endParaRPr lang="en-US" sz="6399" dirty="0">
              <a:solidFill>
                <a:srgbClr val="557226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60656" y="3198732"/>
            <a:ext cx="5680887" cy="500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Có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sự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suy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nghĩ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chín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chắn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bằng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việc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tìm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ra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những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vi-VN" sz="5364" b="1" dirty="0" smtClean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lí do phù hợp để </a:t>
            </a:r>
            <a:r>
              <a:rPr lang="en-US" sz="5364" b="1" dirty="0" err="1" smtClean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thuyết</a:t>
            </a:r>
            <a:r>
              <a:rPr lang="en-US" sz="5364" b="1" dirty="0" smtClean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phục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bố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364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mẹ</a:t>
            </a:r>
            <a:r>
              <a:rPr lang="en-US" sz="5364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.</a:t>
            </a:r>
          </a:p>
          <a:p>
            <a:pPr algn="ctr">
              <a:lnSpc>
                <a:spcPts val="6490"/>
              </a:lnSpc>
            </a:pPr>
            <a:endParaRPr lang="en-US" sz="5364" b="1" dirty="0">
              <a:solidFill>
                <a:srgbClr val="FFFFFF"/>
              </a:solidFill>
              <a:latin typeface="Rokkitt Bold"/>
              <a:ea typeface="Rokkitt Bold"/>
              <a:cs typeface="Rokkitt Bold"/>
              <a:sym typeface="Rokkit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97887" y="3072607"/>
            <a:ext cx="6000079" cy="566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2"/>
              </a:lnSpc>
            </a:pP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Dám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vi-VN" sz="5737" b="1" dirty="0" smtClean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nói lên</a:t>
            </a:r>
            <a:r>
              <a:rPr lang="en-US" sz="5737" b="1" dirty="0" smtClean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cảm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 smtClean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xúc</a:t>
            </a:r>
            <a:r>
              <a:rPr lang="en-US" sz="5737" b="1" dirty="0" smtClean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thực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của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vi-VN" sz="5737" b="1" dirty="0" smtClean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bản thân</a:t>
            </a:r>
            <a:r>
              <a:rPr lang="en-US" sz="5737" b="1" dirty="0" smtClean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và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mong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muốn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được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bố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mẹ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tin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tưởng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vào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sự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lựa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chọn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của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 </a:t>
            </a:r>
            <a:r>
              <a:rPr lang="en-US" sz="5737" b="1" dirty="0" err="1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mình</a:t>
            </a:r>
            <a:r>
              <a:rPr lang="en-US" sz="5737" b="1" dirty="0">
                <a:solidFill>
                  <a:srgbClr val="FFFFFF"/>
                </a:solidFill>
                <a:latin typeface="Rokkitt Bold"/>
                <a:ea typeface="Rokkitt Bold"/>
                <a:cs typeface="Rokkitt Bold"/>
                <a:sym typeface="Rokkitt Bold"/>
              </a:rPr>
              <a:t>.</a:t>
            </a:r>
          </a:p>
          <a:p>
            <a:pPr algn="ctr">
              <a:lnSpc>
                <a:spcPts val="2803"/>
              </a:lnSpc>
            </a:pPr>
            <a:endParaRPr lang="en-US" sz="5737" b="1" dirty="0">
              <a:solidFill>
                <a:srgbClr val="FFFFFF"/>
              </a:solidFill>
              <a:latin typeface="Rokkitt Bold"/>
              <a:ea typeface="Rokkitt Bold"/>
              <a:cs typeface="Rokkitt Bold"/>
              <a:sym typeface="Rokkitt Bold"/>
            </a:endParaRPr>
          </a:p>
        </p:txBody>
      </p:sp>
      <p:sp>
        <p:nvSpPr>
          <p:cNvPr id="13" name="Freeform 13"/>
          <p:cNvSpPr/>
          <p:nvPr/>
        </p:nvSpPr>
        <p:spPr>
          <a:xfrm rot="-895253">
            <a:off x="8352680" y="8519786"/>
            <a:ext cx="1529878" cy="1477028"/>
          </a:xfrm>
          <a:custGeom>
            <a:avLst/>
            <a:gdLst/>
            <a:ahLst/>
            <a:cxnLst/>
            <a:rect l="l" t="t" r="r" b="b"/>
            <a:pathLst>
              <a:path w="1529878" h="1477028">
                <a:moveTo>
                  <a:pt x="0" y="0"/>
                </a:moveTo>
                <a:lnTo>
                  <a:pt x="1529878" y="0"/>
                </a:lnTo>
                <a:lnTo>
                  <a:pt x="1529878" y="1477028"/>
                </a:lnTo>
                <a:lnTo>
                  <a:pt x="0" y="14770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212710" y="0"/>
            <a:ext cx="9478043" cy="1447556"/>
          </a:xfrm>
          <a:custGeom>
            <a:avLst/>
            <a:gdLst/>
            <a:ahLst/>
            <a:cxnLst/>
            <a:rect l="l" t="t" r="r" b="b"/>
            <a:pathLst>
              <a:path w="9478043" h="1447556">
                <a:moveTo>
                  <a:pt x="0" y="1447556"/>
                </a:moveTo>
                <a:lnTo>
                  <a:pt x="9478043" y="1447556"/>
                </a:lnTo>
                <a:lnTo>
                  <a:pt x="9478043" y="0"/>
                </a:lnTo>
                <a:lnTo>
                  <a:pt x="0" y="0"/>
                </a:lnTo>
                <a:lnTo>
                  <a:pt x="0" y="14475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9022667" y="0"/>
            <a:ext cx="9478043" cy="1447556"/>
          </a:xfrm>
          <a:custGeom>
            <a:avLst/>
            <a:gdLst/>
            <a:ahLst/>
            <a:cxnLst/>
            <a:rect l="l" t="t" r="r" b="b"/>
            <a:pathLst>
              <a:path w="9478043" h="1447556">
                <a:moveTo>
                  <a:pt x="0" y="1447556"/>
                </a:moveTo>
                <a:lnTo>
                  <a:pt x="9478043" y="1447556"/>
                </a:lnTo>
                <a:lnTo>
                  <a:pt x="9478043" y="0"/>
                </a:lnTo>
                <a:lnTo>
                  <a:pt x="0" y="0"/>
                </a:lnTo>
                <a:lnTo>
                  <a:pt x="0" y="14475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594106" y="6333931"/>
            <a:ext cx="4064398" cy="158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Presentation are communication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tools that can be used as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demonstrations, lectures, reports,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and more. It is mostly presented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before an audience. </a:t>
            </a:r>
          </a:p>
        </p:txBody>
      </p:sp>
      <p:sp>
        <p:nvSpPr>
          <p:cNvPr id="5" name="Freeform 5"/>
          <p:cNvSpPr/>
          <p:nvPr/>
        </p:nvSpPr>
        <p:spPr>
          <a:xfrm rot="-5400000" flipH="1" flipV="1">
            <a:off x="8577537" y="210476"/>
            <a:ext cx="8534522" cy="9561126"/>
          </a:xfrm>
          <a:custGeom>
            <a:avLst/>
            <a:gdLst/>
            <a:ahLst/>
            <a:cxnLst/>
            <a:rect l="l" t="t" r="r" b="b"/>
            <a:pathLst>
              <a:path w="8534522" h="9561126">
                <a:moveTo>
                  <a:pt x="8534522" y="9561126"/>
                </a:moveTo>
                <a:lnTo>
                  <a:pt x="0" y="9561126"/>
                </a:lnTo>
                <a:lnTo>
                  <a:pt x="0" y="0"/>
                </a:lnTo>
                <a:lnTo>
                  <a:pt x="8534522" y="0"/>
                </a:lnTo>
                <a:lnTo>
                  <a:pt x="8534522" y="95611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b="-1551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62723" y="8691494"/>
            <a:ext cx="1325277" cy="1827968"/>
          </a:xfrm>
          <a:custGeom>
            <a:avLst/>
            <a:gdLst/>
            <a:ahLst/>
            <a:cxnLst/>
            <a:rect l="l" t="t" r="r" b="b"/>
            <a:pathLst>
              <a:path w="1325277" h="1827968">
                <a:moveTo>
                  <a:pt x="0" y="0"/>
                </a:moveTo>
                <a:lnTo>
                  <a:pt x="1325277" y="0"/>
                </a:lnTo>
                <a:lnTo>
                  <a:pt x="1325277" y="1827968"/>
                </a:lnTo>
                <a:lnTo>
                  <a:pt x="0" y="18279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5991" t="75" b="75"/>
          <a:stretch>
            <a:fillRect/>
          </a:stretch>
        </p:blipFill>
        <p:spPr>
          <a:xfrm>
            <a:off x="662164" y="382199"/>
            <a:ext cx="6229972" cy="9522601"/>
          </a:xfrm>
          <a:prstGeom prst="rect">
            <a:avLst/>
          </a:prstGeom>
          <a:ln cap="rnd">
            <a:noFill/>
            <a:prstDash val="solid"/>
          </a:ln>
        </p:spPr>
      </p:pic>
      <p:sp>
        <p:nvSpPr>
          <p:cNvPr id="8" name="TextBox 8"/>
          <p:cNvSpPr txBox="1"/>
          <p:nvPr/>
        </p:nvSpPr>
        <p:spPr>
          <a:xfrm>
            <a:off x="8596870" y="1390111"/>
            <a:ext cx="8365853" cy="718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6"/>
              </a:lnSpc>
              <a:spcBef>
                <a:spcPct val="0"/>
              </a:spcBef>
            </a:pP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“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Tất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cả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ta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đều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sinh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“</a:t>
            </a:r>
            <a:r>
              <a:rPr lang="en-US" sz="3561" b="1" dirty="0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ở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trọ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”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trên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hành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tinh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này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. (...) Sau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tất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cả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lần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vấp</a:t>
            </a:r>
            <a:r>
              <a:rPr lang="en-US" sz="3561" b="1" dirty="0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ngã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sự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đau</a:t>
            </a:r>
            <a:r>
              <a:rPr lang="en-US" sz="3561" b="1" dirty="0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đớn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chật</a:t>
            </a:r>
            <a:r>
              <a:rPr lang="en-US" sz="3561" b="1" dirty="0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vật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những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tháng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ngày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ta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thể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mỉm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cười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b="1" dirty="0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an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yên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với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phiên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bản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hoàn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thiện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nhất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mình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Không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sao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cả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nếu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ngày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hôm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nay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của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cậu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chưa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phải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là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vế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sau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bởi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vì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vẫn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còn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ngày</a:t>
            </a:r>
            <a:r>
              <a:rPr lang="en-US" sz="3561" b="1" dirty="0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mai</a:t>
            </a:r>
            <a:r>
              <a:rPr lang="en-US" sz="3561" b="1" dirty="0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ngày</a:t>
            </a:r>
            <a:r>
              <a:rPr lang="en-US" sz="3561" b="1" dirty="0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 kia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nữa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...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Và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khi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đã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có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được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sự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bình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yên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tớ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mong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rằng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cậu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cũng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sẽ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biết</a:t>
            </a:r>
            <a:r>
              <a:rPr lang="en-US" sz="3561" b="1" dirty="0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ơn</a:t>
            </a:r>
            <a:r>
              <a:rPr lang="en-US" sz="3561" b="1" dirty="0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3561" b="1" dirty="0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tận</a:t>
            </a:r>
            <a:r>
              <a:rPr lang="en-US" sz="3561" b="1" dirty="0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561" b="1" dirty="0" err="1">
                <a:solidFill>
                  <a:srgbClr val="471F11"/>
                </a:solidFill>
                <a:latin typeface="Cabin Bold"/>
                <a:ea typeface="Cabin Bold"/>
                <a:cs typeface="Cabin Bold"/>
                <a:sym typeface="Cabin Bold"/>
              </a:rPr>
              <a:t>hưởng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chúng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một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cách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trọn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vẹn</a:t>
            </a:r>
            <a:r>
              <a:rPr lang="en-US" sz="3561" dirty="0">
                <a:solidFill>
                  <a:srgbClr val="471F11"/>
                </a:solidFill>
                <a:latin typeface="Cabin"/>
                <a:ea typeface="Cabin"/>
                <a:cs typeface="Cabin"/>
                <a:sym typeface="Cabin"/>
              </a:rPr>
              <a:t>”.</a:t>
            </a:r>
          </a:p>
          <a:p>
            <a:pPr algn="l">
              <a:lnSpc>
                <a:spcPts val="4416"/>
              </a:lnSpc>
              <a:spcBef>
                <a:spcPct val="0"/>
              </a:spcBef>
            </a:pPr>
            <a:r>
              <a:rPr lang="en-US" sz="3561" dirty="0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( </a:t>
            </a:r>
            <a:r>
              <a:rPr lang="en-US" sz="3561" dirty="0" err="1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Trích</a:t>
            </a:r>
            <a:r>
              <a:rPr lang="en-US" sz="3561" dirty="0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” </a:t>
            </a:r>
            <a:r>
              <a:rPr lang="en-US" sz="3561" dirty="0" err="1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Giá</a:t>
            </a:r>
            <a:r>
              <a:rPr lang="en-US" sz="3561" dirty="0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như</a:t>
            </a:r>
            <a:r>
              <a:rPr lang="en-US" sz="3561" dirty="0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có</a:t>
            </a:r>
            <a:r>
              <a:rPr lang="en-US" sz="3561" dirty="0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 ai </a:t>
            </a:r>
            <a:r>
              <a:rPr lang="en-US" sz="3561" dirty="0" err="1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đó</a:t>
            </a:r>
            <a:r>
              <a:rPr lang="en-US" sz="3561" dirty="0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dạy</a:t>
            </a:r>
            <a:r>
              <a:rPr lang="en-US" sz="3561" dirty="0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tôi</a:t>
            </a:r>
            <a:r>
              <a:rPr lang="en-US" sz="3561" dirty="0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cách</a:t>
            </a:r>
            <a:r>
              <a:rPr lang="en-US" sz="3561" dirty="0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trưởng</a:t>
            </a:r>
            <a:r>
              <a:rPr lang="en-US" sz="3561" dirty="0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3561" dirty="0" err="1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thành</a:t>
            </a:r>
            <a:r>
              <a:rPr lang="en-US" sz="3561" dirty="0">
                <a:solidFill>
                  <a:srgbClr val="471F11"/>
                </a:solidFill>
                <a:latin typeface="Baloo"/>
                <a:ea typeface="Baloo"/>
                <a:cs typeface="Baloo"/>
                <a:sym typeface="Baloo"/>
              </a:rPr>
              <a:t>”)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64381" y="593019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0" y="0"/>
                </a:moveTo>
                <a:lnTo>
                  <a:pt x="7243938" y="0"/>
                </a:lnTo>
                <a:lnTo>
                  <a:pt x="7243938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5516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9579681" y="733447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7243938" y="8115300"/>
                </a:moveTo>
                <a:lnTo>
                  <a:pt x="0" y="8115300"/>
                </a:lnTo>
                <a:lnTo>
                  <a:pt x="0" y="0"/>
                </a:lnTo>
                <a:lnTo>
                  <a:pt x="7243938" y="0"/>
                </a:lnTo>
                <a:lnTo>
                  <a:pt x="7243938" y="81153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55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42976" y="7188298"/>
            <a:ext cx="13291174" cy="4011518"/>
          </a:xfrm>
          <a:custGeom>
            <a:avLst/>
            <a:gdLst/>
            <a:ahLst/>
            <a:cxnLst/>
            <a:rect l="l" t="t" r="r" b="b"/>
            <a:pathLst>
              <a:path w="13291174" h="4011518">
                <a:moveTo>
                  <a:pt x="0" y="0"/>
                </a:moveTo>
                <a:lnTo>
                  <a:pt x="13291174" y="0"/>
                </a:lnTo>
                <a:lnTo>
                  <a:pt x="13291174" y="4011518"/>
                </a:lnTo>
                <a:lnTo>
                  <a:pt x="0" y="401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54710" y="7243354"/>
            <a:ext cx="13291174" cy="4011518"/>
          </a:xfrm>
          <a:custGeom>
            <a:avLst/>
            <a:gdLst/>
            <a:ahLst/>
            <a:cxnLst/>
            <a:rect l="l" t="t" r="r" b="b"/>
            <a:pathLst>
              <a:path w="13291174" h="4011518">
                <a:moveTo>
                  <a:pt x="0" y="0"/>
                </a:moveTo>
                <a:lnTo>
                  <a:pt x="13291174" y="0"/>
                </a:lnTo>
                <a:lnTo>
                  <a:pt x="13291174" y="4011518"/>
                </a:lnTo>
                <a:lnTo>
                  <a:pt x="0" y="401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436946">
            <a:off x="14983731" y="88252"/>
            <a:ext cx="4551138" cy="1880896"/>
          </a:xfrm>
          <a:custGeom>
            <a:avLst/>
            <a:gdLst/>
            <a:ahLst/>
            <a:cxnLst/>
            <a:rect l="l" t="t" r="r" b="b"/>
            <a:pathLst>
              <a:path w="4551138" h="1880896">
                <a:moveTo>
                  <a:pt x="0" y="0"/>
                </a:moveTo>
                <a:lnTo>
                  <a:pt x="4551138" y="0"/>
                </a:lnTo>
                <a:lnTo>
                  <a:pt x="4551138" y="1880896"/>
                </a:lnTo>
                <a:lnTo>
                  <a:pt x="0" y="188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19115">
            <a:off x="-1242443" y="-224485"/>
            <a:ext cx="4551138" cy="1880896"/>
          </a:xfrm>
          <a:custGeom>
            <a:avLst/>
            <a:gdLst/>
            <a:ahLst/>
            <a:cxnLst/>
            <a:rect l="l" t="t" r="r" b="b"/>
            <a:pathLst>
              <a:path w="4551138" h="1880896">
                <a:moveTo>
                  <a:pt x="0" y="0"/>
                </a:moveTo>
                <a:lnTo>
                  <a:pt x="4551138" y="0"/>
                </a:lnTo>
                <a:lnTo>
                  <a:pt x="4551138" y="1880896"/>
                </a:lnTo>
                <a:lnTo>
                  <a:pt x="0" y="18808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46416">
            <a:off x="-290137" y="2803676"/>
            <a:ext cx="2158173" cy="2012986"/>
          </a:xfrm>
          <a:custGeom>
            <a:avLst/>
            <a:gdLst/>
            <a:ahLst/>
            <a:cxnLst/>
            <a:rect l="l" t="t" r="r" b="b"/>
            <a:pathLst>
              <a:path w="2158173" h="2012986">
                <a:moveTo>
                  <a:pt x="0" y="0"/>
                </a:moveTo>
                <a:lnTo>
                  <a:pt x="2158172" y="0"/>
                </a:lnTo>
                <a:lnTo>
                  <a:pt x="2158172" y="2012987"/>
                </a:lnTo>
                <a:lnTo>
                  <a:pt x="0" y="20129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79598" y="4497206"/>
            <a:ext cx="12928803" cy="1289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3"/>
              </a:lnSpc>
            </a:pPr>
            <a:r>
              <a:rPr lang="en-US" sz="9356" b="1" dirty="0">
                <a:solidFill>
                  <a:srgbClr val="6A7E7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“</a:t>
            </a:r>
            <a:r>
              <a:rPr lang="en-US" sz="9356" b="1" dirty="0" err="1">
                <a:solidFill>
                  <a:srgbClr val="6A7E7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Gửi</a:t>
            </a:r>
            <a:r>
              <a:rPr lang="en-US" sz="9356" b="1" dirty="0">
                <a:solidFill>
                  <a:srgbClr val="6A7E7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 </a:t>
            </a:r>
            <a:r>
              <a:rPr lang="en-US" sz="9356" b="1" dirty="0" err="1">
                <a:solidFill>
                  <a:srgbClr val="6A7E7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tôi</a:t>
            </a:r>
            <a:r>
              <a:rPr lang="en-US" sz="9356" b="1" dirty="0">
                <a:solidFill>
                  <a:srgbClr val="6A7E7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 </a:t>
            </a:r>
            <a:r>
              <a:rPr lang="en-US" sz="9356" b="1" dirty="0" err="1">
                <a:solidFill>
                  <a:srgbClr val="6A7E7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của</a:t>
            </a:r>
            <a:r>
              <a:rPr lang="en-US" sz="9356" b="1" dirty="0">
                <a:solidFill>
                  <a:srgbClr val="6A7E7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 4 </a:t>
            </a:r>
            <a:r>
              <a:rPr lang="en-US" sz="9356" b="1" dirty="0" err="1">
                <a:solidFill>
                  <a:srgbClr val="6A7E7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năm</a:t>
            </a:r>
            <a:r>
              <a:rPr lang="en-US" sz="9356" b="1" dirty="0">
                <a:solidFill>
                  <a:srgbClr val="6A7E7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 </a:t>
            </a:r>
            <a:r>
              <a:rPr lang="en-US" sz="9356" b="1" dirty="0" err="1">
                <a:solidFill>
                  <a:srgbClr val="6A7E7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sau</a:t>
            </a:r>
            <a:r>
              <a:rPr lang="en-US" sz="9356" b="1" dirty="0">
                <a:solidFill>
                  <a:srgbClr val="6A7E78"/>
                </a:solidFill>
                <a:latin typeface="Tex Gyre Termes Bold"/>
                <a:ea typeface="Tex Gyre Termes Bold"/>
                <a:cs typeface="Tex Gyre Termes Bold"/>
                <a:sym typeface="Tex Gyre Termes Bold"/>
              </a:rPr>
              <a:t>”</a:t>
            </a:r>
          </a:p>
        </p:txBody>
      </p:sp>
      <p:sp>
        <p:nvSpPr>
          <p:cNvPr id="10" name="Freeform 10"/>
          <p:cNvSpPr/>
          <p:nvPr/>
        </p:nvSpPr>
        <p:spPr>
          <a:xfrm rot="-340794">
            <a:off x="2494554" y="-48899"/>
            <a:ext cx="2854567" cy="2155198"/>
          </a:xfrm>
          <a:custGeom>
            <a:avLst/>
            <a:gdLst/>
            <a:ahLst/>
            <a:cxnLst/>
            <a:rect l="l" t="t" r="r" b="b"/>
            <a:pathLst>
              <a:path w="2854567" h="2155198">
                <a:moveTo>
                  <a:pt x="0" y="0"/>
                </a:moveTo>
                <a:lnTo>
                  <a:pt x="2854568" y="0"/>
                </a:lnTo>
                <a:lnTo>
                  <a:pt x="2854568" y="2155198"/>
                </a:lnTo>
                <a:lnTo>
                  <a:pt x="0" y="21551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79272">
            <a:off x="16516952" y="5200363"/>
            <a:ext cx="1484696" cy="2047857"/>
          </a:xfrm>
          <a:custGeom>
            <a:avLst/>
            <a:gdLst/>
            <a:ahLst/>
            <a:cxnLst/>
            <a:rect l="l" t="t" r="r" b="b"/>
            <a:pathLst>
              <a:path w="1484696" h="2047857">
                <a:moveTo>
                  <a:pt x="0" y="0"/>
                </a:moveTo>
                <a:lnTo>
                  <a:pt x="1484696" y="0"/>
                </a:lnTo>
                <a:lnTo>
                  <a:pt x="1484696" y="2047857"/>
                </a:lnTo>
                <a:lnTo>
                  <a:pt x="0" y="20478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465382" y="1809691"/>
            <a:ext cx="11662036" cy="166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94"/>
              </a:lnSpc>
            </a:pPr>
            <a:r>
              <a:rPr lang="en-US" sz="12494" dirty="0" err="1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Hoạt</a:t>
            </a:r>
            <a:r>
              <a:rPr lang="en-US" sz="12494" dirty="0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 </a:t>
            </a:r>
            <a:r>
              <a:rPr lang="en-US" sz="12494" dirty="0" err="1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động</a:t>
            </a:r>
            <a:r>
              <a:rPr lang="en-US" sz="12494" dirty="0">
                <a:solidFill>
                  <a:srgbClr val="394734"/>
                </a:solidFill>
                <a:latin typeface="Yeseva One"/>
                <a:ea typeface="Yeseva One"/>
                <a:cs typeface="Yeseva One"/>
                <a:sym typeface="Yeseva One"/>
              </a:rPr>
              <a:t> 3 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44839" y="-1443251"/>
            <a:ext cx="13173501" cy="13173501"/>
          </a:xfrm>
          <a:custGeom>
            <a:avLst/>
            <a:gdLst/>
            <a:ahLst/>
            <a:cxnLst/>
            <a:rect l="l" t="t" r="r" b="b"/>
            <a:pathLst>
              <a:path w="13173501" h="13173501">
                <a:moveTo>
                  <a:pt x="0" y="0"/>
                </a:moveTo>
                <a:lnTo>
                  <a:pt x="13173502" y="0"/>
                </a:lnTo>
                <a:lnTo>
                  <a:pt x="13173502" y="13173502"/>
                </a:lnTo>
                <a:lnTo>
                  <a:pt x="0" y="131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28663" y="-1443251"/>
            <a:ext cx="11804176" cy="13173501"/>
          </a:xfrm>
          <a:custGeom>
            <a:avLst/>
            <a:gdLst/>
            <a:ahLst/>
            <a:cxnLst/>
            <a:rect l="l" t="t" r="r" b="b"/>
            <a:pathLst>
              <a:path w="11804176" h="13173501">
                <a:moveTo>
                  <a:pt x="0" y="0"/>
                </a:moveTo>
                <a:lnTo>
                  <a:pt x="11804176" y="0"/>
                </a:lnTo>
                <a:lnTo>
                  <a:pt x="11804176" y="13173502"/>
                </a:lnTo>
                <a:lnTo>
                  <a:pt x="0" y="131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11600"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-212710" y="-152377"/>
            <a:ext cx="9478043" cy="1447556"/>
          </a:xfrm>
          <a:custGeom>
            <a:avLst/>
            <a:gdLst/>
            <a:ahLst/>
            <a:cxnLst/>
            <a:rect l="l" t="t" r="r" b="b"/>
            <a:pathLst>
              <a:path w="9478043" h="1447556">
                <a:moveTo>
                  <a:pt x="0" y="1447556"/>
                </a:moveTo>
                <a:lnTo>
                  <a:pt x="9478043" y="1447556"/>
                </a:lnTo>
                <a:lnTo>
                  <a:pt x="9478043" y="0"/>
                </a:lnTo>
                <a:lnTo>
                  <a:pt x="0" y="0"/>
                </a:lnTo>
                <a:lnTo>
                  <a:pt x="0" y="14475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9022667" y="-152377"/>
            <a:ext cx="9478043" cy="1447556"/>
          </a:xfrm>
          <a:custGeom>
            <a:avLst/>
            <a:gdLst/>
            <a:ahLst/>
            <a:cxnLst/>
            <a:rect l="l" t="t" r="r" b="b"/>
            <a:pathLst>
              <a:path w="9478043" h="1447556">
                <a:moveTo>
                  <a:pt x="0" y="1447556"/>
                </a:moveTo>
                <a:lnTo>
                  <a:pt x="9478043" y="1447556"/>
                </a:lnTo>
                <a:lnTo>
                  <a:pt x="9478043" y="0"/>
                </a:lnTo>
                <a:lnTo>
                  <a:pt x="0" y="0"/>
                </a:lnTo>
                <a:lnTo>
                  <a:pt x="0" y="14475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594106" y="6333931"/>
            <a:ext cx="4064398" cy="158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Presentation are communication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tools that can be used as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demonstrations, lectures, reports,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and more. It is mostly presented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before an audience. 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1464381" y="1578681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0" y="0"/>
                </a:moveTo>
                <a:lnTo>
                  <a:pt x="7243938" y="0"/>
                </a:lnTo>
                <a:lnTo>
                  <a:pt x="7243938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b="-15516"/>
            </a:stretch>
          </a:blipFill>
        </p:spPr>
      </p:sp>
      <p:sp>
        <p:nvSpPr>
          <p:cNvPr id="8" name="Freeform 8"/>
          <p:cNvSpPr/>
          <p:nvPr/>
        </p:nvSpPr>
        <p:spPr>
          <a:xfrm rot="-5400000" flipH="1" flipV="1">
            <a:off x="9579681" y="1578681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7243938" y="8115300"/>
                </a:moveTo>
                <a:lnTo>
                  <a:pt x="0" y="8115300"/>
                </a:lnTo>
                <a:lnTo>
                  <a:pt x="0" y="0"/>
                </a:lnTo>
                <a:lnTo>
                  <a:pt x="7243938" y="0"/>
                </a:lnTo>
                <a:lnTo>
                  <a:pt x="7243938" y="81153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b="-15516"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2528629" y="2076885"/>
            <a:ext cx="6354516" cy="7118891"/>
          </a:xfrm>
          <a:custGeom>
            <a:avLst/>
            <a:gdLst/>
            <a:ahLst/>
            <a:cxnLst/>
            <a:rect l="l" t="t" r="r" b="b"/>
            <a:pathLst>
              <a:path w="6354516" h="7118891">
                <a:moveTo>
                  <a:pt x="0" y="0"/>
                </a:moveTo>
                <a:lnTo>
                  <a:pt x="6354516" y="0"/>
                </a:lnTo>
                <a:lnTo>
                  <a:pt x="6354516" y="7118891"/>
                </a:lnTo>
                <a:lnTo>
                  <a:pt x="0" y="71188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b="-15516"/>
            </a:stretch>
          </a:blipFill>
        </p:spPr>
      </p:sp>
      <p:sp>
        <p:nvSpPr>
          <p:cNvPr id="10" name="Freeform 10"/>
          <p:cNvSpPr/>
          <p:nvPr/>
        </p:nvSpPr>
        <p:spPr>
          <a:xfrm rot="-5400000" flipH="1" flipV="1">
            <a:off x="9526187" y="2076885"/>
            <a:ext cx="6354516" cy="7118891"/>
          </a:xfrm>
          <a:custGeom>
            <a:avLst/>
            <a:gdLst/>
            <a:ahLst/>
            <a:cxnLst/>
            <a:rect l="l" t="t" r="r" b="b"/>
            <a:pathLst>
              <a:path w="6354516" h="7118891">
                <a:moveTo>
                  <a:pt x="6354517" y="7118891"/>
                </a:moveTo>
                <a:lnTo>
                  <a:pt x="0" y="7118891"/>
                </a:lnTo>
                <a:lnTo>
                  <a:pt x="0" y="0"/>
                </a:lnTo>
                <a:lnTo>
                  <a:pt x="6354517" y="0"/>
                </a:lnTo>
                <a:lnTo>
                  <a:pt x="6354517" y="711889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b="-1551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88246" y="7225772"/>
            <a:ext cx="7315200" cy="939567"/>
          </a:xfrm>
          <a:custGeom>
            <a:avLst/>
            <a:gdLst/>
            <a:ahLst/>
            <a:cxnLst/>
            <a:rect l="l" t="t" r="r" b="b"/>
            <a:pathLst>
              <a:path w="7315200" h="939567">
                <a:moveTo>
                  <a:pt x="0" y="0"/>
                </a:moveTo>
                <a:lnTo>
                  <a:pt x="7315200" y="0"/>
                </a:lnTo>
                <a:lnTo>
                  <a:pt x="7315200" y="939567"/>
                </a:lnTo>
                <a:lnTo>
                  <a:pt x="0" y="9395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333495">
            <a:off x="-606115" y="8261405"/>
            <a:ext cx="4229791" cy="1748090"/>
          </a:xfrm>
          <a:custGeom>
            <a:avLst/>
            <a:gdLst/>
            <a:ahLst/>
            <a:cxnLst/>
            <a:rect l="l" t="t" r="r" b="b"/>
            <a:pathLst>
              <a:path w="4229791" h="1748090">
                <a:moveTo>
                  <a:pt x="0" y="0"/>
                </a:moveTo>
                <a:lnTo>
                  <a:pt x="4229790" y="0"/>
                </a:lnTo>
                <a:lnTo>
                  <a:pt x="4229790" y="1748090"/>
                </a:lnTo>
                <a:lnTo>
                  <a:pt x="0" y="17480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84335">
            <a:off x="14717089" y="8261405"/>
            <a:ext cx="4229791" cy="1748090"/>
          </a:xfrm>
          <a:custGeom>
            <a:avLst/>
            <a:gdLst/>
            <a:ahLst/>
            <a:cxnLst/>
            <a:rect l="l" t="t" r="r" b="b"/>
            <a:pathLst>
              <a:path w="4229791" h="1748090">
                <a:moveTo>
                  <a:pt x="0" y="0"/>
                </a:moveTo>
                <a:lnTo>
                  <a:pt x="4229791" y="0"/>
                </a:lnTo>
                <a:lnTo>
                  <a:pt x="4229791" y="1748090"/>
                </a:lnTo>
                <a:lnTo>
                  <a:pt x="0" y="17480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42705" y="2714674"/>
            <a:ext cx="2431597" cy="1653486"/>
          </a:xfrm>
          <a:custGeom>
            <a:avLst/>
            <a:gdLst/>
            <a:ahLst/>
            <a:cxnLst/>
            <a:rect l="l" t="t" r="r" b="b"/>
            <a:pathLst>
              <a:path w="2431597" h="1653486">
                <a:moveTo>
                  <a:pt x="0" y="0"/>
                </a:moveTo>
                <a:lnTo>
                  <a:pt x="2431597" y="0"/>
                </a:lnTo>
                <a:lnTo>
                  <a:pt x="2431597" y="1653486"/>
                </a:lnTo>
                <a:lnTo>
                  <a:pt x="0" y="16534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65819" y="5268438"/>
            <a:ext cx="1885921" cy="2130984"/>
          </a:xfrm>
          <a:custGeom>
            <a:avLst/>
            <a:gdLst/>
            <a:ahLst/>
            <a:cxnLst/>
            <a:rect l="l" t="t" r="r" b="b"/>
            <a:pathLst>
              <a:path w="1885921" h="2130984">
                <a:moveTo>
                  <a:pt x="0" y="0"/>
                </a:moveTo>
                <a:lnTo>
                  <a:pt x="1885922" y="0"/>
                </a:lnTo>
                <a:lnTo>
                  <a:pt x="1885922" y="2130985"/>
                </a:lnTo>
                <a:lnTo>
                  <a:pt x="0" y="213098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43841" y="1720559"/>
            <a:ext cx="2173058" cy="2097988"/>
          </a:xfrm>
          <a:custGeom>
            <a:avLst/>
            <a:gdLst/>
            <a:ahLst/>
            <a:cxnLst/>
            <a:rect l="l" t="t" r="r" b="b"/>
            <a:pathLst>
              <a:path w="2173058" h="2097988">
                <a:moveTo>
                  <a:pt x="0" y="0"/>
                </a:moveTo>
                <a:lnTo>
                  <a:pt x="2173057" y="0"/>
                </a:lnTo>
                <a:lnTo>
                  <a:pt x="2173057" y="2097988"/>
                </a:lnTo>
                <a:lnTo>
                  <a:pt x="0" y="20979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51607">
            <a:off x="15819065" y="5931031"/>
            <a:ext cx="1678877" cy="1620880"/>
          </a:xfrm>
          <a:custGeom>
            <a:avLst/>
            <a:gdLst/>
            <a:ahLst/>
            <a:cxnLst/>
            <a:rect l="l" t="t" r="r" b="b"/>
            <a:pathLst>
              <a:path w="1678877" h="1620880">
                <a:moveTo>
                  <a:pt x="0" y="0"/>
                </a:moveTo>
                <a:lnTo>
                  <a:pt x="1678878" y="0"/>
                </a:lnTo>
                <a:lnTo>
                  <a:pt x="1678878" y="1620880"/>
                </a:lnTo>
                <a:lnTo>
                  <a:pt x="0" y="16208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/>
          <p:cNvSpPr txBox="1"/>
          <p:nvPr/>
        </p:nvSpPr>
        <p:spPr>
          <a:xfrm>
            <a:off x="5749730" y="974667"/>
            <a:ext cx="853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FF0000"/>
                </a:solidFill>
                <a:latin typeface="+mj-lt"/>
              </a:rPr>
              <a:t>SAU GIỜ HỌC</a:t>
            </a:r>
            <a:endParaRPr lang="en-US" sz="6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57102" y="3977442"/>
            <a:ext cx="10525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 kế hoạch để thực hiện ước mơ của em trong tương lai.</a:t>
            </a:r>
            <a:endParaRPr lang="en-US" sz="60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44839" y="-1443251"/>
            <a:ext cx="13173501" cy="13173501"/>
          </a:xfrm>
          <a:custGeom>
            <a:avLst/>
            <a:gdLst/>
            <a:ahLst/>
            <a:cxnLst/>
            <a:rect l="l" t="t" r="r" b="b"/>
            <a:pathLst>
              <a:path w="13173501" h="13173501">
                <a:moveTo>
                  <a:pt x="0" y="0"/>
                </a:moveTo>
                <a:lnTo>
                  <a:pt x="13173502" y="0"/>
                </a:lnTo>
                <a:lnTo>
                  <a:pt x="13173502" y="13173502"/>
                </a:lnTo>
                <a:lnTo>
                  <a:pt x="0" y="13173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28663" y="-1443251"/>
            <a:ext cx="11804176" cy="13173501"/>
          </a:xfrm>
          <a:custGeom>
            <a:avLst/>
            <a:gdLst/>
            <a:ahLst/>
            <a:cxnLst/>
            <a:rect l="l" t="t" r="r" b="b"/>
            <a:pathLst>
              <a:path w="11804176" h="13173501">
                <a:moveTo>
                  <a:pt x="0" y="0"/>
                </a:moveTo>
                <a:lnTo>
                  <a:pt x="11804176" y="0"/>
                </a:lnTo>
                <a:lnTo>
                  <a:pt x="11804176" y="13173502"/>
                </a:lnTo>
                <a:lnTo>
                  <a:pt x="0" y="13173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11600"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-212710" y="-152377"/>
            <a:ext cx="9478043" cy="1447556"/>
          </a:xfrm>
          <a:custGeom>
            <a:avLst/>
            <a:gdLst/>
            <a:ahLst/>
            <a:cxnLst/>
            <a:rect l="l" t="t" r="r" b="b"/>
            <a:pathLst>
              <a:path w="9478043" h="1447556">
                <a:moveTo>
                  <a:pt x="0" y="1447556"/>
                </a:moveTo>
                <a:lnTo>
                  <a:pt x="9478043" y="1447556"/>
                </a:lnTo>
                <a:lnTo>
                  <a:pt x="9478043" y="0"/>
                </a:lnTo>
                <a:lnTo>
                  <a:pt x="0" y="0"/>
                </a:lnTo>
                <a:lnTo>
                  <a:pt x="0" y="144755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9022667" y="-152377"/>
            <a:ext cx="9478043" cy="1447556"/>
          </a:xfrm>
          <a:custGeom>
            <a:avLst/>
            <a:gdLst/>
            <a:ahLst/>
            <a:cxnLst/>
            <a:rect l="l" t="t" r="r" b="b"/>
            <a:pathLst>
              <a:path w="9478043" h="1447556">
                <a:moveTo>
                  <a:pt x="0" y="1447556"/>
                </a:moveTo>
                <a:lnTo>
                  <a:pt x="9478043" y="1447556"/>
                </a:lnTo>
                <a:lnTo>
                  <a:pt x="9478043" y="0"/>
                </a:lnTo>
                <a:lnTo>
                  <a:pt x="0" y="0"/>
                </a:lnTo>
                <a:lnTo>
                  <a:pt x="0" y="144755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594106" y="6333931"/>
            <a:ext cx="4064398" cy="158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Presentation are communication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tools that can be used as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demonstrations, lectures, reports,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and more. It is mostly presented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before an audience. 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2528629" y="2076885"/>
            <a:ext cx="6354516" cy="7118891"/>
          </a:xfrm>
          <a:custGeom>
            <a:avLst/>
            <a:gdLst/>
            <a:ahLst/>
            <a:cxnLst/>
            <a:rect l="l" t="t" r="r" b="b"/>
            <a:pathLst>
              <a:path w="6354516" h="7118891">
                <a:moveTo>
                  <a:pt x="0" y="0"/>
                </a:moveTo>
                <a:lnTo>
                  <a:pt x="6354516" y="0"/>
                </a:lnTo>
                <a:lnTo>
                  <a:pt x="6354516" y="7118891"/>
                </a:lnTo>
                <a:lnTo>
                  <a:pt x="0" y="71188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b="-15516"/>
            </a:stretch>
          </a:blipFill>
        </p:spPr>
      </p:sp>
      <p:sp>
        <p:nvSpPr>
          <p:cNvPr id="10" name="Freeform 10"/>
          <p:cNvSpPr/>
          <p:nvPr/>
        </p:nvSpPr>
        <p:spPr>
          <a:xfrm rot="-5400000" flipH="1" flipV="1">
            <a:off x="9526187" y="2076885"/>
            <a:ext cx="6354516" cy="7118891"/>
          </a:xfrm>
          <a:custGeom>
            <a:avLst/>
            <a:gdLst/>
            <a:ahLst/>
            <a:cxnLst/>
            <a:rect l="l" t="t" r="r" b="b"/>
            <a:pathLst>
              <a:path w="6354516" h="7118891">
                <a:moveTo>
                  <a:pt x="6354517" y="7118891"/>
                </a:moveTo>
                <a:lnTo>
                  <a:pt x="0" y="7118891"/>
                </a:lnTo>
                <a:lnTo>
                  <a:pt x="0" y="0"/>
                </a:lnTo>
                <a:lnTo>
                  <a:pt x="6354517" y="0"/>
                </a:lnTo>
                <a:lnTo>
                  <a:pt x="6354517" y="711889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b="-1551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88246" y="7225772"/>
            <a:ext cx="7315200" cy="939567"/>
          </a:xfrm>
          <a:custGeom>
            <a:avLst/>
            <a:gdLst/>
            <a:ahLst/>
            <a:cxnLst/>
            <a:rect l="l" t="t" r="r" b="b"/>
            <a:pathLst>
              <a:path w="7315200" h="939567">
                <a:moveTo>
                  <a:pt x="0" y="0"/>
                </a:moveTo>
                <a:lnTo>
                  <a:pt x="7315200" y="0"/>
                </a:lnTo>
                <a:lnTo>
                  <a:pt x="7315200" y="939567"/>
                </a:lnTo>
                <a:lnTo>
                  <a:pt x="0" y="9395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8" name="khát vọng tuỏi tr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4000" y="1485900"/>
            <a:ext cx="13742771" cy="77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03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43200" y="8707247"/>
            <a:ext cx="13291174" cy="4011518"/>
          </a:xfrm>
          <a:custGeom>
            <a:avLst/>
            <a:gdLst/>
            <a:ahLst/>
            <a:cxnLst/>
            <a:rect l="l" t="t" r="r" b="b"/>
            <a:pathLst>
              <a:path w="13291174" h="4011518">
                <a:moveTo>
                  <a:pt x="0" y="0"/>
                </a:moveTo>
                <a:lnTo>
                  <a:pt x="13291173" y="0"/>
                </a:lnTo>
                <a:lnTo>
                  <a:pt x="13291173" y="4011518"/>
                </a:lnTo>
                <a:lnTo>
                  <a:pt x="0" y="4011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506">
            <a:off x="-975522" y="6179724"/>
            <a:ext cx="2752701" cy="2845169"/>
          </a:xfrm>
          <a:custGeom>
            <a:avLst/>
            <a:gdLst/>
            <a:ahLst/>
            <a:cxnLst/>
            <a:rect l="l" t="t" r="r" b="b"/>
            <a:pathLst>
              <a:path w="2752701" h="2845169">
                <a:moveTo>
                  <a:pt x="0" y="0"/>
                </a:moveTo>
                <a:lnTo>
                  <a:pt x="2752702" y="0"/>
                </a:lnTo>
                <a:lnTo>
                  <a:pt x="2752702" y="2845170"/>
                </a:lnTo>
                <a:lnTo>
                  <a:pt x="0" y="28451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229600" y="5045493"/>
            <a:ext cx="9676584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7304" lvl="1" indent="-648652" algn="l">
              <a:lnSpc>
                <a:spcPts val="7991"/>
              </a:lnSpc>
              <a:buFont typeface="Arial"/>
              <a:buChar char="•"/>
            </a:pP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Chăm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chỉ</a:t>
            </a:r>
            <a:r>
              <a:rPr lang="en-US" sz="5400" spc="156" dirty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trong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học</a:t>
            </a:r>
            <a:r>
              <a:rPr lang="en-US" sz="5400" spc="156" dirty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tập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,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có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khả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năng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tư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duy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độc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lập</a:t>
            </a:r>
            <a:endParaRPr lang="en-US" sz="5400" spc="156" dirty="0">
              <a:solidFill>
                <a:srgbClr val="4A5217"/>
              </a:solidFill>
              <a:latin typeface="XM Yermook"/>
              <a:ea typeface="XM Yermook"/>
              <a:cs typeface="XM Yermook"/>
              <a:sym typeface="XM Yermoo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8" y="750830"/>
            <a:ext cx="6172739" cy="8230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7200" y="1036874"/>
            <a:ext cx="9689375" cy="1013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97304" lvl="1" indent="-648652">
              <a:lnSpc>
                <a:spcPts val="7991"/>
              </a:lnSpc>
              <a:buFont typeface="Arial"/>
              <a:buChar char="•"/>
            </a:pPr>
            <a:r>
              <a:rPr lang="en-US" sz="5400" spc="156" dirty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Cao 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3 cm </a:t>
            </a:r>
            <a:r>
              <a:rPr lang="en-US" sz="5400" spc="156" dirty="0" err="1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trong</a:t>
            </a:r>
            <a:r>
              <a:rPr lang="en-US" sz="5400" spc="156" dirty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năm</a:t>
            </a:r>
            <a:r>
              <a:rPr lang="en-US" sz="5400" spc="156" dirty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2023</a:t>
            </a:r>
          </a:p>
        </p:txBody>
      </p:sp>
      <p:pic>
        <p:nvPicPr>
          <p:cNvPr id="1032" name="Picture 8" descr="101+ hình ảnh mặt cười đẹp nhất dành cho bạ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06" y="3314700"/>
            <a:ext cx="4543674" cy="3027223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8077199" y="2729484"/>
            <a:ext cx="96893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97304" lvl="1" indent="-648652">
              <a:lnSpc>
                <a:spcPts val="7991"/>
              </a:lnSpc>
              <a:buFont typeface="Arial"/>
              <a:buChar char="•"/>
            </a:pPr>
            <a:r>
              <a:rPr lang="en-US" sz="5400" spc="156" dirty="0" err="1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Có</a:t>
            </a:r>
            <a:r>
              <a:rPr lang="en-US" sz="5400" spc="156" dirty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tập</a:t>
            </a:r>
            <a:r>
              <a:rPr lang="en-US" sz="5400" spc="156" dirty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gym </a:t>
            </a:r>
            <a:r>
              <a:rPr lang="en-US" sz="5400" spc="156" dirty="0" err="1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và</a:t>
            </a:r>
            <a:r>
              <a:rPr lang="en-US" sz="5400" spc="156" dirty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hình</a:t>
            </a:r>
            <a:r>
              <a:rPr lang="en-US" sz="5400" spc="156" dirty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thành</a:t>
            </a:r>
            <a:r>
              <a:rPr lang="en-US" sz="5400" spc="156" dirty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cơ</a:t>
            </a:r>
            <a:r>
              <a:rPr lang="en-US" sz="5400" spc="156" dirty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bắp</a:t>
            </a:r>
            <a:endParaRPr lang="en-US" sz="5400" spc="156" dirty="0">
              <a:solidFill>
                <a:srgbClr val="4A5217"/>
              </a:solidFill>
              <a:latin typeface="XM Yermook"/>
              <a:ea typeface="XM Yermook"/>
              <a:cs typeface="XM Yermook"/>
              <a:sym typeface="XM Yermook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8331328" y="7207175"/>
            <a:ext cx="9676584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7304" lvl="1" indent="-648652" algn="l">
              <a:lnSpc>
                <a:spcPts val="7991"/>
              </a:lnSpc>
              <a:buFont typeface="Arial"/>
              <a:buChar char="•"/>
            </a:pP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Chữ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cái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đầu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trong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tên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của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bạn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là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</a:t>
            </a:r>
            <a:r>
              <a:rPr lang="en-US" sz="5400" spc="156" dirty="0" err="1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chữ</a:t>
            </a:r>
            <a:r>
              <a:rPr lang="en-US" sz="5400" spc="156" dirty="0" smtClean="0">
                <a:solidFill>
                  <a:srgbClr val="4A5217"/>
                </a:solidFill>
                <a:latin typeface="XM Yermook"/>
                <a:ea typeface="XM Yermook"/>
                <a:cs typeface="XM Yermook"/>
                <a:sym typeface="XM Yermook"/>
              </a:rPr>
              <a:t> H</a:t>
            </a:r>
            <a:endParaRPr lang="en-US" sz="5400" spc="156" dirty="0">
              <a:solidFill>
                <a:srgbClr val="4A5217"/>
              </a:solidFill>
              <a:latin typeface="XM Yermook"/>
              <a:ea typeface="XM Yermook"/>
              <a:cs typeface="XM Yermook"/>
              <a:sym typeface="XM Yerm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22867" y="1359240"/>
            <a:ext cx="5759030" cy="8001000"/>
            <a:chOff x="0" y="0"/>
            <a:chExt cx="3032282" cy="44380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2282" cy="4438031"/>
            </a:xfrm>
            <a:custGeom>
              <a:avLst/>
              <a:gdLst/>
              <a:ahLst/>
              <a:cxnLst/>
              <a:rect l="l" t="t" r="r" b="b"/>
              <a:pathLst>
                <a:path w="3032282" h="4438031">
                  <a:moveTo>
                    <a:pt x="0" y="0"/>
                  </a:moveTo>
                  <a:lnTo>
                    <a:pt x="0" y="4438031"/>
                  </a:lnTo>
                  <a:lnTo>
                    <a:pt x="3032282" y="4438031"/>
                  </a:lnTo>
                  <a:lnTo>
                    <a:pt x="3032282" y="0"/>
                  </a:lnTo>
                  <a:lnTo>
                    <a:pt x="0" y="0"/>
                  </a:lnTo>
                  <a:close/>
                  <a:moveTo>
                    <a:pt x="2971322" y="4377072"/>
                  </a:moveTo>
                  <a:lnTo>
                    <a:pt x="59690" y="4377072"/>
                  </a:lnTo>
                  <a:lnTo>
                    <a:pt x="59690" y="59690"/>
                  </a:lnTo>
                  <a:lnTo>
                    <a:pt x="2971323" y="59690"/>
                  </a:lnTo>
                  <a:lnTo>
                    <a:pt x="2971323" y="4377072"/>
                  </a:lnTo>
                  <a:close/>
                </a:path>
              </a:pathLst>
            </a:custGeom>
            <a:solidFill>
              <a:srgbClr val="EBA2A2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515238">
            <a:off x="13597008" y="-24054"/>
            <a:ext cx="1422820" cy="15056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69119">
            <a:off x="10131203" y="9304842"/>
            <a:ext cx="588474" cy="6227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71663" y="3390900"/>
            <a:ext cx="7546938" cy="3052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62"/>
              </a:lnSpc>
            </a:pPr>
            <a:r>
              <a:rPr lang="en-US" sz="11000" b="1" spc="-74" dirty="0">
                <a:solidFill>
                  <a:srgbClr val="F26D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</a:p>
          <a:p>
            <a:pPr algn="r">
              <a:lnSpc>
                <a:spcPts val="11862"/>
              </a:lnSpc>
            </a:pPr>
            <a:r>
              <a:rPr lang="en-US" sz="11000" b="1" spc="-74" dirty="0">
                <a:solidFill>
                  <a:srgbClr val="F26D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BYE</a:t>
            </a:r>
            <a:r>
              <a:rPr lang="en-US" sz="11000" spc="-74" dirty="0">
                <a:solidFill>
                  <a:srgbClr val="F26D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043039">
            <a:off x="9182406" y="9163649"/>
            <a:ext cx="910184" cy="963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361E545-7473-4B9B-A79C-8838B8507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088" y="1562101"/>
            <a:ext cx="5424584" cy="759263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D6B90361-4CBF-42DE-9D19-31B097EB7E7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41"/>
          <a:stretch>
            <a:fillRect/>
          </a:stretch>
        </p:blipFill>
        <p:spPr>
          <a:xfrm rot="4046495">
            <a:off x="-1534978" y="3333837"/>
            <a:ext cx="4015984" cy="3976874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="" xmlns:a16="http://schemas.microsoft.com/office/drawing/2014/main" id="{45A00DF7-71C6-4BDF-8BA2-799CCA4035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558328" y="5981700"/>
            <a:ext cx="5525356" cy="477943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8A1AB5BE-A0A8-498E-A1A2-9175A1692F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800000">
            <a:off x="14653752" y="-409568"/>
            <a:ext cx="4760404" cy="411774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08476" y="9007476"/>
            <a:ext cx="974724" cy="9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7"/>
    </mc:Choice>
    <mc:Fallback xmlns="">
      <p:transition spd="slow" advTm="5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212710" y="0"/>
            <a:ext cx="9478043" cy="1447556"/>
          </a:xfrm>
          <a:custGeom>
            <a:avLst/>
            <a:gdLst/>
            <a:ahLst/>
            <a:cxnLst/>
            <a:rect l="l" t="t" r="r" b="b"/>
            <a:pathLst>
              <a:path w="9478043" h="1447556">
                <a:moveTo>
                  <a:pt x="0" y="1447556"/>
                </a:moveTo>
                <a:lnTo>
                  <a:pt x="9478043" y="1447556"/>
                </a:lnTo>
                <a:lnTo>
                  <a:pt x="9478043" y="0"/>
                </a:lnTo>
                <a:lnTo>
                  <a:pt x="0" y="0"/>
                </a:lnTo>
                <a:lnTo>
                  <a:pt x="0" y="144755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9022667" y="0"/>
            <a:ext cx="9478043" cy="1447556"/>
          </a:xfrm>
          <a:custGeom>
            <a:avLst/>
            <a:gdLst/>
            <a:ahLst/>
            <a:cxnLst/>
            <a:rect l="l" t="t" r="r" b="b"/>
            <a:pathLst>
              <a:path w="9478043" h="1447556">
                <a:moveTo>
                  <a:pt x="0" y="1447556"/>
                </a:moveTo>
                <a:lnTo>
                  <a:pt x="9478043" y="1447556"/>
                </a:lnTo>
                <a:lnTo>
                  <a:pt x="9478043" y="0"/>
                </a:lnTo>
                <a:lnTo>
                  <a:pt x="0" y="0"/>
                </a:lnTo>
                <a:lnTo>
                  <a:pt x="0" y="144755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594106" y="6333931"/>
            <a:ext cx="4064398" cy="158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Presentation are communication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tools that can be used as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demonstrations, lectures, reports,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and more. It is mostly presented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before an audience. </a:t>
            </a:r>
          </a:p>
        </p:txBody>
      </p:sp>
      <p:sp>
        <p:nvSpPr>
          <p:cNvPr id="5" name="Freeform 5"/>
          <p:cNvSpPr/>
          <p:nvPr/>
        </p:nvSpPr>
        <p:spPr>
          <a:xfrm rot="-5400000">
            <a:off x="1464381" y="1309672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0" y="0"/>
                </a:moveTo>
                <a:lnTo>
                  <a:pt x="7243938" y="0"/>
                </a:lnTo>
                <a:lnTo>
                  <a:pt x="7243938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15516"/>
            </a:stretch>
          </a:blipFill>
        </p:spPr>
      </p:sp>
      <p:sp>
        <p:nvSpPr>
          <p:cNvPr id="6" name="Freeform 6"/>
          <p:cNvSpPr/>
          <p:nvPr/>
        </p:nvSpPr>
        <p:spPr>
          <a:xfrm rot="-5400000" flipH="1" flipV="1">
            <a:off x="9579681" y="1309672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7243938" y="8115300"/>
                </a:moveTo>
                <a:lnTo>
                  <a:pt x="0" y="8115300"/>
                </a:lnTo>
                <a:lnTo>
                  <a:pt x="0" y="0"/>
                </a:lnTo>
                <a:lnTo>
                  <a:pt x="7243938" y="0"/>
                </a:lnTo>
                <a:lnTo>
                  <a:pt x="7243938" y="81153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15516"/>
            </a:stretch>
          </a:blipFill>
        </p:spPr>
      </p:sp>
      <p:sp>
        <p:nvSpPr>
          <p:cNvPr id="7" name="Freeform 7"/>
          <p:cNvSpPr/>
          <p:nvPr/>
        </p:nvSpPr>
        <p:spPr>
          <a:xfrm rot="1863344">
            <a:off x="15423624" y="2518605"/>
            <a:ext cx="3097980" cy="1966767"/>
          </a:xfrm>
          <a:custGeom>
            <a:avLst/>
            <a:gdLst/>
            <a:ahLst/>
            <a:cxnLst/>
            <a:rect l="l" t="t" r="r" b="b"/>
            <a:pathLst>
              <a:path w="3097980" h="1966767">
                <a:moveTo>
                  <a:pt x="0" y="0"/>
                </a:moveTo>
                <a:lnTo>
                  <a:pt x="3097980" y="0"/>
                </a:lnTo>
                <a:lnTo>
                  <a:pt x="3097980" y="1966767"/>
                </a:lnTo>
                <a:lnTo>
                  <a:pt x="0" y="1966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45430">
            <a:off x="-975236" y="-754910"/>
            <a:ext cx="4396258" cy="3989604"/>
          </a:xfrm>
          <a:custGeom>
            <a:avLst/>
            <a:gdLst/>
            <a:ahLst/>
            <a:cxnLst/>
            <a:rect l="l" t="t" r="r" b="b"/>
            <a:pathLst>
              <a:path w="4396258" h="3989604">
                <a:moveTo>
                  <a:pt x="0" y="0"/>
                </a:moveTo>
                <a:lnTo>
                  <a:pt x="4396258" y="0"/>
                </a:lnTo>
                <a:lnTo>
                  <a:pt x="4396258" y="3989604"/>
                </a:lnTo>
                <a:lnTo>
                  <a:pt x="0" y="3989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16107" y="1447556"/>
            <a:ext cx="7270731" cy="8345257"/>
            <a:chOff x="0" y="0"/>
            <a:chExt cx="689046" cy="7908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9046" cy="790879"/>
            </a:xfrm>
            <a:custGeom>
              <a:avLst/>
              <a:gdLst/>
              <a:ahLst/>
              <a:cxnLst/>
              <a:rect l="l" t="t" r="r" b="b"/>
              <a:pathLst>
                <a:path w="689046" h="790879">
                  <a:moveTo>
                    <a:pt x="24491" y="0"/>
                  </a:moveTo>
                  <a:lnTo>
                    <a:pt x="664556" y="0"/>
                  </a:lnTo>
                  <a:cubicBezTo>
                    <a:pt x="671051" y="0"/>
                    <a:pt x="677280" y="2580"/>
                    <a:pt x="681873" y="7173"/>
                  </a:cubicBezTo>
                  <a:cubicBezTo>
                    <a:pt x="686466" y="11766"/>
                    <a:pt x="689046" y="17995"/>
                    <a:pt x="689046" y="24491"/>
                  </a:cubicBezTo>
                  <a:lnTo>
                    <a:pt x="689046" y="766388"/>
                  </a:lnTo>
                  <a:cubicBezTo>
                    <a:pt x="689046" y="772883"/>
                    <a:pt x="686466" y="779113"/>
                    <a:pt x="681873" y="783706"/>
                  </a:cubicBezTo>
                  <a:cubicBezTo>
                    <a:pt x="677280" y="788298"/>
                    <a:pt x="671051" y="790879"/>
                    <a:pt x="664556" y="790879"/>
                  </a:cubicBezTo>
                  <a:lnTo>
                    <a:pt x="24491" y="790879"/>
                  </a:lnTo>
                  <a:cubicBezTo>
                    <a:pt x="17995" y="790879"/>
                    <a:pt x="11766" y="788298"/>
                    <a:pt x="7173" y="783706"/>
                  </a:cubicBezTo>
                  <a:cubicBezTo>
                    <a:pt x="2580" y="779113"/>
                    <a:pt x="0" y="772883"/>
                    <a:pt x="0" y="766388"/>
                  </a:cubicBezTo>
                  <a:lnTo>
                    <a:pt x="0" y="24491"/>
                  </a:lnTo>
                  <a:cubicBezTo>
                    <a:pt x="0" y="17995"/>
                    <a:pt x="2580" y="11766"/>
                    <a:pt x="7173" y="7173"/>
                  </a:cubicBezTo>
                  <a:cubicBezTo>
                    <a:pt x="11766" y="2580"/>
                    <a:pt x="17995" y="0"/>
                    <a:pt x="24491" y="0"/>
                  </a:cubicBezTo>
                  <a:close/>
                </a:path>
              </a:pathLst>
            </a:custGeom>
            <a:blipFill>
              <a:blip r:embed="rId9"/>
              <a:stretch>
                <a:fillRect t="-8082" b="-8082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9265333" y="4999947"/>
            <a:ext cx="6542579" cy="942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9"/>
              </a:lnSpc>
            </a:pPr>
            <a:r>
              <a:rPr lang="en-US" sz="7109" dirty="0" err="1">
                <a:solidFill>
                  <a:srgbClr val="244711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Bạn</a:t>
            </a:r>
            <a:r>
              <a:rPr lang="en-US" sz="7109" dirty="0">
                <a:solidFill>
                  <a:srgbClr val="244711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Huy Hoàng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4578" y="8281241"/>
            <a:ext cx="13291174" cy="4011518"/>
          </a:xfrm>
          <a:custGeom>
            <a:avLst/>
            <a:gdLst/>
            <a:ahLst/>
            <a:cxnLst/>
            <a:rect l="l" t="t" r="r" b="b"/>
            <a:pathLst>
              <a:path w="13291174" h="4011518">
                <a:moveTo>
                  <a:pt x="0" y="0"/>
                </a:moveTo>
                <a:lnTo>
                  <a:pt x="13291174" y="0"/>
                </a:lnTo>
                <a:lnTo>
                  <a:pt x="13291174" y="4011518"/>
                </a:lnTo>
                <a:lnTo>
                  <a:pt x="0" y="4011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63353" y="7942012"/>
            <a:ext cx="13291174" cy="4011518"/>
          </a:xfrm>
          <a:custGeom>
            <a:avLst/>
            <a:gdLst/>
            <a:ahLst/>
            <a:cxnLst/>
            <a:rect l="l" t="t" r="r" b="b"/>
            <a:pathLst>
              <a:path w="13291174" h="4011518">
                <a:moveTo>
                  <a:pt x="0" y="0"/>
                </a:moveTo>
                <a:lnTo>
                  <a:pt x="13291174" y="0"/>
                </a:lnTo>
                <a:lnTo>
                  <a:pt x="13291174" y="4011518"/>
                </a:lnTo>
                <a:lnTo>
                  <a:pt x="0" y="4011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506">
            <a:off x="-746920" y="5183440"/>
            <a:ext cx="2752701" cy="2845169"/>
          </a:xfrm>
          <a:custGeom>
            <a:avLst/>
            <a:gdLst/>
            <a:ahLst/>
            <a:cxnLst/>
            <a:rect l="l" t="t" r="r" b="b"/>
            <a:pathLst>
              <a:path w="2752701" h="2845169">
                <a:moveTo>
                  <a:pt x="0" y="0"/>
                </a:moveTo>
                <a:lnTo>
                  <a:pt x="2752702" y="0"/>
                </a:lnTo>
                <a:lnTo>
                  <a:pt x="2752702" y="2845170"/>
                </a:lnTo>
                <a:lnTo>
                  <a:pt x="0" y="28451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863353" y="4835920"/>
            <a:ext cx="8411252" cy="1957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7304" lvl="1" indent="-648652" algn="l">
              <a:lnSpc>
                <a:spcPts val="7991"/>
              </a:lnSpc>
              <a:buFont typeface="Arial"/>
              <a:buChar char="•"/>
            </a:pPr>
            <a:r>
              <a:rPr lang="en-US" sz="5400" b="1" spc="156" dirty="0" err="1" smtClean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Hành</a:t>
            </a:r>
            <a:r>
              <a:rPr lang="en-US" sz="5400" b="1" spc="156" dirty="0" smtClean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động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tự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tin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và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quyết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đoán</a:t>
            </a:r>
            <a:endParaRPr lang="en-US" sz="5400" b="1" spc="156" dirty="0">
              <a:solidFill>
                <a:srgbClr val="66232B"/>
              </a:solidFill>
              <a:latin typeface="Times New Roman" panose="02020603050405020304" pitchFamily="18" charset="0"/>
              <a:ea typeface="XM Yermook"/>
              <a:cs typeface="Times New Roman" panose="02020603050405020304" pitchFamily="18" charset="0"/>
              <a:sym typeface="XM Yermook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28700"/>
            <a:ext cx="5638800" cy="7381875"/>
          </a:xfrm>
          <a:prstGeom prst="rect">
            <a:avLst/>
          </a:prstGeom>
        </p:spPr>
      </p:pic>
      <p:sp>
        <p:nvSpPr>
          <p:cNvPr id="12" name="TextBox 9"/>
          <p:cNvSpPr txBox="1"/>
          <p:nvPr/>
        </p:nvSpPr>
        <p:spPr>
          <a:xfrm>
            <a:off x="7774089" y="404187"/>
            <a:ext cx="8411252" cy="1957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7304" lvl="1" indent="-648652" algn="l">
              <a:lnSpc>
                <a:spcPts val="7991"/>
              </a:lnSpc>
              <a:buFont typeface="Arial"/>
              <a:buChar char="•"/>
            </a:pP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Cao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hơn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5cm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từ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khi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học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cấp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smtClean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3</a:t>
            </a:r>
            <a:endParaRPr lang="en-US" sz="5400" b="1" spc="156" dirty="0">
              <a:solidFill>
                <a:srgbClr val="66232B"/>
              </a:solidFill>
              <a:latin typeface="Times New Roman" panose="02020603050405020304" pitchFamily="18" charset="0"/>
              <a:ea typeface="XM Yermook"/>
              <a:cs typeface="Times New Roman" panose="02020603050405020304" pitchFamily="18" charset="0"/>
              <a:sym typeface="XM Yermook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7774089" y="2477286"/>
            <a:ext cx="8411252" cy="1957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7304" lvl="1" indent="-648652" algn="l">
              <a:lnSpc>
                <a:spcPts val="7991"/>
              </a:lnSpc>
              <a:buFont typeface="Arial"/>
              <a:buChar char="•"/>
            </a:pPr>
            <a:r>
              <a:rPr lang="en-US" sz="5400" b="1" spc="156" dirty="0" err="1" smtClean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Có</a:t>
            </a:r>
            <a:r>
              <a:rPr lang="en-US" sz="5400" b="1" spc="156" dirty="0" smtClean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nhiều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tiến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bộ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trong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học</a:t>
            </a:r>
            <a:r>
              <a:rPr lang="en-US" sz="5400" b="1" spc="156" dirty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 </a:t>
            </a:r>
            <a:r>
              <a:rPr lang="en-US" sz="5400" b="1" spc="156" dirty="0" err="1" smtClean="0">
                <a:solidFill>
                  <a:srgbClr val="66232B"/>
                </a:solidFill>
                <a:latin typeface="Times New Roman" panose="02020603050405020304" pitchFamily="18" charset="0"/>
                <a:ea typeface="XM Yermook"/>
                <a:cs typeface="Times New Roman" panose="02020603050405020304" pitchFamily="18" charset="0"/>
                <a:sym typeface="XM Yermook"/>
              </a:rPr>
              <a:t>tập</a:t>
            </a:r>
            <a:endParaRPr lang="en-US" sz="5400" b="1" spc="156" dirty="0">
              <a:solidFill>
                <a:srgbClr val="66232B"/>
              </a:solidFill>
              <a:latin typeface="Times New Roman" panose="02020603050405020304" pitchFamily="18" charset="0"/>
              <a:ea typeface="XM Yermook"/>
              <a:cs typeface="Times New Roman" panose="02020603050405020304" pitchFamily="18" charset="0"/>
              <a:sym typeface="XM Yermook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212710" y="0"/>
            <a:ext cx="9478043" cy="1447556"/>
          </a:xfrm>
          <a:custGeom>
            <a:avLst/>
            <a:gdLst/>
            <a:ahLst/>
            <a:cxnLst/>
            <a:rect l="l" t="t" r="r" b="b"/>
            <a:pathLst>
              <a:path w="9478043" h="1447556">
                <a:moveTo>
                  <a:pt x="0" y="1447556"/>
                </a:moveTo>
                <a:lnTo>
                  <a:pt x="9478043" y="1447556"/>
                </a:lnTo>
                <a:lnTo>
                  <a:pt x="9478043" y="0"/>
                </a:lnTo>
                <a:lnTo>
                  <a:pt x="0" y="0"/>
                </a:lnTo>
                <a:lnTo>
                  <a:pt x="0" y="144755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9022667" y="0"/>
            <a:ext cx="9478043" cy="1447556"/>
          </a:xfrm>
          <a:custGeom>
            <a:avLst/>
            <a:gdLst/>
            <a:ahLst/>
            <a:cxnLst/>
            <a:rect l="l" t="t" r="r" b="b"/>
            <a:pathLst>
              <a:path w="9478043" h="1447556">
                <a:moveTo>
                  <a:pt x="0" y="1447556"/>
                </a:moveTo>
                <a:lnTo>
                  <a:pt x="9478043" y="1447556"/>
                </a:lnTo>
                <a:lnTo>
                  <a:pt x="9478043" y="0"/>
                </a:lnTo>
                <a:lnTo>
                  <a:pt x="0" y="0"/>
                </a:lnTo>
                <a:lnTo>
                  <a:pt x="0" y="144755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594106" y="6333931"/>
            <a:ext cx="4064398" cy="158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Presentation are communication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tools that can be used as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demonstrations, lectures, reports,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and more. It is mostly presented</a:t>
            </a:r>
          </a:p>
          <a:p>
            <a:pPr algn="ctr">
              <a:lnSpc>
                <a:spcPts val="2554"/>
              </a:lnSpc>
            </a:pPr>
            <a:r>
              <a:rPr lang="en-US" sz="211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before an audience. </a:t>
            </a:r>
          </a:p>
        </p:txBody>
      </p:sp>
      <p:sp>
        <p:nvSpPr>
          <p:cNvPr id="5" name="Freeform 5"/>
          <p:cNvSpPr/>
          <p:nvPr/>
        </p:nvSpPr>
        <p:spPr>
          <a:xfrm rot="-5400000">
            <a:off x="1502481" y="1300076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0" y="0"/>
                </a:moveTo>
                <a:lnTo>
                  <a:pt x="7243939" y="0"/>
                </a:lnTo>
                <a:lnTo>
                  <a:pt x="7243939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15516"/>
            </a:stretch>
          </a:blipFill>
        </p:spPr>
      </p:sp>
      <p:sp>
        <p:nvSpPr>
          <p:cNvPr id="6" name="Freeform 6"/>
          <p:cNvSpPr/>
          <p:nvPr/>
        </p:nvSpPr>
        <p:spPr>
          <a:xfrm rot="-5400000" flipH="1" flipV="1">
            <a:off x="9579681" y="1309672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7243938" y="8115300"/>
                </a:moveTo>
                <a:lnTo>
                  <a:pt x="0" y="8115300"/>
                </a:lnTo>
                <a:lnTo>
                  <a:pt x="0" y="0"/>
                </a:lnTo>
                <a:lnTo>
                  <a:pt x="7243938" y="0"/>
                </a:lnTo>
                <a:lnTo>
                  <a:pt x="7243938" y="81153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15516"/>
            </a:stretch>
          </a:blipFill>
        </p:spPr>
      </p:sp>
      <p:sp>
        <p:nvSpPr>
          <p:cNvPr id="7" name="Freeform 7"/>
          <p:cNvSpPr/>
          <p:nvPr/>
        </p:nvSpPr>
        <p:spPr>
          <a:xfrm rot="-445430">
            <a:off x="-573151" y="683342"/>
            <a:ext cx="2799401" cy="2540457"/>
          </a:xfrm>
          <a:custGeom>
            <a:avLst/>
            <a:gdLst/>
            <a:ahLst/>
            <a:cxnLst/>
            <a:rect l="l" t="t" r="r" b="b"/>
            <a:pathLst>
              <a:path w="2799401" h="2540457">
                <a:moveTo>
                  <a:pt x="0" y="0"/>
                </a:moveTo>
                <a:lnTo>
                  <a:pt x="2799401" y="0"/>
                </a:lnTo>
                <a:lnTo>
                  <a:pt x="2799401" y="2540456"/>
                </a:lnTo>
                <a:lnTo>
                  <a:pt x="0" y="2540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97922">
            <a:off x="-464216" y="5075576"/>
            <a:ext cx="3620571" cy="1496311"/>
          </a:xfrm>
          <a:custGeom>
            <a:avLst/>
            <a:gdLst/>
            <a:ahLst/>
            <a:cxnLst/>
            <a:rect l="l" t="t" r="r" b="b"/>
            <a:pathLst>
              <a:path w="3620571" h="1496311">
                <a:moveTo>
                  <a:pt x="0" y="0"/>
                </a:moveTo>
                <a:lnTo>
                  <a:pt x="3620571" y="0"/>
                </a:lnTo>
                <a:lnTo>
                  <a:pt x="3620571" y="1496311"/>
                </a:lnTo>
                <a:lnTo>
                  <a:pt x="0" y="14963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878098" y="1447556"/>
            <a:ext cx="6381202" cy="8181107"/>
            <a:chOff x="0" y="0"/>
            <a:chExt cx="633978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3978" cy="812800"/>
            </a:xfrm>
            <a:custGeom>
              <a:avLst/>
              <a:gdLst/>
              <a:ahLst/>
              <a:cxnLst/>
              <a:rect l="l" t="t" r="r" b="b"/>
              <a:pathLst>
                <a:path w="633978" h="812800">
                  <a:moveTo>
                    <a:pt x="27904" y="0"/>
                  </a:moveTo>
                  <a:lnTo>
                    <a:pt x="606073" y="0"/>
                  </a:lnTo>
                  <a:cubicBezTo>
                    <a:pt x="613474" y="0"/>
                    <a:pt x="620572" y="2940"/>
                    <a:pt x="625805" y="8173"/>
                  </a:cubicBezTo>
                  <a:cubicBezTo>
                    <a:pt x="631038" y="13406"/>
                    <a:pt x="633978" y="20504"/>
                    <a:pt x="633978" y="27904"/>
                  </a:cubicBezTo>
                  <a:lnTo>
                    <a:pt x="633978" y="784896"/>
                  </a:lnTo>
                  <a:cubicBezTo>
                    <a:pt x="633978" y="792296"/>
                    <a:pt x="631038" y="799394"/>
                    <a:pt x="625805" y="804627"/>
                  </a:cubicBezTo>
                  <a:cubicBezTo>
                    <a:pt x="620572" y="809860"/>
                    <a:pt x="613474" y="812800"/>
                    <a:pt x="606073" y="812800"/>
                  </a:cubicBezTo>
                  <a:lnTo>
                    <a:pt x="27904" y="812800"/>
                  </a:lnTo>
                  <a:cubicBezTo>
                    <a:pt x="20504" y="812800"/>
                    <a:pt x="13406" y="809860"/>
                    <a:pt x="8173" y="804627"/>
                  </a:cubicBezTo>
                  <a:cubicBezTo>
                    <a:pt x="2940" y="799394"/>
                    <a:pt x="0" y="792296"/>
                    <a:pt x="0" y="784896"/>
                  </a:cubicBezTo>
                  <a:lnTo>
                    <a:pt x="0" y="27904"/>
                  </a:lnTo>
                  <a:cubicBezTo>
                    <a:pt x="0" y="20504"/>
                    <a:pt x="2940" y="13406"/>
                    <a:pt x="8173" y="8173"/>
                  </a:cubicBezTo>
                  <a:cubicBezTo>
                    <a:pt x="13406" y="2940"/>
                    <a:pt x="20504" y="0"/>
                    <a:pt x="27904" y="0"/>
                  </a:cubicBezTo>
                  <a:close/>
                </a:path>
              </a:pathLst>
            </a:custGeom>
            <a:blipFill>
              <a:blip r:embed="rId9"/>
              <a:stretch>
                <a:fillRect t="-1055" b="-1055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601421" y="4669031"/>
            <a:ext cx="6542579" cy="1091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9"/>
              </a:lnSpc>
            </a:pPr>
            <a:r>
              <a:rPr lang="en-US" sz="8109" dirty="0" err="1">
                <a:solidFill>
                  <a:srgbClr val="66232B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Bạn</a:t>
            </a:r>
            <a:r>
              <a:rPr lang="en-US" sz="8109" dirty="0">
                <a:solidFill>
                  <a:srgbClr val="66232B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</a:t>
            </a:r>
            <a:r>
              <a:rPr lang="en-US" sz="8109" dirty="0" err="1">
                <a:solidFill>
                  <a:srgbClr val="66232B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Tuấn</a:t>
            </a:r>
            <a:r>
              <a:rPr lang="en-US" sz="8109" dirty="0">
                <a:solidFill>
                  <a:srgbClr val="66232B"/>
                </a:solidFill>
                <a:latin typeface="Tex Gyre Termes"/>
                <a:ea typeface="Tex Gyre Termes"/>
                <a:cs typeface="Tex Gyre Termes"/>
                <a:sym typeface="Tex Gyre Termes"/>
              </a:rPr>
              <a:t> Linh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1"/>
          <p:cNvSpPr/>
          <p:nvPr/>
        </p:nvSpPr>
        <p:spPr>
          <a:xfrm rot="2700000">
            <a:off x="124175" y="-2079251"/>
            <a:ext cx="3637310" cy="5416786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SzPts val="1800"/>
            </a:pPr>
            <a:endParaRPr sz="27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2129422" y="-545186"/>
            <a:ext cx="2453932" cy="2453932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SzPts val="1800"/>
            </a:pPr>
            <a:endParaRPr sz="27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14678851" y="-494567"/>
            <a:ext cx="6089090" cy="3822166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SzPts val="1800"/>
            </a:pPr>
            <a:endParaRPr sz="27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5394387" y="2198671"/>
            <a:ext cx="1778562" cy="17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SzPts val="1800"/>
            </a:pPr>
            <a:endParaRPr sz="27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44334" y="7798115"/>
            <a:ext cx="3667360" cy="3549174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SzPts val="1800"/>
            </a:pPr>
            <a:endParaRPr sz="27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2654682" y="8159840"/>
            <a:ext cx="1392700" cy="1392700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SzPts val="1800"/>
            </a:pP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4050426" y="49926"/>
            <a:ext cx="10187152" cy="10187152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SzPts val="1800"/>
            </a:pPr>
            <a:endParaRPr sz="27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14444734" y="8186388"/>
            <a:ext cx="3347692" cy="3853216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SzPts val="1800"/>
            </a:pPr>
            <a:endParaRPr sz="27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14580091" y="7865319"/>
            <a:ext cx="1439978" cy="1439978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SzPts val="1800"/>
            </a:pPr>
            <a:endParaRPr sz="270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39654" y="1164266"/>
            <a:ext cx="10566108" cy="6707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2: </a:t>
            </a:r>
          </a:p>
          <a:p>
            <a:pPr algn="ctr" defTabSz="1371600"/>
            <a:r>
              <a:rPr lang="vi-VN" sz="4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 TRƯỞNG THÀNH</a:t>
            </a:r>
            <a:endParaRPr lang="en-US" sz="4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371600"/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vi-VN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XÁC ĐỊNH NHỮNG BIỂU HIỆN TRƯỞNG THÀNH CỦA</a:t>
            </a:r>
          </a:p>
          <a:p>
            <a:pPr algn="ctr" defTabSz="1371600"/>
            <a:r>
              <a:rPr lang="vi-VN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 NHÂN</a:t>
            </a:r>
            <a:endParaRPr lang="en-US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518" y="7610632"/>
            <a:ext cx="3169072" cy="27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287" y="320504"/>
            <a:ext cx="12073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NGHIỆM, HƯỚNG NGHIỆP </a:t>
            </a:r>
            <a:r>
              <a:rPr lang="vi-VN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sz="4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52" y="1688586"/>
            <a:ext cx="5999942" cy="77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20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64381" y="593019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0" y="0"/>
                </a:moveTo>
                <a:lnTo>
                  <a:pt x="7243938" y="0"/>
                </a:lnTo>
                <a:lnTo>
                  <a:pt x="7243938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5516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9579681" y="593019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7243938" y="8115300"/>
                </a:moveTo>
                <a:lnTo>
                  <a:pt x="0" y="8115300"/>
                </a:lnTo>
                <a:lnTo>
                  <a:pt x="0" y="0"/>
                </a:lnTo>
                <a:lnTo>
                  <a:pt x="7243938" y="0"/>
                </a:lnTo>
                <a:lnTo>
                  <a:pt x="7243938" y="81153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5516"/>
            </a:stretch>
          </a:blipFill>
        </p:spPr>
      </p:sp>
      <p:sp>
        <p:nvSpPr>
          <p:cNvPr id="12" name="Freeform 12"/>
          <p:cNvSpPr/>
          <p:nvPr/>
        </p:nvSpPr>
        <p:spPr>
          <a:xfrm rot="279272">
            <a:off x="16088107" y="5107502"/>
            <a:ext cx="924429" cy="1275075"/>
          </a:xfrm>
          <a:custGeom>
            <a:avLst/>
            <a:gdLst/>
            <a:ahLst/>
            <a:cxnLst/>
            <a:rect l="l" t="t" r="r" b="b"/>
            <a:pathLst>
              <a:path w="924429" h="1275075">
                <a:moveTo>
                  <a:pt x="0" y="0"/>
                </a:moveTo>
                <a:lnTo>
                  <a:pt x="924429" y="0"/>
                </a:lnTo>
                <a:lnTo>
                  <a:pt x="924429" y="1275075"/>
                </a:lnTo>
                <a:lnTo>
                  <a:pt x="0" y="1275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42" y="2781300"/>
            <a:ext cx="17390659" cy="6172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19200" y="1311414"/>
            <a:ext cx="1165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: 100%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621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64381" y="593019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0" y="0"/>
                </a:moveTo>
                <a:lnTo>
                  <a:pt x="7243938" y="0"/>
                </a:lnTo>
                <a:lnTo>
                  <a:pt x="7243938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5516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9579681" y="593019"/>
            <a:ext cx="7243938" cy="8115300"/>
          </a:xfrm>
          <a:custGeom>
            <a:avLst/>
            <a:gdLst/>
            <a:ahLst/>
            <a:cxnLst/>
            <a:rect l="l" t="t" r="r" b="b"/>
            <a:pathLst>
              <a:path w="7243938" h="8115300">
                <a:moveTo>
                  <a:pt x="7243938" y="8115300"/>
                </a:moveTo>
                <a:lnTo>
                  <a:pt x="0" y="8115300"/>
                </a:lnTo>
                <a:lnTo>
                  <a:pt x="0" y="0"/>
                </a:lnTo>
                <a:lnTo>
                  <a:pt x="7243938" y="0"/>
                </a:lnTo>
                <a:lnTo>
                  <a:pt x="7243938" y="81153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5516"/>
            </a:stretch>
          </a:blipFill>
        </p:spPr>
      </p:sp>
      <p:sp>
        <p:nvSpPr>
          <p:cNvPr id="12" name="Freeform 12"/>
          <p:cNvSpPr/>
          <p:nvPr/>
        </p:nvSpPr>
        <p:spPr>
          <a:xfrm rot="279272">
            <a:off x="16088107" y="5107502"/>
            <a:ext cx="924429" cy="1275075"/>
          </a:xfrm>
          <a:custGeom>
            <a:avLst/>
            <a:gdLst/>
            <a:ahLst/>
            <a:cxnLst/>
            <a:rect l="l" t="t" r="r" b="b"/>
            <a:pathLst>
              <a:path w="924429" h="1275075">
                <a:moveTo>
                  <a:pt x="0" y="0"/>
                </a:moveTo>
                <a:lnTo>
                  <a:pt x="924429" y="0"/>
                </a:lnTo>
                <a:lnTo>
                  <a:pt x="924429" y="1275075"/>
                </a:lnTo>
                <a:lnTo>
                  <a:pt x="0" y="1275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05" y="1412169"/>
            <a:ext cx="1524999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51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1189</Words>
  <Application>Microsoft Office PowerPoint</Application>
  <PresentationFormat>Custom</PresentationFormat>
  <Paragraphs>123</Paragraphs>
  <Slides>30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Tex Gyre Termes Bold</vt:lpstr>
      <vt:lpstr>Arial Black</vt:lpstr>
      <vt:lpstr>PT Serif</vt:lpstr>
      <vt:lpstr>Livvic</vt:lpstr>
      <vt:lpstr>Paytone One</vt:lpstr>
      <vt:lpstr>Tex Gyre Termes</vt:lpstr>
      <vt:lpstr>Cabin</vt:lpstr>
      <vt:lpstr>Dreaming Outloud Sans</vt:lpstr>
      <vt:lpstr>Canva Sans Bold</vt:lpstr>
      <vt:lpstr>Open Sans</vt:lpstr>
      <vt:lpstr>Arial</vt:lpstr>
      <vt:lpstr>Fira Sans Extra Condensed</vt:lpstr>
      <vt:lpstr>Rokkitt</vt:lpstr>
      <vt:lpstr>Roboto Condensed Light</vt:lpstr>
      <vt:lpstr>Yeseva One</vt:lpstr>
      <vt:lpstr>Calibri</vt:lpstr>
      <vt:lpstr>Times New Roman</vt:lpstr>
      <vt:lpstr>Rokkitt Bold</vt:lpstr>
      <vt:lpstr>XM Yermook</vt:lpstr>
      <vt:lpstr>Cabin Bold</vt:lpstr>
      <vt:lpstr>Baloo</vt:lpstr>
      <vt:lpstr>Office Theme</vt:lpstr>
      <vt:lpstr>Lección de Historia de España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cho cô Lê</dc:title>
  <cp:lastModifiedBy>pham le</cp:lastModifiedBy>
  <cp:revision>47</cp:revision>
  <dcterms:created xsi:type="dcterms:W3CDTF">2006-08-16T00:00:00Z</dcterms:created>
  <dcterms:modified xsi:type="dcterms:W3CDTF">2024-10-02T12:58:32Z</dcterms:modified>
  <dc:identifier>DAGSScE1Los</dc:identifier>
</cp:coreProperties>
</file>