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420" r:id="rId2"/>
    <p:sldId id="442" r:id="rId3"/>
    <p:sldId id="445" r:id="rId4"/>
    <p:sldId id="462" r:id="rId5"/>
    <p:sldId id="463" r:id="rId6"/>
    <p:sldId id="464" r:id="rId7"/>
    <p:sldId id="466" r:id="rId8"/>
    <p:sldId id="465" r:id="rId9"/>
    <p:sldId id="467" r:id="rId10"/>
    <p:sldId id="469" r:id="rId11"/>
    <p:sldId id="468" r:id="rId12"/>
    <p:sldId id="470" r:id="rId13"/>
    <p:sldId id="471" r:id="rId14"/>
    <p:sldId id="449" r:id="rId15"/>
    <p:sldId id="461" r:id="rId16"/>
    <p:sldId id="472" r:id="rId17"/>
    <p:sldId id="473" r:id="rId18"/>
    <p:sldId id="474" r:id="rId19"/>
    <p:sldId id="475" r:id="rId20"/>
    <p:sldId id="476" r:id="rId21"/>
    <p:sldId id="477" r:id="rId22"/>
    <p:sldId id="478" r:id="rId23"/>
    <p:sldId id="479" r:id="rId24"/>
    <p:sldId id="480" r:id="rId25"/>
    <p:sldId id="481" r:id="rId26"/>
    <p:sldId id="482" r:id="rId27"/>
    <p:sldId id="483" r:id="rId28"/>
    <p:sldId id="484" r:id="rId29"/>
    <p:sldId id="485" r:id="rId30"/>
    <p:sldId id="486" r:id="rId31"/>
    <p:sldId id="48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E0F6"/>
    <a:srgbClr val="DF29D6"/>
    <a:srgbClr val="0000FF"/>
    <a:srgbClr val="5B0555"/>
    <a:srgbClr val="FFFF00"/>
    <a:srgbClr val="2E7990"/>
    <a:srgbClr val="93D050"/>
    <a:srgbClr val="67B6CF"/>
    <a:srgbClr val="B8B400"/>
    <a:srgbClr val="9B67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0AAA75-E3C3-493D-A919-1302CB8D6BB4}" v="37" dt="2024-08-06T07:36:20.4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34" autoAdjust="0"/>
    <p:restoredTop sz="91484" autoAdjust="0"/>
  </p:normalViewPr>
  <p:slideViewPr>
    <p:cSldViewPr snapToGrid="0">
      <p:cViewPr varScale="1">
        <p:scale>
          <a:sx n="79" d="100"/>
          <a:sy n="79" d="100"/>
        </p:scale>
        <p:origin x="1128" y="77"/>
      </p:cViewPr>
      <p:guideLst/>
    </p:cSldViewPr>
  </p:slideViewPr>
  <p:notesTextViewPr>
    <p:cViewPr>
      <p:scale>
        <a:sx n="20" d="100"/>
        <a:sy n="2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y Pham" userId="918db3a1909f15e0" providerId="LiveId" clId="{4EEE08FE-8959-4817-B06D-E6888A53EFA4}"/>
    <pc:docChg chg="custSel modSld">
      <pc:chgData name="Huy Pham" userId="918db3a1909f15e0" providerId="LiveId" clId="{4EEE08FE-8959-4817-B06D-E6888A53EFA4}" dt="2024-03-27T11:32:46.755" v="104"/>
      <pc:docMkLst>
        <pc:docMk/>
      </pc:docMkLst>
      <pc:sldChg chg="modSp mod">
        <pc:chgData name="Huy Pham" userId="918db3a1909f15e0" providerId="LiveId" clId="{4EEE08FE-8959-4817-B06D-E6888A53EFA4}" dt="2024-03-27T11:31:32.431" v="82" actId="1037"/>
        <pc:sldMkLst>
          <pc:docMk/>
          <pc:sldMk cId="1279157228" sldId="399"/>
        </pc:sldMkLst>
        <pc:spChg chg="mod">
          <ac:chgData name="Huy Pham" userId="918db3a1909f15e0" providerId="LiveId" clId="{4EEE08FE-8959-4817-B06D-E6888A53EFA4}" dt="2024-03-27T11:31:32.431" v="82" actId="1037"/>
          <ac:spMkLst>
            <pc:docMk/>
            <pc:sldMk cId="1279157228" sldId="399"/>
            <ac:spMk id="3" creationId="{EF00EFFC-5C82-E910-0232-1FA2F1A5C560}"/>
          </ac:spMkLst>
        </pc:spChg>
      </pc:sldChg>
      <pc:sldChg chg="addSp delSp modSp mod">
        <pc:chgData name="Huy Pham" userId="918db3a1909f15e0" providerId="LiveId" clId="{4EEE08FE-8959-4817-B06D-E6888A53EFA4}" dt="2024-03-27T11:31:40.767" v="84"/>
        <pc:sldMkLst>
          <pc:docMk/>
          <pc:sldMk cId="3733934613" sldId="443"/>
        </pc:sldMkLst>
        <pc:spChg chg="del">
          <ac:chgData name="Huy Pham" userId="918db3a1909f15e0" providerId="LiveId" clId="{4EEE08FE-8959-4817-B06D-E6888A53EFA4}" dt="2024-03-27T11:31:39.987" v="83" actId="478"/>
          <ac:spMkLst>
            <pc:docMk/>
            <pc:sldMk cId="3733934613" sldId="443"/>
            <ac:spMk id="3" creationId="{EF00EFFC-5C82-E910-0232-1FA2F1A5C560}"/>
          </ac:spMkLst>
        </pc:spChg>
        <pc:spChg chg="add mod">
          <ac:chgData name="Huy Pham" userId="918db3a1909f15e0" providerId="LiveId" clId="{4EEE08FE-8959-4817-B06D-E6888A53EFA4}" dt="2024-03-27T11:31:40.767" v="84"/>
          <ac:spMkLst>
            <pc:docMk/>
            <pc:sldMk cId="3733934613" sldId="443"/>
            <ac:spMk id="20" creationId="{4B09B216-19E3-9251-8274-9EFB23681694}"/>
          </ac:spMkLst>
        </pc:spChg>
      </pc:sldChg>
      <pc:sldChg chg="addSp delSp modSp mod">
        <pc:chgData name="Huy Pham" userId="918db3a1909f15e0" providerId="LiveId" clId="{4EEE08FE-8959-4817-B06D-E6888A53EFA4}" dt="2024-03-27T11:31:53.176" v="86"/>
        <pc:sldMkLst>
          <pc:docMk/>
          <pc:sldMk cId="1592133991" sldId="444"/>
        </pc:sldMkLst>
        <pc:spChg chg="del">
          <ac:chgData name="Huy Pham" userId="918db3a1909f15e0" providerId="LiveId" clId="{4EEE08FE-8959-4817-B06D-E6888A53EFA4}" dt="2024-03-27T11:31:52.353" v="85" actId="478"/>
          <ac:spMkLst>
            <pc:docMk/>
            <pc:sldMk cId="1592133991" sldId="444"/>
            <ac:spMk id="3" creationId="{EF00EFFC-5C82-E910-0232-1FA2F1A5C560}"/>
          </ac:spMkLst>
        </pc:spChg>
        <pc:spChg chg="add mod">
          <ac:chgData name="Huy Pham" userId="918db3a1909f15e0" providerId="LiveId" clId="{4EEE08FE-8959-4817-B06D-E6888A53EFA4}" dt="2024-03-27T11:31:53.176" v="86"/>
          <ac:spMkLst>
            <pc:docMk/>
            <pc:sldMk cId="1592133991" sldId="444"/>
            <ac:spMk id="19" creationId="{34E77F1A-7578-0055-FC99-DFDE07255B39}"/>
          </ac:spMkLst>
        </pc:spChg>
      </pc:sldChg>
      <pc:sldChg chg="addSp delSp modSp mod">
        <pc:chgData name="Huy Pham" userId="918db3a1909f15e0" providerId="LiveId" clId="{4EEE08FE-8959-4817-B06D-E6888A53EFA4}" dt="2024-03-27T11:32:00.734" v="88"/>
        <pc:sldMkLst>
          <pc:docMk/>
          <pc:sldMk cId="120631342" sldId="445"/>
        </pc:sldMkLst>
        <pc:spChg chg="del">
          <ac:chgData name="Huy Pham" userId="918db3a1909f15e0" providerId="LiveId" clId="{4EEE08FE-8959-4817-B06D-E6888A53EFA4}" dt="2024-03-27T11:32:00.239" v="87" actId="478"/>
          <ac:spMkLst>
            <pc:docMk/>
            <pc:sldMk cId="120631342" sldId="445"/>
            <ac:spMk id="3" creationId="{EF00EFFC-5C82-E910-0232-1FA2F1A5C560}"/>
          </ac:spMkLst>
        </pc:spChg>
        <pc:spChg chg="add mod">
          <ac:chgData name="Huy Pham" userId="918db3a1909f15e0" providerId="LiveId" clId="{4EEE08FE-8959-4817-B06D-E6888A53EFA4}" dt="2024-03-27T11:32:00.734" v="88"/>
          <ac:spMkLst>
            <pc:docMk/>
            <pc:sldMk cId="120631342" sldId="445"/>
            <ac:spMk id="19" creationId="{33C5D22C-8FE0-04B7-1CFD-BB8C484DE68C}"/>
          </ac:spMkLst>
        </pc:spChg>
      </pc:sldChg>
      <pc:sldChg chg="addSp delSp modSp mod">
        <pc:chgData name="Huy Pham" userId="918db3a1909f15e0" providerId="LiveId" clId="{4EEE08FE-8959-4817-B06D-E6888A53EFA4}" dt="2024-03-27T11:32:05.864" v="90"/>
        <pc:sldMkLst>
          <pc:docMk/>
          <pc:sldMk cId="1543911985" sldId="446"/>
        </pc:sldMkLst>
        <pc:spChg chg="del">
          <ac:chgData name="Huy Pham" userId="918db3a1909f15e0" providerId="LiveId" clId="{4EEE08FE-8959-4817-B06D-E6888A53EFA4}" dt="2024-03-27T11:32:05.400" v="89" actId="478"/>
          <ac:spMkLst>
            <pc:docMk/>
            <pc:sldMk cId="1543911985" sldId="446"/>
            <ac:spMk id="3" creationId="{EF00EFFC-5C82-E910-0232-1FA2F1A5C560}"/>
          </ac:spMkLst>
        </pc:spChg>
        <pc:spChg chg="add mod">
          <ac:chgData name="Huy Pham" userId="918db3a1909f15e0" providerId="LiveId" clId="{4EEE08FE-8959-4817-B06D-E6888A53EFA4}" dt="2024-03-27T11:32:05.864" v="90"/>
          <ac:spMkLst>
            <pc:docMk/>
            <pc:sldMk cId="1543911985" sldId="446"/>
            <ac:spMk id="19" creationId="{F4C8EF86-B552-889C-F322-B9F22F9B882C}"/>
          </ac:spMkLst>
        </pc:spChg>
      </pc:sldChg>
      <pc:sldChg chg="addSp delSp modSp mod">
        <pc:chgData name="Huy Pham" userId="918db3a1909f15e0" providerId="LiveId" clId="{4EEE08FE-8959-4817-B06D-E6888A53EFA4}" dt="2024-03-27T11:32:11.079" v="92"/>
        <pc:sldMkLst>
          <pc:docMk/>
          <pc:sldMk cId="3556817099" sldId="447"/>
        </pc:sldMkLst>
        <pc:spChg chg="del">
          <ac:chgData name="Huy Pham" userId="918db3a1909f15e0" providerId="LiveId" clId="{4EEE08FE-8959-4817-B06D-E6888A53EFA4}" dt="2024-03-27T11:32:10.608" v="91" actId="478"/>
          <ac:spMkLst>
            <pc:docMk/>
            <pc:sldMk cId="3556817099" sldId="447"/>
            <ac:spMk id="3" creationId="{EF00EFFC-5C82-E910-0232-1FA2F1A5C560}"/>
          </ac:spMkLst>
        </pc:spChg>
        <pc:spChg chg="add mod">
          <ac:chgData name="Huy Pham" userId="918db3a1909f15e0" providerId="LiveId" clId="{4EEE08FE-8959-4817-B06D-E6888A53EFA4}" dt="2024-03-27T11:32:11.079" v="92"/>
          <ac:spMkLst>
            <pc:docMk/>
            <pc:sldMk cId="3556817099" sldId="447"/>
            <ac:spMk id="19" creationId="{84DEE8DF-3C80-B01A-64B0-AFE8A3C74F9A}"/>
          </ac:spMkLst>
        </pc:spChg>
      </pc:sldChg>
      <pc:sldChg chg="addSp delSp modSp mod">
        <pc:chgData name="Huy Pham" userId="918db3a1909f15e0" providerId="LiveId" clId="{4EEE08FE-8959-4817-B06D-E6888A53EFA4}" dt="2024-03-27T11:32:15.957" v="94"/>
        <pc:sldMkLst>
          <pc:docMk/>
          <pc:sldMk cId="4178243935" sldId="448"/>
        </pc:sldMkLst>
        <pc:spChg chg="del">
          <ac:chgData name="Huy Pham" userId="918db3a1909f15e0" providerId="LiveId" clId="{4EEE08FE-8959-4817-B06D-E6888A53EFA4}" dt="2024-03-27T11:32:15.490" v="93" actId="478"/>
          <ac:spMkLst>
            <pc:docMk/>
            <pc:sldMk cId="4178243935" sldId="448"/>
            <ac:spMk id="3" creationId="{EF00EFFC-5C82-E910-0232-1FA2F1A5C560}"/>
          </ac:spMkLst>
        </pc:spChg>
        <pc:spChg chg="add mod">
          <ac:chgData name="Huy Pham" userId="918db3a1909f15e0" providerId="LiveId" clId="{4EEE08FE-8959-4817-B06D-E6888A53EFA4}" dt="2024-03-27T11:32:15.957" v="94"/>
          <ac:spMkLst>
            <pc:docMk/>
            <pc:sldMk cId="4178243935" sldId="448"/>
            <ac:spMk id="19" creationId="{AFB82438-1E2A-65EA-38DA-08F8E53F29A0}"/>
          </ac:spMkLst>
        </pc:spChg>
      </pc:sldChg>
      <pc:sldChg chg="addSp delSp modSp mod">
        <pc:chgData name="Huy Pham" userId="918db3a1909f15e0" providerId="LiveId" clId="{4EEE08FE-8959-4817-B06D-E6888A53EFA4}" dt="2024-03-27T11:32:20.574" v="96"/>
        <pc:sldMkLst>
          <pc:docMk/>
          <pc:sldMk cId="3455185616" sldId="449"/>
        </pc:sldMkLst>
        <pc:spChg chg="del">
          <ac:chgData name="Huy Pham" userId="918db3a1909f15e0" providerId="LiveId" clId="{4EEE08FE-8959-4817-B06D-E6888A53EFA4}" dt="2024-03-27T11:32:20.143" v="95" actId="478"/>
          <ac:spMkLst>
            <pc:docMk/>
            <pc:sldMk cId="3455185616" sldId="449"/>
            <ac:spMk id="3" creationId="{EF00EFFC-5C82-E910-0232-1FA2F1A5C560}"/>
          </ac:spMkLst>
        </pc:spChg>
        <pc:spChg chg="add mod">
          <ac:chgData name="Huy Pham" userId="918db3a1909f15e0" providerId="LiveId" clId="{4EEE08FE-8959-4817-B06D-E6888A53EFA4}" dt="2024-03-27T11:32:20.574" v="96"/>
          <ac:spMkLst>
            <pc:docMk/>
            <pc:sldMk cId="3455185616" sldId="449"/>
            <ac:spMk id="26" creationId="{6155F20E-666A-00DF-9AC3-5138FBDDD604}"/>
          </ac:spMkLst>
        </pc:spChg>
      </pc:sldChg>
      <pc:sldChg chg="addSp delSp modSp mod">
        <pc:chgData name="Huy Pham" userId="918db3a1909f15e0" providerId="LiveId" clId="{4EEE08FE-8959-4817-B06D-E6888A53EFA4}" dt="2024-03-27T11:32:25.743" v="98"/>
        <pc:sldMkLst>
          <pc:docMk/>
          <pc:sldMk cId="4211675963" sldId="450"/>
        </pc:sldMkLst>
        <pc:spChg chg="del">
          <ac:chgData name="Huy Pham" userId="918db3a1909f15e0" providerId="LiveId" clId="{4EEE08FE-8959-4817-B06D-E6888A53EFA4}" dt="2024-03-27T11:32:25.310" v="97" actId="478"/>
          <ac:spMkLst>
            <pc:docMk/>
            <pc:sldMk cId="4211675963" sldId="450"/>
            <ac:spMk id="3" creationId="{EF00EFFC-5C82-E910-0232-1FA2F1A5C560}"/>
          </ac:spMkLst>
        </pc:spChg>
        <pc:spChg chg="add mod">
          <ac:chgData name="Huy Pham" userId="918db3a1909f15e0" providerId="LiveId" clId="{4EEE08FE-8959-4817-B06D-E6888A53EFA4}" dt="2024-03-27T11:32:25.743" v="98"/>
          <ac:spMkLst>
            <pc:docMk/>
            <pc:sldMk cId="4211675963" sldId="450"/>
            <ac:spMk id="19" creationId="{F8C873A4-ABB5-7F59-356B-EB7DF7ED7199}"/>
          </ac:spMkLst>
        </pc:spChg>
      </pc:sldChg>
      <pc:sldChg chg="addSp delSp modSp mod">
        <pc:chgData name="Huy Pham" userId="918db3a1909f15e0" providerId="LiveId" clId="{4EEE08FE-8959-4817-B06D-E6888A53EFA4}" dt="2024-03-27T11:32:29.872" v="100"/>
        <pc:sldMkLst>
          <pc:docMk/>
          <pc:sldMk cId="3499520248" sldId="451"/>
        </pc:sldMkLst>
        <pc:spChg chg="del">
          <ac:chgData name="Huy Pham" userId="918db3a1909f15e0" providerId="LiveId" clId="{4EEE08FE-8959-4817-B06D-E6888A53EFA4}" dt="2024-03-27T11:32:29.463" v="99" actId="478"/>
          <ac:spMkLst>
            <pc:docMk/>
            <pc:sldMk cId="3499520248" sldId="451"/>
            <ac:spMk id="3" creationId="{EF00EFFC-5C82-E910-0232-1FA2F1A5C560}"/>
          </ac:spMkLst>
        </pc:spChg>
        <pc:spChg chg="add mod">
          <ac:chgData name="Huy Pham" userId="918db3a1909f15e0" providerId="LiveId" clId="{4EEE08FE-8959-4817-B06D-E6888A53EFA4}" dt="2024-03-27T11:32:29.872" v="100"/>
          <ac:spMkLst>
            <pc:docMk/>
            <pc:sldMk cId="3499520248" sldId="451"/>
            <ac:spMk id="19" creationId="{D5B2D211-1344-2CB8-B0F0-259676F3C194}"/>
          </ac:spMkLst>
        </pc:spChg>
      </pc:sldChg>
      <pc:sldChg chg="addSp delSp modSp mod">
        <pc:chgData name="Huy Pham" userId="918db3a1909f15e0" providerId="LiveId" clId="{4EEE08FE-8959-4817-B06D-E6888A53EFA4}" dt="2024-03-27T11:32:35.755" v="102"/>
        <pc:sldMkLst>
          <pc:docMk/>
          <pc:sldMk cId="3932179014" sldId="452"/>
        </pc:sldMkLst>
        <pc:spChg chg="del">
          <ac:chgData name="Huy Pham" userId="918db3a1909f15e0" providerId="LiveId" clId="{4EEE08FE-8959-4817-B06D-E6888A53EFA4}" dt="2024-03-27T11:32:35.324" v="101" actId="478"/>
          <ac:spMkLst>
            <pc:docMk/>
            <pc:sldMk cId="3932179014" sldId="452"/>
            <ac:spMk id="3" creationId="{EF00EFFC-5C82-E910-0232-1FA2F1A5C560}"/>
          </ac:spMkLst>
        </pc:spChg>
        <pc:spChg chg="add mod">
          <ac:chgData name="Huy Pham" userId="918db3a1909f15e0" providerId="LiveId" clId="{4EEE08FE-8959-4817-B06D-E6888A53EFA4}" dt="2024-03-27T11:32:35.755" v="102"/>
          <ac:spMkLst>
            <pc:docMk/>
            <pc:sldMk cId="3932179014" sldId="452"/>
            <ac:spMk id="19" creationId="{9CDD639B-7920-410A-DE4F-A5A4841C2C05}"/>
          </ac:spMkLst>
        </pc:spChg>
      </pc:sldChg>
      <pc:sldChg chg="addSp delSp modSp mod">
        <pc:chgData name="Huy Pham" userId="918db3a1909f15e0" providerId="LiveId" clId="{4EEE08FE-8959-4817-B06D-E6888A53EFA4}" dt="2024-03-27T11:32:46.755" v="104"/>
        <pc:sldMkLst>
          <pc:docMk/>
          <pc:sldMk cId="3067909804" sldId="453"/>
        </pc:sldMkLst>
        <pc:spChg chg="del">
          <ac:chgData name="Huy Pham" userId="918db3a1909f15e0" providerId="LiveId" clId="{4EEE08FE-8959-4817-B06D-E6888A53EFA4}" dt="2024-03-27T11:32:45.754" v="103" actId="478"/>
          <ac:spMkLst>
            <pc:docMk/>
            <pc:sldMk cId="3067909804" sldId="453"/>
            <ac:spMk id="3" creationId="{EF00EFFC-5C82-E910-0232-1FA2F1A5C560}"/>
          </ac:spMkLst>
        </pc:spChg>
        <pc:spChg chg="add mod">
          <ac:chgData name="Huy Pham" userId="918db3a1909f15e0" providerId="LiveId" clId="{4EEE08FE-8959-4817-B06D-E6888A53EFA4}" dt="2024-03-27T11:32:46.755" v="104"/>
          <ac:spMkLst>
            <pc:docMk/>
            <pc:sldMk cId="3067909804" sldId="453"/>
            <ac:spMk id="19" creationId="{14553C52-88A0-403D-4412-CED8EF622B5C}"/>
          </ac:spMkLst>
        </pc:spChg>
      </pc:sldChg>
    </pc:docChg>
  </pc:docChgLst>
  <pc:docChgLst>
    <pc:chgData name="Huy Pham" userId="918db3a1909f15e0" providerId="LiveId" clId="{F25EFE69-9EE4-46EC-8F43-1A31E158A81F}"/>
    <pc:docChg chg="undo redo custSel addSld delSld modSld sldOrd">
      <pc:chgData name="Huy Pham" userId="918db3a1909f15e0" providerId="LiveId" clId="{F25EFE69-9EE4-46EC-8F43-1A31E158A81F}" dt="2024-06-10T07:50:16.515" v="11308"/>
      <pc:docMkLst>
        <pc:docMk/>
      </pc:docMkLst>
      <pc:sldChg chg="modSp del mod">
        <pc:chgData name="Huy Pham" userId="918db3a1909f15e0" providerId="LiveId" clId="{F25EFE69-9EE4-46EC-8F43-1A31E158A81F}" dt="2024-04-14T02:29:41.108" v="2559" actId="47"/>
        <pc:sldMkLst>
          <pc:docMk/>
          <pc:sldMk cId="1279157228" sldId="399"/>
        </pc:sldMkLst>
        <pc:spChg chg="mod">
          <ac:chgData name="Huy Pham" userId="918db3a1909f15e0" providerId="LiveId" clId="{F25EFE69-9EE4-46EC-8F43-1A31E158A81F}" dt="2024-04-14T02:29:14.474" v="2556" actId="1038"/>
          <ac:spMkLst>
            <pc:docMk/>
            <pc:sldMk cId="1279157228" sldId="399"/>
            <ac:spMk id="3" creationId="{EF00EFFC-5C82-E910-0232-1FA2F1A5C560}"/>
          </ac:spMkLst>
        </pc:spChg>
      </pc:sldChg>
      <pc:sldChg chg="modSp mod">
        <pc:chgData name="Huy Pham" userId="918db3a1909f15e0" providerId="LiveId" clId="{F25EFE69-9EE4-46EC-8F43-1A31E158A81F}" dt="2024-04-14T02:15:13.432" v="2265" actId="1035"/>
        <pc:sldMkLst>
          <pc:docMk/>
          <pc:sldMk cId="234225145" sldId="420"/>
        </pc:sldMkLst>
        <pc:spChg chg="mod">
          <ac:chgData name="Huy Pham" userId="918db3a1909f15e0" providerId="LiveId" clId="{F25EFE69-9EE4-46EC-8F43-1A31E158A81F}" dt="2024-04-14T02:14:41.210" v="2207" actId="14100"/>
          <ac:spMkLst>
            <pc:docMk/>
            <pc:sldMk cId="234225145" sldId="420"/>
            <ac:spMk id="3" creationId="{7BADB1B7-9B78-9B24-6409-669583F16919}"/>
          </ac:spMkLst>
        </pc:spChg>
        <pc:spChg chg="mod">
          <ac:chgData name="Huy Pham" userId="918db3a1909f15e0" providerId="LiveId" clId="{F25EFE69-9EE4-46EC-8F43-1A31E158A81F}" dt="2024-04-14T02:15:02.582" v="2262" actId="1038"/>
          <ac:spMkLst>
            <pc:docMk/>
            <pc:sldMk cId="234225145" sldId="420"/>
            <ac:spMk id="6" creationId="{D5353C3D-DB0F-AF2E-645F-0B3194220037}"/>
          </ac:spMkLst>
        </pc:spChg>
        <pc:spChg chg="mod">
          <ac:chgData name="Huy Pham" userId="918db3a1909f15e0" providerId="LiveId" clId="{F25EFE69-9EE4-46EC-8F43-1A31E158A81F}" dt="2024-04-14T02:15:02.582" v="2262" actId="1038"/>
          <ac:spMkLst>
            <pc:docMk/>
            <pc:sldMk cId="234225145" sldId="420"/>
            <ac:spMk id="7" creationId="{B27690E6-208D-ACF0-CDB3-1FA9BCB3ABBA}"/>
          </ac:spMkLst>
        </pc:spChg>
        <pc:spChg chg="mod">
          <ac:chgData name="Huy Pham" userId="918db3a1909f15e0" providerId="LiveId" clId="{F25EFE69-9EE4-46EC-8F43-1A31E158A81F}" dt="2024-04-14T02:15:02.582" v="2262" actId="1038"/>
          <ac:spMkLst>
            <pc:docMk/>
            <pc:sldMk cId="234225145" sldId="420"/>
            <ac:spMk id="8" creationId="{A75AE06E-8073-E914-F002-370A6F7D47F3}"/>
          </ac:spMkLst>
        </pc:spChg>
        <pc:spChg chg="mod">
          <ac:chgData name="Huy Pham" userId="918db3a1909f15e0" providerId="LiveId" clId="{F25EFE69-9EE4-46EC-8F43-1A31E158A81F}" dt="2024-04-14T02:15:02.582" v="2262" actId="1038"/>
          <ac:spMkLst>
            <pc:docMk/>
            <pc:sldMk cId="234225145" sldId="420"/>
            <ac:spMk id="9" creationId="{8CF76AC8-076E-CFF1-3EB7-9185F991189B}"/>
          </ac:spMkLst>
        </pc:spChg>
        <pc:spChg chg="mod">
          <ac:chgData name="Huy Pham" userId="918db3a1909f15e0" providerId="LiveId" clId="{F25EFE69-9EE4-46EC-8F43-1A31E158A81F}" dt="2024-04-14T02:15:02.582" v="2262" actId="1038"/>
          <ac:spMkLst>
            <pc:docMk/>
            <pc:sldMk cId="234225145" sldId="420"/>
            <ac:spMk id="10" creationId="{941731A9-1DBE-E9F1-8397-55D6CD0D463A}"/>
          </ac:spMkLst>
        </pc:spChg>
        <pc:spChg chg="mod">
          <ac:chgData name="Huy Pham" userId="918db3a1909f15e0" providerId="LiveId" clId="{F25EFE69-9EE4-46EC-8F43-1A31E158A81F}" dt="2024-04-14T02:15:10.282" v="2264" actId="1035"/>
          <ac:spMkLst>
            <pc:docMk/>
            <pc:sldMk cId="234225145" sldId="420"/>
            <ac:spMk id="11" creationId="{553E389E-7A7C-29B8-13DE-080029904446}"/>
          </ac:spMkLst>
        </pc:spChg>
        <pc:spChg chg="mod">
          <ac:chgData name="Huy Pham" userId="918db3a1909f15e0" providerId="LiveId" clId="{F25EFE69-9EE4-46EC-8F43-1A31E158A81F}" dt="2024-04-14T02:13:53.560" v="2158" actId="14100"/>
          <ac:spMkLst>
            <pc:docMk/>
            <pc:sldMk cId="234225145" sldId="420"/>
            <ac:spMk id="12" creationId="{F943C9C3-F9A6-AB92-E508-A855DC0F00E7}"/>
          </ac:spMkLst>
        </pc:spChg>
        <pc:spChg chg="mod">
          <ac:chgData name="Huy Pham" userId="918db3a1909f15e0" providerId="LiveId" clId="{F25EFE69-9EE4-46EC-8F43-1A31E158A81F}" dt="2024-04-14T02:14:18.448" v="2182" actId="1038"/>
          <ac:spMkLst>
            <pc:docMk/>
            <pc:sldMk cId="234225145" sldId="420"/>
            <ac:spMk id="15" creationId="{FCE2299B-5222-0EED-0102-3800FBAF04B4}"/>
          </ac:spMkLst>
        </pc:spChg>
        <pc:spChg chg="mod">
          <ac:chgData name="Huy Pham" userId="918db3a1909f15e0" providerId="LiveId" clId="{F25EFE69-9EE4-46EC-8F43-1A31E158A81F}" dt="2024-04-14T02:14:18.448" v="2182" actId="1038"/>
          <ac:spMkLst>
            <pc:docMk/>
            <pc:sldMk cId="234225145" sldId="420"/>
            <ac:spMk id="16" creationId="{A940A524-0B39-C15F-6F03-439C6B05160B}"/>
          </ac:spMkLst>
        </pc:spChg>
        <pc:spChg chg="mod">
          <ac:chgData name="Huy Pham" userId="918db3a1909f15e0" providerId="LiveId" clId="{F25EFE69-9EE4-46EC-8F43-1A31E158A81F}" dt="2024-04-14T02:14:18.448" v="2182" actId="1038"/>
          <ac:spMkLst>
            <pc:docMk/>
            <pc:sldMk cId="234225145" sldId="420"/>
            <ac:spMk id="17" creationId="{82E332C2-29BD-0DEB-2985-C3D693489670}"/>
          </ac:spMkLst>
        </pc:spChg>
        <pc:spChg chg="mod">
          <ac:chgData name="Huy Pham" userId="918db3a1909f15e0" providerId="LiveId" clId="{F25EFE69-9EE4-46EC-8F43-1A31E158A81F}" dt="2024-04-14T02:14:18.448" v="2182" actId="1038"/>
          <ac:spMkLst>
            <pc:docMk/>
            <pc:sldMk cId="234225145" sldId="420"/>
            <ac:spMk id="18" creationId="{DBD592F5-0E49-92C7-2827-824B943052FD}"/>
          </ac:spMkLst>
        </pc:spChg>
        <pc:spChg chg="mod">
          <ac:chgData name="Huy Pham" userId="918db3a1909f15e0" providerId="LiveId" clId="{F25EFE69-9EE4-46EC-8F43-1A31E158A81F}" dt="2024-04-14T02:14:18.448" v="2182" actId="1038"/>
          <ac:spMkLst>
            <pc:docMk/>
            <pc:sldMk cId="234225145" sldId="420"/>
            <ac:spMk id="19" creationId="{7BD8947F-563C-7BC9-2CB8-D17C1B9E9076}"/>
          </ac:spMkLst>
        </pc:spChg>
        <pc:spChg chg="mod">
          <ac:chgData name="Huy Pham" userId="918db3a1909f15e0" providerId="LiveId" clId="{F25EFE69-9EE4-46EC-8F43-1A31E158A81F}" dt="2024-04-14T02:14:46.300" v="2208" actId="14100"/>
          <ac:spMkLst>
            <pc:docMk/>
            <pc:sldMk cId="234225145" sldId="420"/>
            <ac:spMk id="20" creationId="{0BEC4DEC-E324-3D37-0A52-E9F9902BA3AE}"/>
          </ac:spMkLst>
        </pc:spChg>
        <pc:spChg chg="mod">
          <ac:chgData name="Huy Pham" userId="918db3a1909f15e0" providerId="LiveId" clId="{F25EFE69-9EE4-46EC-8F43-1A31E158A81F}" dt="2024-04-14T02:15:02.582" v="2262" actId="1038"/>
          <ac:spMkLst>
            <pc:docMk/>
            <pc:sldMk cId="234225145" sldId="420"/>
            <ac:spMk id="23" creationId="{750B007C-F456-EB48-B84D-12FE3C4ADAE3}"/>
          </ac:spMkLst>
        </pc:spChg>
        <pc:spChg chg="mod">
          <ac:chgData name="Huy Pham" userId="918db3a1909f15e0" providerId="LiveId" clId="{F25EFE69-9EE4-46EC-8F43-1A31E158A81F}" dt="2024-04-14T02:15:02.582" v="2262" actId="1038"/>
          <ac:spMkLst>
            <pc:docMk/>
            <pc:sldMk cId="234225145" sldId="420"/>
            <ac:spMk id="24" creationId="{4A467990-8075-709B-961D-7B79CB67E9F2}"/>
          </ac:spMkLst>
        </pc:spChg>
        <pc:spChg chg="mod">
          <ac:chgData name="Huy Pham" userId="918db3a1909f15e0" providerId="LiveId" clId="{F25EFE69-9EE4-46EC-8F43-1A31E158A81F}" dt="2024-04-14T02:15:02.582" v="2262" actId="1038"/>
          <ac:spMkLst>
            <pc:docMk/>
            <pc:sldMk cId="234225145" sldId="420"/>
            <ac:spMk id="25" creationId="{697F075D-5711-CCAE-C689-658198E4E99B}"/>
          </ac:spMkLst>
        </pc:spChg>
        <pc:spChg chg="mod">
          <ac:chgData name="Huy Pham" userId="918db3a1909f15e0" providerId="LiveId" clId="{F25EFE69-9EE4-46EC-8F43-1A31E158A81F}" dt="2024-04-14T02:15:13.432" v="2265" actId="1035"/>
          <ac:spMkLst>
            <pc:docMk/>
            <pc:sldMk cId="234225145" sldId="420"/>
            <ac:spMk id="26" creationId="{7940A5D1-7E82-4164-FC36-97A762FA88BB}"/>
          </ac:spMkLst>
        </pc:spChg>
        <pc:spChg chg="mod">
          <ac:chgData name="Huy Pham" userId="918db3a1909f15e0" providerId="LiveId" clId="{F25EFE69-9EE4-46EC-8F43-1A31E158A81F}" dt="2024-04-14T02:15:02.582" v="2262" actId="1038"/>
          <ac:spMkLst>
            <pc:docMk/>
            <pc:sldMk cId="234225145" sldId="420"/>
            <ac:spMk id="27" creationId="{D3A3520F-5080-F46A-F864-B3EFDF9DB8D4}"/>
          </ac:spMkLst>
        </pc:spChg>
        <pc:spChg chg="mod">
          <ac:chgData name="Huy Pham" userId="918db3a1909f15e0" providerId="LiveId" clId="{F25EFE69-9EE4-46EC-8F43-1A31E158A81F}" dt="2024-04-14T02:15:02.582" v="2262" actId="1038"/>
          <ac:spMkLst>
            <pc:docMk/>
            <pc:sldMk cId="234225145" sldId="420"/>
            <ac:spMk id="28" creationId="{34FDFAE4-9425-73CD-DB9D-35F2A4C12055}"/>
          </ac:spMkLst>
        </pc:spChg>
        <pc:spChg chg="mod">
          <ac:chgData name="Huy Pham" userId="918db3a1909f15e0" providerId="LiveId" clId="{F25EFE69-9EE4-46EC-8F43-1A31E158A81F}" dt="2024-04-14T02:11:56.661" v="1878" actId="1036"/>
          <ac:spMkLst>
            <pc:docMk/>
            <pc:sldMk cId="234225145" sldId="420"/>
            <ac:spMk id="29" creationId="{D66FED42-E33F-417D-F217-2C78A3B354BC}"/>
          </ac:spMkLst>
        </pc:spChg>
        <pc:spChg chg="mod">
          <ac:chgData name="Huy Pham" userId="918db3a1909f15e0" providerId="LiveId" clId="{F25EFE69-9EE4-46EC-8F43-1A31E158A81F}" dt="2024-04-14T02:10:07.291" v="1627" actId="1037"/>
          <ac:spMkLst>
            <pc:docMk/>
            <pc:sldMk cId="234225145" sldId="420"/>
            <ac:spMk id="31" creationId="{8A289471-F631-1434-AD55-9199D93CB4DD}"/>
          </ac:spMkLst>
        </pc:spChg>
        <pc:spChg chg="mod">
          <ac:chgData name="Huy Pham" userId="918db3a1909f15e0" providerId="LiveId" clId="{F25EFE69-9EE4-46EC-8F43-1A31E158A81F}" dt="2024-04-14T02:09:25.645" v="1528" actId="20577"/>
          <ac:spMkLst>
            <pc:docMk/>
            <pc:sldMk cId="234225145" sldId="420"/>
            <ac:spMk id="37" creationId="{032D6A05-001B-82BE-9235-555491B0E628}"/>
          </ac:spMkLst>
        </pc:spChg>
        <pc:spChg chg="mod">
          <ac:chgData name="Huy Pham" userId="918db3a1909f15e0" providerId="LiveId" clId="{F25EFE69-9EE4-46EC-8F43-1A31E158A81F}" dt="2024-04-14T02:14:32.357" v="2184" actId="14100"/>
          <ac:spMkLst>
            <pc:docMk/>
            <pc:sldMk cId="234225145" sldId="420"/>
            <ac:spMk id="40" creationId="{1FE2C5D1-7056-7BEF-ECCF-156505A67C2F}"/>
          </ac:spMkLst>
        </pc:spChg>
        <pc:spChg chg="mod">
          <ac:chgData name="Huy Pham" userId="918db3a1909f15e0" providerId="LiveId" clId="{F25EFE69-9EE4-46EC-8F43-1A31E158A81F}" dt="2024-04-14T02:14:38.205" v="2206" actId="1038"/>
          <ac:spMkLst>
            <pc:docMk/>
            <pc:sldMk cId="234225145" sldId="420"/>
            <ac:spMk id="49" creationId="{2DED2A89-223F-89D5-EED7-11347DB301C6}"/>
          </ac:spMkLst>
        </pc:spChg>
        <pc:spChg chg="mod">
          <ac:chgData name="Huy Pham" userId="918db3a1909f15e0" providerId="LiveId" clId="{F25EFE69-9EE4-46EC-8F43-1A31E158A81F}" dt="2024-04-14T02:14:38.205" v="2206" actId="1038"/>
          <ac:spMkLst>
            <pc:docMk/>
            <pc:sldMk cId="234225145" sldId="420"/>
            <ac:spMk id="50" creationId="{6B47CA0B-4A9A-53FB-50A9-D141A50CFB8A}"/>
          </ac:spMkLst>
        </pc:spChg>
        <pc:spChg chg="mod">
          <ac:chgData name="Huy Pham" userId="918db3a1909f15e0" providerId="LiveId" clId="{F25EFE69-9EE4-46EC-8F43-1A31E158A81F}" dt="2024-04-14T02:14:38.205" v="2206" actId="1038"/>
          <ac:spMkLst>
            <pc:docMk/>
            <pc:sldMk cId="234225145" sldId="420"/>
            <ac:spMk id="51" creationId="{9870D10D-ED55-312D-F6A9-BAE1569E094F}"/>
          </ac:spMkLst>
        </pc:spChg>
        <pc:spChg chg="mod">
          <ac:chgData name="Huy Pham" userId="918db3a1909f15e0" providerId="LiveId" clId="{F25EFE69-9EE4-46EC-8F43-1A31E158A81F}" dt="2024-04-14T02:14:38.205" v="2206" actId="1038"/>
          <ac:spMkLst>
            <pc:docMk/>
            <pc:sldMk cId="234225145" sldId="420"/>
            <ac:spMk id="52" creationId="{9027D825-2751-582D-82F9-595F01070BC7}"/>
          </ac:spMkLst>
        </pc:spChg>
        <pc:spChg chg="mod">
          <ac:chgData name="Huy Pham" userId="918db3a1909f15e0" providerId="LiveId" clId="{F25EFE69-9EE4-46EC-8F43-1A31E158A81F}" dt="2024-04-14T02:14:38.205" v="2206" actId="1038"/>
          <ac:spMkLst>
            <pc:docMk/>
            <pc:sldMk cId="234225145" sldId="420"/>
            <ac:spMk id="53" creationId="{B8A4244F-4E98-BFB2-48FF-FAA431E624CD}"/>
          </ac:spMkLst>
        </pc:spChg>
      </pc:sldChg>
      <pc:sldChg chg="del">
        <pc:chgData name="Huy Pham" userId="918db3a1909f15e0" providerId="LiveId" clId="{F25EFE69-9EE4-46EC-8F43-1A31E158A81F}" dt="2024-04-14T02:30:05.450" v="2566" actId="47"/>
        <pc:sldMkLst>
          <pc:docMk/>
          <pc:sldMk cId="2454490354" sldId="422"/>
        </pc:sldMkLst>
      </pc:sldChg>
      <pc:sldChg chg="addSp delSp modSp mod modAnim">
        <pc:chgData name="Huy Pham" userId="918db3a1909f15e0" providerId="LiveId" clId="{F25EFE69-9EE4-46EC-8F43-1A31E158A81F}" dt="2024-04-23T09:09:06.080" v="9979" actId="20577"/>
        <pc:sldMkLst>
          <pc:docMk/>
          <pc:sldMk cId="1625968656" sldId="442"/>
        </pc:sldMkLst>
        <pc:spChg chg="add mod">
          <ac:chgData name="Huy Pham" userId="918db3a1909f15e0" providerId="LiveId" clId="{F25EFE69-9EE4-46EC-8F43-1A31E158A81F}" dt="2024-04-14T02:16:09.042" v="2358" actId="1076"/>
          <ac:spMkLst>
            <pc:docMk/>
            <pc:sldMk cId="1625968656" sldId="442"/>
            <ac:spMk id="4" creationId="{D37C2360-2956-4DB5-03E9-28D0700D0BD9}"/>
          </ac:spMkLst>
        </pc:spChg>
        <pc:spChg chg="add del">
          <ac:chgData name="Huy Pham" userId="918db3a1909f15e0" providerId="LiveId" clId="{F25EFE69-9EE4-46EC-8F43-1A31E158A81F}" dt="2024-04-14T02:17:53.244" v="2378" actId="478"/>
          <ac:spMkLst>
            <pc:docMk/>
            <pc:sldMk cId="1625968656" sldId="442"/>
            <ac:spMk id="11" creationId="{8156F82F-2539-5630-1FF8-68861AD2E3F0}"/>
          </ac:spMkLst>
        </pc:spChg>
        <pc:spChg chg="add mod">
          <ac:chgData name="Huy Pham" userId="918db3a1909f15e0" providerId="LiveId" clId="{F25EFE69-9EE4-46EC-8F43-1A31E158A81F}" dt="2024-04-14T02:20:03.726" v="2395" actId="1076"/>
          <ac:spMkLst>
            <pc:docMk/>
            <pc:sldMk cId="1625968656" sldId="442"/>
            <ac:spMk id="12" creationId="{530A8386-B402-2EA0-2761-9547FE229E39}"/>
          </ac:spMkLst>
        </pc:spChg>
        <pc:spChg chg="add mod">
          <ac:chgData name="Huy Pham" userId="918db3a1909f15e0" providerId="LiveId" clId="{F25EFE69-9EE4-46EC-8F43-1A31E158A81F}" dt="2024-04-14T03:06:28.393" v="3204" actId="1037"/>
          <ac:spMkLst>
            <pc:docMk/>
            <pc:sldMk cId="1625968656" sldId="442"/>
            <ac:spMk id="17" creationId="{02108BD1-F00C-4384-4CB5-2C20A409A9A2}"/>
          </ac:spMkLst>
        </pc:spChg>
        <pc:spChg chg="mod">
          <ac:chgData name="Huy Pham" userId="918db3a1909f15e0" providerId="LiveId" clId="{F25EFE69-9EE4-46EC-8F43-1A31E158A81F}" dt="2024-04-14T02:15:36.816" v="2346" actId="1038"/>
          <ac:spMkLst>
            <pc:docMk/>
            <pc:sldMk cId="1625968656" sldId="442"/>
            <ac:spMk id="31" creationId="{8A289471-F631-1434-AD55-9199D93CB4DD}"/>
          </ac:spMkLst>
        </pc:spChg>
        <pc:spChg chg="mod">
          <ac:chgData name="Huy Pham" userId="918db3a1909f15e0" providerId="LiveId" clId="{F25EFE69-9EE4-46EC-8F43-1A31E158A81F}" dt="2024-04-23T09:09:06.080" v="9979" actId="20577"/>
          <ac:spMkLst>
            <pc:docMk/>
            <pc:sldMk cId="1625968656" sldId="442"/>
            <ac:spMk id="37" creationId="{032D6A05-001B-82BE-9235-555491B0E628}"/>
          </ac:spMkLst>
        </pc:spChg>
        <pc:spChg chg="del">
          <ac:chgData name="Huy Pham" userId="918db3a1909f15e0" providerId="LiveId" clId="{F25EFE69-9EE4-46EC-8F43-1A31E158A81F}" dt="2024-04-14T02:15:56.643" v="2349" actId="478"/>
          <ac:spMkLst>
            <pc:docMk/>
            <pc:sldMk cId="1625968656" sldId="442"/>
            <ac:spMk id="39" creationId="{0F29B41F-3736-686D-B7E9-C541E38916A6}"/>
          </ac:spMkLst>
        </pc:spChg>
        <pc:spChg chg="del">
          <ac:chgData name="Huy Pham" userId="918db3a1909f15e0" providerId="LiveId" clId="{F25EFE69-9EE4-46EC-8F43-1A31E158A81F}" dt="2024-04-14T02:15:55.810" v="2348" actId="478"/>
          <ac:spMkLst>
            <pc:docMk/>
            <pc:sldMk cId="1625968656" sldId="442"/>
            <ac:spMk id="55" creationId="{0A788B12-C78F-B9E3-0DAB-B0100B06D49C}"/>
          </ac:spMkLst>
        </pc:spChg>
        <pc:spChg chg="del">
          <ac:chgData name="Huy Pham" userId="918db3a1909f15e0" providerId="LiveId" clId="{F25EFE69-9EE4-46EC-8F43-1A31E158A81F}" dt="2024-04-14T02:15:54.647" v="2347" actId="478"/>
          <ac:spMkLst>
            <pc:docMk/>
            <pc:sldMk cId="1625968656" sldId="442"/>
            <ac:spMk id="59" creationId="{D0FEBB3D-1DDD-995B-A4C7-9E8E1EB280A7}"/>
          </ac:spMkLst>
        </pc:spChg>
        <pc:spChg chg="del mod">
          <ac:chgData name="Huy Pham" userId="918db3a1909f15e0" providerId="LiveId" clId="{F25EFE69-9EE4-46EC-8F43-1A31E158A81F}" dt="2024-04-14T02:16:39.562" v="2363" actId="478"/>
          <ac:spMkLst>
            <pc:docMk/>
            <pc:sldMk cId="1625968656" sldId="442"/>
            <ac:spMk id="60" creationId="{D8DD38FD-5202-DE91-DB5A-0C4E5B0D1DCD}"/>
          </ac:spMkLst>
        </pc:spChg>
        <pc:spChg chg="mod">
          <ac:chgData name="Huy Pham" userId="918db3a1909f15e0" providerId="LiveId" clId="{F25EFE69-9EE4-46EC-8F43-1A31E158A81F}" dt="2024-04-14T02:22:33.348" v="2424" actId="1076"/>
          <ac:spMkLst>
            <pc:docMk/>
            <pc:sldMk cId="1625968656" sldId="442"/>
            <ac:spMk id="63" creationId="{D8DD1A5A-76EB-2F39-C00E-683823950B8D}"/>
          </ac:spMkLst>
        </pc:spChg>
        <pc:spChg chg="mod">
          <ac:chgData name="Huy Pham" userId="918db3a1909f15e0" providerId="LiveId" clId="{F25EFE69-9EE4-46EC-8F43-1A31E158A81F}" dt="2024-04-14T02:16:55.536" v="2367" actId="1076"/>
          <ac:spMkLst>
            <pc:docMk/>
            <pc:sldMk cId="1625968656" sldId="442"/>
            <ac:spMk id="64" creationId="{89D832BF-CF59-0E10-7BED-A3B1DEB83F15}"/>
          </ac:spMkLst>
        </pc:spChg>
        <pc:spChg chg="mod">
          <ac:chgData name="Huy Pham" userId="918db3a1909f15e0" providerId="LiveId" clId="{F25EFE69-9EE4-46EC-8F43-1A31E158A81F}" dt="2024-04-14T02:22:37.397" v="2425" actId="1076"/>
          <ac:spMkLst>
            <pc:docMk/>
            <pc:sldMk cId="1625968656" sldId="442"/>
            <ac:spMk id="65" creationId="{9F25D8A8-046F-3318-A90F-797C0C55CE70}"/>
          </ac:spMkLst>
        </pc:spChg>
        <pc:spChg chg="mod">
          <ac:chgData name="Huy Pham" userId="918db3a1909f15e0" providerId="LiveId" clId="{F25EFE69-9EE4-46EC-8F43-1A31E158A81F}" dt="2024-04-14T02:16:55.536" v="2367" actId="1076"/>
          <ac:spMkLst>
            <pc:docMk/>
            <pc:sldMk cId="1625968656" sldId="442"/>
            <ac:spMk id="68" creationId="{5C39301B-852B-C21E-EFF1-11B516C89FC6}"/>
          </ac:spMkLst>
        </pc:spChg>
        <pc:spChg chg="mod">
          <ac:chgData name="Huy Pham" userId="918db3a1909f15e0" providerId="LiveId" clId="{F25EFE69-9EE4-46EC-8F43-1A31E158A81F}" dt="2024-04-14T02:20:57.158" v="2402" actId="207"/>
          <ac:spMkLst>
            <pc:docMk/>
            <pc:sldMk cId="1625968656" sldId="442"/>
            <ac:spMk id="70" creationId="{1A53AD75-6B07-CD2E-8787-9E1E1C22C702}"/>
          </ac:spMkLst>
        </pc:spChg>
        <pc:spChg chg="mod">
          <ac:chgData name="Huy Pham" userId="918db3a1909f15e0" providerId="LiveId" clId="{F25EFE69-9EE4-46EC-8F43-1A31E158A81F}" dt="2024-04-14T02:28:22.444" v="2426" actId="207"/>
          <ac:spMkLst>
            <pc:docMk/>
            <pc:sldMk cId="1625968656" sldId="442"/>
            <ac:spMk id="72" creationId="{52FBF518-AFF4-888F-11B4-E680850F7199}"/>
          </ac:spMkLst>
        </pc:spChg>
        <pc:graphicFrameChg chg="add del mod">
          <ac:chgData name="Huy Pham" userId="918db3a1909f15e0" providerId="LiveId" clId="{F25EFE69-9EE4-46EC-8F43-1A31E158A81F}" dt="2024-04-14T02:15:57.911" v="2352"/>
          <ac:graphicFrameMkLst>
            <pc:docMk/>
            <pc:sldMk cId="1625968656" sldId="442"/>
            <ac:graphicFrameMk id="2" creationId="{604C1141-4EE9-F31E-8EE6-72650C08A77C}"/>
          </ac:graphicFrameMkLst>
        </pc:graphicFrameChg>
        <pc:picChg chg="add del mod">
          <ac:chgData name="Huy Pham" userId="918db3a1909f15e0" providerId="LiveId" clId="{F25EFE69-9EE4-46EC-8F43-1A31E158A81F}" dt="2024-04-14T02:22:27.707" v="2423" actId="478"/>
          <ac:picMkLst>
            <pc:docMk/>
            <pc:sldMk cId="1625968656" sldId="442"/>
            <ac:picMk id="5" creationId="{2CA99E0D-0A38-DE22-D3FA-B5955E948E0B}"/>
          </ac:picMkLst>
        </pc:picChg>
        <pc:cxnChg chg="add mod">
          <ac:chgData name="Huy Pham" userId="918db3a1909f15e0" providerId="LiveId" clId="{F25EFE69-9EE4-46EC-8F43-1A31E158A81F}" dt="2024-04-14T02:20:22.939" v="2398" actId="14100"/>
          <ac:cxnSpMkLst>
            <pc:docMk/>
            <pc:sldMk cId="1625968656" sldId="442"/>
            <ac:cxnSpMk id="8" creationId="{E4F9085E-10DD-506D-4687-209D4BB31BA8}"/>
          </ac:cxnSpMkLst>
        </pc:cxnChg>
        <pc:cxnChg chg="mod">
          <ac:chgData name="Huy Pham" userId="918db3a1909f15e0" providerId="LiveId" clId="{F25EFE69-9EE4-46EC-8F43-1A31E158A81F}" dt="2024-04-14T02:16:55.536" v="2367" actId="1076"/>
          <ac:cxnSpMkLst>
            <pc:docMk/>
            <pc:sldMk cId="1625968656" sldId="442"/>
            <ac:cxnSpMk id="61" creationId="{0DF32962-84E7-E492-4406-46C277AAC40F}"/>
          </ac:cxnSpMkLst>
        </pc:cxnChg>
        <pc:cxnChg chg="mod">
          <ac:chgData name="Huy Pham" userId="918db3a1909f15e0" providerId="LiveId" clId="{F25EFE69-9EE4-46EC-8F43-1A31E158A81F}" dt="2024-04-14T02:20:25.585" v="2399" actId="14100"/>
          <ac:cxnSpMkLst>
            <pc:docMk/>
            <pc:sldMk cId="1625968656" sldId="442"/>
            <ac:cxnSpMk id="62" creationId="{7E385AC4-7E4F-C7F0-6ABF-212E59762AE9}"/>
          </ac:cxnSpMkLst>
        </pc:cxnChg>
      </pc:sldChg>
      <pc:sldChg chg="del">
        <pc:chgData name="Huy Pham" userId="918db3a1909f15e0" providerId="LiveId" clId="{F25EFE69-9EE4-46EC-8F43-1A31E158A81F}" dt="2024-04-14T02:29:24.332" v="2557" actId="47"/>
        <pc:sldMkLst>
          <pc:docMk/>
          <pc:sldMk cId="3733934613" sldId="443"/>
        </pc:sldMkLst>
      </pc:sldChg>
      <pc:sldChg chg="del">
        <pc:chgData name="Huy Pham" userId="918db3a1909f15e0" providerId="LiveId" clId="{F25EFE69-9EE4-46EC-8F43-1A31E158A81F}" dt="2024-04-14T02:29:39.641" v="2558" actId="47"/>
        <pc:sldMkLst>
          <pc:docMk/>
          <pc:sldMk cId="1592133991" sldId="444"/>
        </pc:sldMkLst>
      </pc:sldChg>
      <pc:sldChg chg="addSp delSp modSp mod delAnim modAnim">
        <pc:chgData name="Huy Pham" userId="918db3a1909f15e0" providerId="LiveId" clId="{F25EFE69-9EE4-46EC-8F43-1A31E158A81F}" dt="2024-05-26T02:01:22.441" v="10028"/>
        <pc:sldMkLst>
          <pc:docMk/>
          <pc:sldMk cId="120631342" sldId="445"/>
        </pc:sldMkLst>
        <pc:spChg chg="mod">
          <ac:chgData name="Huy Pham" userId="918db3a1909f15e0" providerId="LiveId" clId="{F25EFE69-9EE4-46EC-8F43-1A31E158A81F}" dt="2024-04-23T09:09:11.400" v="9981" actId="20577"/>
          <ac:spMkLst>
            <pc:docMk/>
            <pc:sldMk cId="120631342" sldId="445"/>
            <ac:spMk id="9" creationId="{A9C4FFF4-AFF7-4A25-76D6-D3E61A1989D9}"/>
          </ac:spMkLst>
        </pc:spChg>
        <pc:spChg chg="mod">
          <ac:chgData name="Huy Pham" userId="918db3a1909f15e0" providerId="LiveId" clId="{F25EFE69-9EE4-46EC-8F43-1A31E158A81F}" dt="2024-04-14T02:30:54.210" v="2620" actId="1036"/>
          <ac:spMkLst>
            <pc:docMk/>
            <pc:sldMk cId="120631342" sldId="445"/>
            <ac:spMk id="13" creationId="{75210F64-84EB-A3C0-234B-38A4D7D9FBE3}"/>
          </ac:spMkLst>
        </pc:spChg>
        <pc:spChg chg="mod">
          <ac:chgData name="Huy Pham" userId="918db3a1909f15e0" providerId="LiveId" clId="{F25EFE69-9EE4-46EC-8F43-1A31E158A81F}" dt="2024-04-23T09:05:35.543" v="9933" actId="1076"/>
          <ac:spMkLst>
            <pc:docMk/>
            <pc:sldMk cId="120631342" sldId="445"/>
            <ac:spMk id="19" creationId="{33C5D22C-8FE0-04B7-1CFD-BB8C484DE68C}"/>
          </ac:spMkLst>
        </pc:spChg>
        <pc:spChg chg="mod">
          <ac:chgData name="Huy Pham" userId="918db3a1909f15e0" providerId="LiveId" clId="{F25EFE69-9EE4-46EC-8F43-1A31E158A81F}" dt="2024-04-14T02:53:00.034" v="2743" actId="1076"/>
          <ac:spMkLst>
            <pc:docMk/>
            <pc:sldMk cId="120631342" sldId="445"/>
            <ac:spMk id="20" creationId="{A06BA14A-8D8C-664A-A722-7DAD205B5E1D}"/>
          </ac:spMkLst>
        </pc:spChg>
        <pc:spChg chg="del">
          <ac:chgData name="Huy Pham" userId="918db3a1909f15e0" providerId="LiveId" clId="{F25EFE69-9EE4-46EC-8F43-1A31E158A81F}" dt="2024-04-14T02:32:40.444" v="2623" actId="478"/>
          <ac:spMkLst>
            <pc:docMk/>
            <pc:sldMk cId="120631342" sldId="445"/>
            <ac:spMk id="22" creationId="{18624EB8-AB3C-2FF5-5F03-F0D4A37F7F26}"/>
          </ac:spMkLst>
        </pc:spChg>
        <pc:spChg chg="add mod">
          <ac:chgData name="Huy Pham" userId="918db3a1909f15e0" providerId="LiveId" clId="{F25EFE69-9EE4-46EC-8F43-1A31E158A81F}" dt="2024-04-14T02:43:18.868" v="2651" actId="14100"/>
          <ac:spMkLst>
            <pc:docMk/>
            <pc:sldMk cId="120631342" sldId="445"/>
            <ac:spMk id="23" creationId="{3E2979B7-41CF-CEB6-756E-0E6CA4EEF185}"/>
          </ac:spMkLst>
        </pc:spChg>
        <pc:spChg chg="add mod">
          <ac:chgData name="Huy Pham" userId="918db3a1909f15e0" providerId="LiveId" clId="{F25EFE69-9EE4-46EC-8F43-1A31E158A81F}" dt="2024-04-14T02:43:45.118" v="2654" actId="1076"/>
          <ac:spMkLst>
            <pc:docMk/>
            <pc:sldMk cId="120631342" sldId="445"/>
            <ac:spMk id="24" creationId="{23D8C2FC-71FA-454F-E9AF-8F1A2A9B2422}"/>
          </ac:spMkLst>
        </pc:spChg>
        <pc:spChg chg="del">
          <ac:chgData name="Huy Pham" userId="918db3a1909f15e0" providerId="LiveId" clId="{F25EFE69-9EE4-46EC-8F43-1A31E158A81F}" dt="2024-04-14T02:32:34.673" v="2621" actId="478"/>
          <ac:spMkLst>
            <pc:docMk/>
            <pc:sldMk cId="120631342" sldId="445"/>
            <ac:spMk id="25" creationId="{789433F3-175B-474C-189B-FE3F9C4086BA}"/>
          </ac:spMkLst>
        </pc:spChg>
        <pc:spChg chg="del">
          <ac:chgData name="Huy Pham" userId="918db3a1909f15e0" providerId="LiveId" clId="{F25EFE69-9EE4-46EC-8F43-1A31E158A81F}" dt="2024-04-14T02:32:34.673" v="2621" actId="478"/>
          <ac:spMkLst>
            <pc:docMk/>
            <pc:sldMk cId="120631342" sldId="445"/>
            <ac:spMk id="26" creationId="{66E545A0-972F-F87B-C655-6EDE5F655431}"/>
          </ac:spMkLst>
        </pc:spChg>
        <pc:spChg chg="add mod">
          <ac:chgData name="Huy Pham" userId="918db3a1909f15e0" providerId="LiveId" clId="{F25EFE69-9EE4-46EC-8F43-1A31E158A81F}" dt="2024-04-14T02:44:51.274" v="2677" actId="14100"/>
          <ac:spMkLst>
            <pc:docMk/>
            <pc:sldMk cId="120631342" sldId="445"/>
            <ac:spMk id="28" creationId="{0305650B-CF40-3E63-D994-DE6B105D2CB4}"/>
          </ac:spMkLst>
        </pc:spChg>
        <pc:spChg chg="add mod">
          <ac:chgData name="Huy Pham" userId="918db3a1909f15e0" providerId="LiveId" clId="{F25EFE69-9EE4-46EC-8F43-1A31E158A81F}" dt="2024-04-14T02:45:11.132" v="2683" actId="1076"/>
          <ac:spMkLst>
            <pc:docMk/>
            <pc:sldMk cId="120631342" sldId="445"/>
            <ac:spMk id="29" creationId="{9D033E2C-E973-8B43-E78F-741428808FD8}"/>
          </ac:spMkLst>
        </pc:spChg>
        <pc:spChg chg="del">
          <ac:chgData name="Huy Pham" userId="918db3a1909f15e0" providerId="LiveId" clId="{F25EFE69-9EE4-46EC-8F43-1A31E158A81F}" dt="2024-04-14T02:32:34.673" v="2621" actId="478"/>
          <ac:spMkLst>
            <pc:docMk/>
            <pc:sldMk cId="120631342" sldId="445"/>
            <ac:spMk id="30" creationId="{5BF9B7A8-F3E9-2A43-DA78-D103A6FF0102}"/>
          </ac:spMkLst>
        </pc:spChg>
        <pc:spChg chg="add mod">
          <ac:chgData name="Huy Pham" userId="918db3a1909f15e0" providerId="LiveId" clId="{F25EFE69-9EE4-46EC-8F43-1A31E158A81F}" dt="2024-04-14T02:49:20.777" v="2692" actId="1076"/>
          <ac:spMkLst>
            <pc:docMk/>
            <pc:sldMk cId="120631342" sldId="445"/>
            <ac:spMk id="31" creationId="{7BE8BB88-62DD-D68C-5F75-41BACDCC6DB6}"/>
          </ac:spMkLst>
        </pc:spChg>
        <pc:spChg chg="del">
          <ac:chgData name="Huy Pham" userId="918db3a1909f15e0" providerId="LiveId" clId="{F25EFE69-9EE4-46EC-8F43-1A31E158A81F}" dt="2024-04-14T02:32:34.673" v="2621" actId="478"/>
          <ac:spMkLst>
            <pc:docMk/>
            <pc:sldMk cId="120631342" sldId="445"/>
            <ac:spMk id="34" creationId="{72D462E7-EC4E-D014-3A30-02003B9DE83F}"/>
          </ac:spMkLst>
        </pc:spChg>
        <pc:spChg chg="del">
          <ac:chgData name="Huy Pham" userId="918db3a1909f15e0" providerId="LiveId" clId="{F25EFE69-9EE4-46EC-8F43-1A31E158A81F}" dt="2024-04-14T02:32:34.673" v="2621" actId="478"/>
          <ac:spMkLst>
            <pc:docMk/>
            <pc:sldMk cId="120631342" sldId="445"/>
            <ac:spMk id="35" creationId="{452155C0-A57C-37AE-C907-01D745F3F8B5}"/>
          </ac:spMkLst>
        </pc:spChg>
        <pc:spChg chg="del">
          <ac:chgData name="Huy Pham" userId="918db3a1909f15e0" providerId="LiveId" clId="{F25EFE69-9EE4-46EC-8F43-1A31E158A81F}" dt="2024-04-14T02:32:34.673" v="2621" actId="478"/>
          <ac:spMkLst>
            <pc:docMk/>
            <pc:sldMk cId="120631342" sldId="445"/>
            <ac:spMk id="36" creationId="{B94C2761-0F28-12EE-FB67-1999EE121CCB}"/>
          </ac:spMkLst>
        </pc:spChg>
        <pc:spChg chg="add mod">
          <ac:chgData name="Huy Pham" userId="918db3a1909f15e0" providerId="LiveId" clId="{F25EFE69-9EE4-46EC-8F43-1A31E158A81F}" dt="2024-04-14T02:50:06.305" v="2694" actId="1076"/>
          <ac:spMkLst>
            <pc:docMk/>
            <pc:sldMk cId="120631342" sldId="445"/>
            <ac:spMk id="37" creationId="{C511F432-C45B-DBC2-2D21-1EE26794B0BB}"/>
          </ac:spMkLst>
        </pc:spChg>
        <pc:spChg chg="del">
          <ac:chgData name="Huy Pham" userId="918db3a1909f15e0" providerId="LiveId" clId="{F25EFE69-9EE4-46EC-8F43-1A31E158A81F}" dt="2024-04-14T02:32:34.673" v="2621" actId="478"/>
          <ac:spMkLst>
            <pc:docMk/>
            <pc:sldMk cId="120631342" sldId="445"/>
            <ac:spMk id="38" creationId="{DCEB8325-9E14-AED9-E0BD-9B03A9349E3F}"/>
          </ac:spMkLst>
        </pc:spChg>
        <pc:spChg chg="del">
          <ac:chgData name="Huy Pham" userId="918db3a1909f15e0" providerId="LiveId" clId="{F25EFE69-9EE4-46EC-8F43-1A31E158A81F}" dt="2024-04-14T02:32:34.673" v="2621" actId="478"/>
          <ac:spMkLst>
            <pc:docMk/>
            <pc:sldMk cId="120631342" sldId="445"/>
            <ac:spMk id="39" creationId="{FF75EF4D-8F54-0BD9-8863-C2FAF0229A15}"/>
          </ac:spMkLst>
        </pc:spChg>
        <pc:spChg chg="add mod">
          <ac:chgData name="Huy Pham" userId="918db3a1909f15e0" providerId="LiveId" clId="{F25EFE69-9EE4-46EC-8F43-1A31E158A81F}" dt="2024-04-14T02:50:06.305" v="2694" actId="1076"/>
          <ac:spMkLst>
            <pc:docMk/>
            <pc:sldMk cId="120631342" sldId="445"/>
            <ac:spMk id="40" creationId="{F60FD537-D793-F020-833A-8CAD77356AFD}"/>
          </ac:spMkLst>
        </pc:spChg>
        <pc:spChg chg="add mod">
          <ac:chgData name="Huy Pham" userId="918db3a1909f15e0" providerId="LiveId" clId="{F25EFE69-9EE4-46EC-8F43-1A31E158A81F}" dt="2024-04-14T02:50:06.305" v="2694" actId="1076"/>
          <ac:spMkLst>
            <pc:docMk/>
            <pc:sldMk cId="120631342" sldId="445"/>
            <ac:spMk id="41" creationId="{67A5A18B-80BD-2724-C837-8532381B9898}"/>
          </ac:spMkLst>
        </pc:spChg>
        <pc:spChg chg="add mod">
          <ac:chgData name="Huy Pham" userId="918db3a1909f15e0" providerId="LiveId" clId="{F25EFE69-9EE4-46EC-8F43-1A31E158A81F}" dt="2024-04-14T02:50:06.305" v="2694" actId="1076"/>
          <ac:spMkLst>
            <pc:docMk/>
            <pc:sldMk cId="120631342" sldId="445"/>
            <ac:spMk id="42" creationId="{1890976F-0B68-7384-CB8A-6E1A0B575E90}"/>
          </ac:spMkLst>
        </pc:spChg>
        <pc:spChg chg="add mod">
          <ac:chgData name="Huy Pham" userId="918db3a1909f15e0" providerId="LiveId" clId="{F25EFE69-9EE4-46EC-8F43-1A31E158A81F}" dt="2024-04-14T02:50:06.305" v="2694" actId="1076"/>
          <ac:spMkLst>
            <pc:docMk/>
            <pc:sldMk cId="120631342" sldId="445"/>
            <ac:spMk id="43" creationId="{508E3B36-D1DB-DFF2-DEE0-DD4395121201}"/>
          </ac:spMkLst>
        </pc:spChg>
        <pc:spChg chg="add mod">
          <ac:chgData name="Huy Pham" userId="918db3a1909f15e0" providerId="LiveId" clId="{F25EFE69-9EE4-46EC-8F43-1A31E158A81F}" dt="2024-04-14T02:50:17.596" v="2699" actId="20577"/>
          <ac:spMkLst>
            <pc:docMk/>
            <pc:sldMk cId="120631342" sldId="445"/>
            <ac:spMk id="44" creationId="{BA3A84CC-BDC9-F6BF-7750-FC147087D25E}"/>
          </ac:spMkLst>
        </pc:spChg>
        <pc:spChg chg="del">
          <ac:chgData name="Huy Pham" userId="918db3a1909f15e0" providerId="LiveId" clId="{F25EFE69-9EE4-46EC-8F43-1A31E158A81F}" dt="2024-04-14T02:32:34.673" v="2621" actId="478"/>
          <ac:spMkLst>
            <pc:docMk/>
            <pc:sldMk cId="120631342" sldId="445"/>
            <ac:spMk id="45" creationId="{007B75FB-795A-631A-593D-547B30EEB08B}"/>
          </ac:spMkLst>
        </pc:spChg>
        <pc:spChg chg="del">
          <ac:chgData name="Huy Pham" userId="918db3a1909f15e0" providerId="LiveId" clId="{F25EFE69-9EE4-46EC-8F43-1A31E158A81F}" dt="2024-04-14T02:32:34.673" v="2621" actId="478"/>
          <ac:spMkLst>
            <pc:docMk/>
            <pc:sldMk cId="120631342" sldId="445"/>
            <ac:spMk id="46" creationId="{AACB8D64-598C-6614-BC15-58F3EAF1BB81}"/>
          </ac:spMkLst>
        </pc:spChg>
        <pc:spChg chg="del">
          <ac:chgData name="Huy Pham" userId="918db3a1909f15e0" providerId="LiveId" clId="{F25EFE69-9EE4-46EC-8F43-1A31E158A81F}" dt="2024-04-14T02:32:34.673" v="2621" actId="478"/>
          <ac:spMkLst>
            <pc:docMk/>
            <pc:sldMk cId="120631342" sldId="445"/>
            <ac:spMk id="47" creationId="{47CEF6E5-3A1D-3910-4ADA-C48063688FFD}"/>
          </ac:spMkLst>
        </pc:spChg>
        <pc:spChg chg="del">
          <ac:chgData name="Huy Pham" userId="918db3a1909f15e0" providerId="LiveId" clId="{F25EFE69-9EE4-46EC-8F43-1A31E158A81F}" dt="2024-04-14T02:32:34.673" v="2621" actId="478"/>
          <ac:spMkLst>
            <pc:docMk/>
            <pc:sldMk cId="120631342" sldId="445"/>
            <ac:spMk id="48" creationId="{383E3BC2-A9F3-E527-30FA-B8D8A8EAF4E7}"/>
          </ac:spMkLst>
        </pc:spChg>
        <pc:spChg chg="add mod">
          <ac:chgData name="Huy Pham" userId="918db3a1909f15e0" providerId="LiveId" clId="{F25EFE69-9EE4-46EC-8F43-1A31E158A81F}" dt="2024-04-14T02:50:06.305" v="2694" actId="1076"/>
          <ac:spMkLst>
            <pc:docMk/>
            <pc:sldMk cId="120631342" sldId="445"/>
            <ac:spMk id="49" creationId="{48D484FE-E0F4-F1B7-4609-8EFBE52DDFDD}"/>
          </ac:spMkLst>
        </pc:spChg>
        <pc:spChg chg="add mod">
          <ac:chgData name="Huy Pham" userId="918db3a1909f15e0" providerId="LiveId" clId="{F25EFE69-9EE4-46EC-8F43-1A31E158A81F}" dt="2024-04-14T02:50:36.143" v="2706" actId="1038"/>
          <ac:spMkLst>
            <pc:docMk/>
            <pc:sldMk cId="120631342" sldId="445"/>
            <ac:spMk id="51" creationId="{76F06989-3B49-9D20-75F5-8EE8FEABF6A0}"/>
          </ac:spMkLst>
        </pc:spChg>
        <pc:spChg chg="del">
          <ac:chgData name="Huy Pham" userId="918db3a1909f15e0" providerId="LiveId" clId="{F25EFE69-9EE4-46EC-8F43-1A31E158A81F}" dt="2024-04-14T02:32:36.452" v="2622" actId="478"/>
          <ac:spMkLst>
            <pc:docMk/>
            <pc:sldMk cId="120631342" sldId="445"/>
            <ac:spMk id="52" creationId="{750AEA70-DEAD-8FCC-6DD1-1E61FBDB3E62}"/>
          </ac:spMkLst>
        </pc:spChg>
        <pc:spChg chg="add mod">
          <ac:chgData name="Huy Pham" userId="918db3a1909f15e0" providerId="LiveId" clId="{F25EFE69-9EE4-46EC-8F43-1A31E158A81F}" dt="2024-04-14T02:57:20.783" v="2825" actId="1036"/>
          <ac:spMkLst>
            <pc:docMk/>
            <pc:sldMk cId="120631342" sldId="445"/>
            <ac:spMk id="53" creationId="{9275F6A8-CC78-B765-72E4-4801DEF5ADC7}"/>
          </ac:spMkLst>
        </pc:spChg>
        <pc:spChg chg="del">
          <ac:chgData name="Huy Pham" userId="918db3a1909f15e0" providerId="LiveId" clId="{F25EFE69-9EE4-46EC-8F43-1A31E158A81F}" dt="2024-04-14T02:32:34.673" v="2621" actId="478"/>
          <ac:spMkLst>
            <pc:docMk/>
            <pc:sldMk cId="120631342" sldId="445"/>
            <ac:spMk id="54" creationId="{E52B2555-ECCA-FD5A-8A71-136BEA2AFE04}"/>
          </ac:spMkLst>
        </pc:spChg>
        <pc:spChg chg="del">
          <ac:chgData name="Huy Pham" userId="918db3a1909f15e0" providerId="LiveId" clId="{F25EFE69-9EE4-46EC-8F43-1A31E158A81F}" dt="2024-04-14T02:32:34.673" v="2621" actId="478"/>
          <ac:spMkLst>
            <pc:docMk/>
            <pc:sldMk cId="120631342" sldId="445"/>
            <ac:spMk id="55" creationId="{A6B8AE26-AB14-9F99-E56D-F69D98940460}"/>
          </ac:spMkLst>
        </pc:spChg>
        <pc:spChg chg="del">
          <ac:chgData name="Huy Pham" userId="918db3a1909f15e0" providerId="LiveId" clId="{F25EFE69-9EE4-46EC-8F43-1A31E158A81F}" dt="2024-04-14T02:32:34.673" v="2621" actId="478"/>
          <ac:spMkLst>
            <pc:docMk/>
            <pc:sldMk cId="120631342" sldId="445"/>
            <ac:spMk id="56" creationId="{C3F0FB77-D527-81ED-E43D-CCA9DBAE7452}"/>
          </ac:spMkLst>
        </pc:spChg>
        <pc:spChg chg="del">
          <ac:chgData name="Huy Pham" userId="918db3a1909f15e0" providerId="LiveId" clId="{F25EFE69-9EE4-46EC-8F43-1A31E158A81F}" dt="2024-04-14T02:32:34.673" v="2621" actId="478"/>
          <ac:spMkLst>
            <pc:docMk/>
            <pc:sldMk cId="120631342" sldId="445"/>
            <ac:spMk id="59" creationId="{4844041A-957B-9029-CC17-4E96091C7356}"/>
          </ac:spMkLst>
        </pc:spChg>
        <pc:spChg chg="add mod">
          <ac:chgData name="Huy Pham" userId="918db3a1909f15e0" providerId="LiveId" clId="{F25EFE69-9EE4-46EC-8F43-1A31E158A81F}" dt="2024-04-14T02:57:20.783" v="2825" actId="1036"/>
          <ac:spMkLst>
            <pc:docMk/>
            <pc:sldMk cId="120631342" sldId="445"/>
            <ac:spMk id="60" creationId="{F567F113-47D6-001E-5FE5-3AF5B62773C2}"/>
          </ac:spMkLst>
        </pc:spChg>
        <pc:spChg chg="del">
          <ac:chgData name="Huy Pham" userId="918db3a1909f15e0" providerId="LiveId" clId="{F25EFE69-9EE4-46EC-8F43-1A31E158A81F}" dt="2024-04-14T02:32:34.673" v="2621" actId="478"/>
          <ac:spMkLst>
            <pc:docMk/>
            <pc:sldMk cId="120631342" sldId="445"/>
            <ac:spMk id="61" creationId="{CE0FDF6E-015C-FD2C-0433-B3821C55B70B}"/>
          </ac:spMkLst>
        </pc:spChg>
        <pc:spChg chg="del">
          <ac:chgData name="Huy Pham" userId="918db3a1909f15e0" providerId="LiveId" clId="{F25EFE69-9EE4-46EC-8F43-1A31E158A81F}" dt="2024-04-14T02:32:34.673" v="2621" actId="478"/>
          <ac:spMkLst>
            <pc:docMk/>
            <pc:sldMk cId="120631342" sldId="445"/>
            <ac:spMk id="63" creationId="{625A2B3A-48C6-06CC-269D-A4D86651F876}"/>
          </ac:spMkLst>
        </pc:spChg>
        <pc:spChg chg="add del mod">
          <ac:chgData name="Huy Pham" userId="918db3a1909f15e0" providerId="LiveId" clId="{F25EFE69-9EE4-46EC-8F43-1A31E158A81F}" dt="2024-04-14T02:53:41.007" v="2749" actId="478"/>
          <ac:spMkLst>
            <pc:docMk/>
            <pc:sldMk cId="120631342" sldId="445"/>
            <ac:spMk id="65" creationId="{9C969D7C-6B4C-59E3-1AD9-1888317461CC}"/>
          </ac:spMkLst>
        </pc:spChg>
        <pc:spChg chg="add mod">
          <ac:chgData name="Huy Pham" userId="918db3a1909f15e0" providerId="LiveId" clId="{F25EFE69-9EE4-46EC-8F43-1A31E158A81F}" dt="2024-04-14T02:57:20.783" v="2825" actId="1036"/>
          <ac:spMkLst>
            <pc:docMk/>
            <pc:sldMk cId="120631342" sldId="445"/>
            <ac:spMk id="66" creationId="{3F79D71C-47C9-A77C-E8FD-9BE1C7D60FEC}"/>
          </ac:spMkLst>
        </pc:spChg>
        <pc:spChg chg="add mod">
          <ac:chgData name="Huy Pham" userId="918db3a1909f15e0" providerId="LiveId" clId="{F25EFE69-9EE4-46EC-8F43-1A31E158A81F}" dt="2024-05-26T02:01:13.388" v="10026" actId="20577"/>
          <ac:spMkLst>
            <pc:docMk/>
            <pc:sldMk cId="120631342" sldId="445"/>
            <ac:spMk id="72" creationId="{8F9A436C-185F-9657-23C8-BDF890E0D58D}"/>
          </ac:spMkLst>
        </pc:spChg>
        <pc:spChg chg="add mod">
          <ac:chgData name="Huy Pham" userId="918db3a1909f15e0" providerId="LiveId" clId="{F25EFE69-9EE4-46EC-8F43-1A31E158A81F}" dt="2024-05-26T02:01:07.940" v="10025" actId="20577"/>
          <ac:spMkLst>
            <pc:docMk/>
            <pc:sldMk cId="120631342" sldId="445"/>
            <ac:spMk id="73" creationId="{35E7ABE2-C9B1-5826-F0E2-2CC5338E771D}"/>
          </ac:spMkLst>
        </pc:spChg>
        <pc:spChg chg="del">
          <ac:chgData name="Huy Pham" userId="918db3a1909f15e0" providerId="LiveId" clId="{F25EFE69-9EE4-46EC-8F43-1A31E158A81F}" dt="2024-04-14T02:32:34.673" v="2621" actId="478"/>
          <ac:spMkLst>
            <pc:docMk/>
            <pc:sldMk cId="120631342" sldId="445"/>
            <ac:spMk id="77" creationId="{74C9CC55-9CD1-793D-0FE1-9E1DA73DBA05}"/>
          </ac:spMkLst>
        </pc:spChg>
        <pc:spChg chg="del">
          <ac:chgData name="Huy Pham" userId="918db3a1909f15e0" providerId="LiveId" clId="{F25EFE69-9EE4-46EC-8F43-1A31E158A81F}" dt="2024-04-14T02:32:34.673" v="2621" actId="478"/>
          <ac:spMkLst>
            <pc:docMk/>
            <pc:sldMk cId="120631342" sldId="445"/>
            <ac:spMk id="78" creationId="{73CD07AB-66BA-5434-EBE7-41C99D4AE61B}"/>
          </ac:spMkLst>
        </pc:spChg>
        <pc:spChg chg="del">
          <ac:chgData name="Huy Pham" userId="918db3a1909f15e0" providerId="LiveId" clId="{F25EFE69-9EE4-46EC-8F43-1A31E158A81F}" dt="2024-04-14T02:32:34.673" v="2621" actId="478"/>
          <ac:spMkLst>
            <pc:docMk/>
            <pc:sldMk cId="120631342" sldId="445"/>
            <ac:spMk id="79" creationId="{D3F41517-2985-2736-1132-AF70A6251CC0}"/>
          </ac:spMkLst>
        </pc:spChg>
        <pc:spChg chg="del">
          <ac:chgData name="Huy Pham" userId="918db3a1909f15e0" providerId="LiveId" clId="{F25EFE69-9EE4-46EC-8F43-1A31E158A81F}" dt="2024-04-14T02:32:34.673" v="2621" actId="478"/>
          <ac:spMkLst>
            <pc:docMk/>
            <pc:sldMk cId="120631342" sldId="445"/>
            <ac:spMk id="80" creationId="{3B66E8BC-3F18-5D69-5E3B-C31A894E94E5}"/>
          </ac:spMkLst>
        </pc:spChg>
        <pc:spChg chg="del">
          <ac:chgData name="Huy Pham" userId="918db3a1909f15e0" providerId="LiveId" clId="{F25EFE69-9EE4-46EC-8F43-1A31E158A81F}" dt="2024-04-14T02:32:34.673" v="2621" actId="478"/>
          <ac:spMkLst>
            <pc:docMk/>
            <pc:sldMk cId="120631342" sldId="445"/>
            <ac:spMk id="81" creationId="{48297C17-D969-593C-6EDA-BB4F4CD97A47}"/>
          </ac:spMkLst>
        </pc:spChg>
        <pc:spChg chg="del">
          <ac:chgData name="Huy Pham" userId="918db3a1909f15e0" providerId="LiveId" clId="{F25EFE69-9EE4-46EC-8F43-1A31E158A81F}" dt="2024-04-14T02:32:34.673" v="2621" actId="478"/>
          <ac:spMkLst>
            <pc:docMk/>
            <pc:sldMk cId="120631342" sldId="445"/>
            <ac:spMk id="82" creationId="{A9713CBF-C6E7-CE9B-5513-327B362F6A72}"/>
          </ac:spMkLst>
        </pc:spChg>
        <pc:spChg chg="del">
          <ac:chgData name="Huy Pham" userId="918db3a1909f15e0" providerId="LiveId" clId="{F25EFE69-9EE4-46EC-8F43-1A31E158A81F}" dt="2024-04-14T02:32:34.673" v="2621" actId="478"/>
          <ac:spMkLst>
            <pc:docMk/>
            <pc:sldMk cId="120631342" sldId="445"/>
            <ac:spMk id="83" creationId="{F7CE12B2-41B2-3E44-1015-BC49DA2C269D}"/>
          </ac:spMkLst>
        </pc:spChg>
        <pc:spChg chg="del">
          <ac:chgData name="Huy Pham" userId="918db3a1909f15e0" providerId="LiveId" clId="{F25EFE69-9EE4-46EC-8F43-1A31E158A81F}" dt="2024-04-14T02:32:34.673" v="2621" actId="478"/>
          <ac:spMkLst>
            <pc:docMk/>
            <pc:sldMk cId="120631342" sldId="445"/>
            <ac:spMk id="84" creationId="{83AA21A6-763D-EB4B-B3C4-D552987489A4}"/>
          </ac:spMkLst>
        </pc:spChg>
        <pc:spChg chg="del">
          <ac:chgData name="Huy Pham" userId="918db3a1909f15e0" providerId="LiveId" clId="{F25EFE69-9EE4-46EC-8F43-1A31E158A81F}" dt="2024-04-14T02:32:34.673" v="2621" actId="478"/>
          <ac:spMkLst>
            <pc:docMk/>
            <pc:sldMk cId="120631342" sldId="445"/>
            <ac:spMk id="85" creationId="{A90BF03B-D060-2A23-5D7A-C2D8ACC97B22}"/>
          </ac:spMkLst>
        </pc:spChg>
        <pc:spChg chg="add mod">
          <ac:chgData name="Huy Pham" userId="918db3a1909f15e0" providerId="LiveId" clId="{F25EFE69-9EE4-46EC-8F43-1A31E158A81F}" dt="2024-04-14T02:57:43.611" v="2844" actId="1076"/>
          <ac:spMkLst>
            <pc:docMk/>
            <pc:sldMk cId="120631342" sldId="445"/>
            <ac:spMk id="87" creationId="{38B7392F-BB82-3ECC-B65E-05B69C4CF17A}"/>
          </ac:spMkLst>
        </pc:spChg>
        <pc:spChg chg="add mod">
          <ac:chgData name="Huy Pham" userId="918db3a1909f15e0" providerId="LiveId" clId="{F25EFE69-9EE4-46EC-8F43-1A31E158A81F}" dt="2024-04-14T02:57:51.001" v="2848" actId="20577"/>
          <ac:spMkLst>
            <pc:docMk/>
            <pc:sldMk cId="120631342" sldId="445"/>
            <ac:spMk id="88" creationId="{3E225073-6076-DCC4-2309-B78462339D5E}"/>
          </ac:spMkLst>
        </pc:spChg>
        <pc:graphicFrameChg chg="add del mod">
          <ac:chgData name="Huy Pham" userId="918db3a1909f15e0" providerId="LiveId" clId="{F25EFE69-9EE4-46EC-8F43-1A31E158A81F}" dt="2024-04-14T02:32:47.783" v="2627"/>
          <ac:graphicFrameMkLst>
            <pc:docMk/>
            <pc:sldMk cId="120631342" sldId="445"/>
            <ac:graphicFrameMk id="3" creationId="{790A6D0A-F626-A1C1-46E0-D19D5FD1852E}"/>
          </ac:graphicFrameMkLst>
        </pc:graphicFrameChg>
        <pc:cxnChg chg="add mod">
          <ac:chgData name="Huy Pham" userId="918db3a1909f15e0" providerId="LiveId" clId="{F25EFE69-9EE4-46EC-8F43-1A31E158A81F}" dt="2024-04-14T02:50:06.305" v="2694" actId="1076"/>
          <ac:cxnSpMkLst>
            <pc:docMk/>
            <pc:sldMk cId="120631342" sldId="445"/>
            <ac:cxnSpMk id="32" creationId="{B49F5B8A-CEB2-67D1-2C90-6BA3FBA012B5}"/>
          </ac:cxnSpMkLst>
        </pc:cxnChg>
        <pc:cxnChg chg="add mod">
          <ac:chgData name="Huy Pham" userId="918db3a1909f15e0" providerId="LiveId" clId="{F25EFE69-9EE4-46EC-8F43-1A31E158A81F}" dt="2024-04-14T02:50:11.406" v="2695" actId="14100"/>
          <ac:cxnSpMkLst>
            <pc:docMk/>
            <pc:sldMk cId="120631342" sldId="445"/>
            <ac:cxnSpMk id="33" creationId="{D572893C-ACC8-9BAB-8873-7CBA00EBD447}"/>
          </ac:cxnSpMkLst>
        </pc:cxnChg>
        <pc:cxnChg chg="del">
          <ac:chgData name="Huy Pham" userId="918db3a1909f15e0" providerId="LiveId" clId="{F25EFE69-9EE4-46EC-8F43-1A31E158A81F}" dt="2024-04-14T02:32:34.673" v="2621" actId="478"/>
          <ac:cxnSpMkLst>
            <pc:docMk/>
            <pc:sldMk cId="120631342" sldId="445"/>
            <ac:cxnSpMk id="57" creationId="{27CEEA81-C044-B5A0-A56F-885ABEA591B4}"/>
          </ac:cxnSpMkLst>
        </pc:cxnChg>
        <pc:cxnChg chg="del">
          <ac:chgData name="Huy Pham" userId="918db3a1909f15e0" providerId="LiveId" clId="{F25EFE69-9EE4-46EC-8F43-1A31E158A81F}" dt="2024-04-14T02:32:34.673" v="2621" actId="478"/>
          <ac:cxnSpMkLst>
            <pc:docMk/>
            <pc:sldMk cId="120631342" sldId="445"/>
            <ac:cxnSpMk id="58" creationId="{E3F31310-FFD7-4FE2-6353-DE1D3B4BFF15}"/>
          </ac:cxnSpMkLst>
        </pc:cxnChg>
        <pc:cxnChg chg="del">
          <ac:chgData name="Huy Pham" userId="918db3a1909f15e0" providerId="LiveId" clId="{F25EFE69-9EE4-46EC-8F43-1A31E158A81F}" dt="2024-04-14T02:32:34.673" v="2621" actId="478"/>
          <ac:cxnSpMkLst>
            <pc:docMk/>
            <pc:sldMk cId="120631342" sldId="445"/>
            <ac:cxnSpMk id="62" creationId="{0E96BB40-B48F-305F-B1FE-F9DB7B5424D7}"/>
          </ac:cxnSpMkLst>
        </pc:cxnChg>
        <pc:cxnChg chg="del">
          <ac:chgData name="Huy Pham" userId="918db3a1909f15e0" providerId="LiveId" clId="{F25EFE69-9EE4-46EC-8F43-1A31E158A81F}" dt="2024-04-14T02:32:34.673" v="2621" actId="478"/>
          <ac:cxnSpMkLst>
            <pc:docMk/>
            <pc:sldMk cId="120631342" sldId="445"/>
            <ac:cxnSpMk id="67" creationId="{E1793365-7F7D-2597-9C73-E859DF3D7DB4}"/>
          </ac:cxnSpMkLst>
        </pc:cxnChg>
        <pc:cxnChg chg="del">
          <ac:chgData name="Huy Pham" userId="918db3a1909f15e0" providerId="LiveId" clId="{F25EFE69-9EE4-46EC-8F43-1A31E158A81F}" dt="2024-04-14T02:32:34.673" v="2621" actId="478"/>
          <ac:cxnSpMkLst>
            <pc:docMk/>
            <pc:sldMk cId="120631342" sldId="445"/>
            <ac:cxnSpMk id="68" creationId="{08C8DA01-4B1F-0CF4-1E04-D024402EB42C}"/>
          </ac:cxnSpMkLst>
        </pc:cxnChg>
        <pc:cxnChg chg="del">
          <ac:chgData name="Huy Pham" userId="918db3a1909f15e0" providerId="LiveId" clId="{F25EFE69-9EE4-46EC-8F43-1A31E158A81F}" dt="2024-04-14T02:32:34.673" v="2621" actId="478"/>
          <ac:cxnSpMkLst>
            <pc:docMk/>
            <pc:sldMk cId="120631342" sldId="445"/>
            <ac:cxnSpMk id="70" creationId="{E6ABBA4E-4B5A-4AB6-AA12-6F3471542EC6}"/>
          </ac:cxnSpMkLst>
        </pc:cxnChg>
        <pc:cxnChg chg="del">
          <ac:chgData name="Huy Pham" userId="918db3a1909f15e0" providerId="LiveId" clId="{F25EFE69-9EE4-46EC-8F43-1A31E158A81F}" dt="2024-04-14T02:32:34.673" v="2621" actId="478"/>
          <ac:cxnSpMkLst>
            <pc:docMk/>
            <pc:sldMk cId="120631342" sldId="445"/>
            <ac:cxnSpMk id="71" creationId="{824770C0-C242-A1D6-85BF-7559584DD1A4}"/>
          </ac:cxnSpMkLst>
        </pc:cxnChg>
        <pc:cxnChg chg="del">
          <ac:chgData name="Huy Pham" userId="918db3a1909f15e0" providerId="LiveId" clId="{F25EFE69-9EE4-46EC-8F43-1A31E158A81F}" dt="2024-04-14T02:32:34.673" v="2621" actId="478"/>
          <ac:cxnSpMkLst>
            <pc:docMk/>
            <pc:sldMk cId="120631342" sldId="445"/>
            <ac:cxnSpMk id="74" creationId="{94FD9A0F-30D0-BECC-5611-3D7021E7AF94}"/>
          </ac:cxnSpMkLst>
        </pc:cxnChg>
        <pc:cxnChg chg="del">
          <ac:chgData name="Huy Pham" userId="918db3a1909f15e0" providerId="LiveId" clId="{F25EFE69-9EE4-46EC-8F43-1A31E158A81F}" dt="2024-04-14T02:32:34.673" v="2621" actId="478"/>
          <ac:cxnSpMkLst>
            <pc:docMk/>
            <pc:sldMk cId="120631342" sldId="445"/>
            <ac:cxnSpMk id="75" creationId="{2CCBDCA3-02CA-135E-FA0F-22CFB4FFA601}"/>
          </ac:cxnSpMkLst>
        </pc:cxnChg>
        <pc:cxnChg chg="del">
          <ac:chgData name="Huy Pham" userId="918db3a1909f15e0" providerId="LiveId" clId="{F25EFE69-9EE4-46EC-8F43-1A31E158A81F}" dt="2024-04-14T02:32:34.673" v="2621" actId="478"/>
          <ac:cxnSpMkLst>
            <pc:docMk/>
            <pc:sldMk cId="120631342" sldId="445"/>
            <ac:cxnSpMk id="76" creationId="{F0069ECD-7D3A-BA18-B570-F3E827A167DC}"/>
          </ac:cxnSpMkLst>
        </pc:cxnChg>
        <pc:cxnChg chg="del">
          <ac:chgData name="Huy Pham" userId="918db3a1909f15e0" providerId="LiveId" clId="{F25EFE69-9EE4-46EC-8F43-1A31E158A81F}" dt="2024-04-14T02:32:34.673" v="2621" actId="478"/>
          <ac:cxnSpMkLst>
            <pc:docMk/>
            <pc:sldMk cId="120631342" sldId="445"/>
            <ac:cxnSpMk id="86" creationId="{0B4AAAFA-D28B-2B4E-9693-48418828EAFB}"/>
          </ac:cxnSpMkLst>
        </pc:cxnChg>
        <pc:cxnChg chg="del">
          <ac:chgData name="Huy Pham" userId="918db3a1909f15e0" providerId="LiveId" clId="{F25EFE69-9EE4-46EC-8F43-1A31E158A81F}" dt="2024-04-14T02:32:34.673" v="2621" actId="478"/>
          <ac:cxnSpMkLst>
            <pc:docMk/>
            <pc:sldMk cId="120631342" sldId="445"/>
            <ac:cxnSpMk id="90" creationId="{A8898306-9932-D584-88AB-9CDF4C62FBC9}"/>
          </ac:cxnSpMkLst>
        </pc:cxnChg>
      </pc:sldChg>
      <pc:sldChg chg="del">
        <pc:chgData name="Huy Pham" userId="918db3a1909f15e0" providerId="LiveId" clId="{F25EFE69-9EE4-46EC-8F43-1A31E158A81F}" dt="2024-04-14T02:29:50.907" v="2562" actId="47"/>
        <pc:sldMkLst>
          <pc:docMk/>
          <pc:sldMk cId="1543911985" sldId="446"/>
        </pc:sldMkLst>
      </pc:sldChg>
      <pc:sldChg chg="del">
        <pc:chgData name="Huy Pham" userId="918db3a1909f15e0" providerId="LiveId" clId="{F25EFE69-9EE4-46EC-8F43-1A31E158A81F}" dt="2024-04-14T02:29:48.379" v="2561" actId="47"/>
        <pc:sldMkLst>
          <pc:docMk/>
          <pc:sldMk cId="3556817099" sldId="447"/>
        </pc:sldMkLst>
      </pc:sldChg>
      <pc:sldChg chg="del">
        <pc:chgData name="Huy Pham" userId="918db3a1909f15e0" providerId="LiveId" clId="{F25EFE69-9EE4-46EC-8F43-1A31E158A81F}" dt="2024-04-14T02:29:47.018" v="2560" actId="47"/>
        <pc:sldMkLst>
          <pc:docMk/>
          <pc:sldMk cId="4178243935" sldId="448"/>
        </pc:sldMkLst>
      </pc:sldChg>
      <pc:sldChg chg="addSp delSp modSp mod addAnim delAnim modAnim">
        <pc:chgData name="Huy Pham" userId="918db3a1909f15e0" providerId="LiveId" clId="{F25EFE69-9EE4-46EC-8F43-1A31E158A81F}" dt="2024-05-28T07:39:35.048" v="10681"/>
        <pc:sldMkLst>
          <pc:docMk/>
          <pc:sldMk cId="3455185616" sldId="449"/>
        </pc:sldMkLst>
        <pc:spChg chg="add mod">
          <ac:chgData name="Huy Pham" userId="918db3a1909f15e0" providerId="LiveId" clId="{F25EFE69-9EE4-46EC-8F43-1A31E158A81F}" dt="2024-04-20T23:52:57.147" v="6780" actId="1076"/>
          <ac:spMkLst>
            <pc:docMk/>
            <pc:sldMk cId="3455185616" sldId="449"/>
            <ac:spMk id="3" creationId="{69EB79B5-8295-81B0-A388-2125826A8DE5}"/>
          </ac:spMkLst>
        </pc:spChg>
        <pc:spChg chg="del">
          <ac:chgData name="Huy Pham" userId="918db3a1909f15e0" providerId="LiveId" clId="{F25EFE69-9EE4-46EC-8F43-1A31E158A81F}" dt="2024-04-02T08:24:03.033" v="264" actId="478"/>
          <ac:spMkLst>
            <pc:docMk/>
            <pc:sldMk cId="3455185616" sldId="449"/>
            <ac:spMk id="3" creationId="{E0DB3277-58D4-CADF-3E69-E35F23306676}"/>
          </ac:spMkLst>
        </pc:spChg>
        <pc:spChg chg="mod">
          <ac:chgData name="Huy Pham" userId="918db3a1909f15e0" providerId="LiveId" clId="{F25EFE69-9EE4-46EC-8F43-1A31E158A81F}" dt="2024-04-02T08:21:54.060" v="1" actId="20577"/>
          <ac:spMkLst>
            <pc:docMk/>
            <pc:sldMk cId="3455185616" sldId="449"/>
            <ac:spMk id="9" creationId="{A9C4FFF4-AFF7-4A25-76D6-D3E61A1989D9}"/>
          </ac:spMkLst>
        </pc:spChg>
        <pc:spChg chg="del mod">
          <ac:chgData name="Huy Pham" userId="918db3a1909f15e0" providerId="LiveId" clId="{F25EFE69-9EE4-46EC-8F43-1A31E158A81F}" dt="2024-04-20T23:49:32.548" v="6698" actId="478"/>
          <ac:spMkLst>
            <pc:docMk/>
            <pc:sldMk cId="3455185616" sldId="449"/>
            <ac:spMk id="10" creationId="{44196311-251D-0BF6-3CAC-71334AF1B751}"/>
          </ac:spMkLst>
        </pc:spChg>
        <pc:spChg chg="add mod">
          <ac:chgData name="Huy Pham" userId="918db3a1909f15e0" providerId="LiveId" clId="{F25EFE69-9EE4-46EC-8F43-1A31E158A81F}" dt="2024-04-23T09:06:52.890" v="9955"/>
          <ac:spMkLst>
            <pc:docMk/>
            <pc:sldMk cId="3455185616" sldId="449"/>
            <ac:spMk id="10" creationId="{76892DF1-9951-903A-E72D-C6C6A512EE60}"/>
          </ac:spMkLst>
        </pc:spChg>
        <pc:spChg chg="del">
          <ac:chgData name="Huy Pham" userId="918db3a1909f15e0" providerId="LiveId" clId="{F25EFE69-9EE4-46EC-8F43-1A31E158A81F}" dt="2024-04-20T23:49:32.548" v="6698" actId="478"/>
          <ac:spMkLst>
            <pc:docMk/>
            <pc:sldMk cId="3455185616" sldId="449"/>
            <ac:spMk id="11" creationId="{66389595-266F-1E34-F9B3-B301A1D36E27}"/>
          </ac:spMkLst>
        </pc:spChg>
        <pc:spChg chg="del mod">
          <ac:chgData name="Huy Pham" userId="918db3a1909f15e0" providerId="LiveId" clId="{F25EFE69-9EE4-46EC-8F43-1A31E158A81F}" dt="2024-04-20T23:49:32.548" v="6698" actId="478"/>
          <ac:spMkLst>
            <pc:docMk/>
            <pc:sldMk cId="3455185616" sldId="449"/>
            <ac:spMk id="12" creationId="{C48652AC-C627-2B19-2990-1EF69B0ACB9F}"/>
          </ac:spMkLst>
        </pc:spChg>
        <pc:spChg chg="del mod">
          <ac:chgData name="Huy Pham" userId="918db3a1909f15e0" providerId="LiveId" clId="{F25EFE69-9EE4-46EC-8F43-1A31E158A81F}" dt="2024-04-20T23:49:32.548" v="6698" actId="478"/>
          <ac:spMkLst>
            <pc:docMk/>
            <pc:sldMk cId="3455185616" sldId="449"/>
            <ac:spMk id="13" creationId="{75210F64-84EB-A3C0-234B-38A4D7D9FBE3}"/>
          </ac:spMkLst>
        </pc:spChg>
        <pc:spChg chg="del mod">
          <ac:chgData name="Huy Pham" userId="918db3a1909f15e0" providerId="LiveId" clId="{F25EFE69-9EE4-46EC-8F43-1A31E158A81F}" dt="2024-04-20T23:49:32.548" v="6698" actId="478"/>
          <ac:spMkLst>
            <pc:docMk/>
            <pc:sldMk cId="3455185616" sldId="449"/>
            <ac:spMk id="14" creationId="{86BD122A-D896-AE1A-CD88-D3B3D172304B}"/>
          </ac:spMkLst>
        </pc:spChg>
        <pc:spChg chg="del mod">
          <ac:chgData name="Huy Pham" userId="918db3a1909f15e0" providerId="LiveId" clId="{F25EFE69-9EE4-46EC-8F43-1A31E158A81F}" dt="2024-04-20T23:49:32.548" v="6698" actId="478"/>
          <ac:spMkLst>
            <pc:docMk/>
            <pc:sldMk cId="3455185616" sldId="449"/>
            <ac:spMk id="15" creationId="{282D74E4-1003-5B7C-1EA7-60F9BB4EB754}"/>
          </ac:spMkLst>
        </pc:spChg>
        <pc:spChg chg="del mod">
          <ac:chgData name="Huy Pham" userId="918db3a1909f15e0" providerId="LiveId" clId="{F25EFE69-9EE4-46EC-8F43-1A31E158A81F}" dt="2024-04-20T23:49:32.548" v="6698" actId="478"/>
          <ac:spMkLst>
            <pc:docMk/>
            <pc:sldMk cId="3455185616" sldId="449"/>
            <ac:spMk id="16" creationId="{5E342325-AA35-5CF7-9DC1-0C2E646513BD}"/>
          </ac:spMkLst>
        </pc:spChg>
        <pc:spChg chg="del mod">
          <ac:chgData name="Huy Pham" userId="918db3a1909f15e0" providerId="LiveId" clId="{F25EFE69-9EE4-46EC-8F43-1A31E158A81F}" dt="2024-04-20T23:49:32.548" v="6698" actId="478"/>
          <ac:spMkLst>
            <pc:docMk/>
            <pc:sldMk cId="3455185616" sldId="449"/>
            <ac:spMk id="17" creationId="{2C338DCF-3CA8-8E7B-EEBE-8592565B8E3B}"/>
          </ac:spMkLst>
        </pc:spChg>
        <pc:spChg chg="del mod">
          <ac:chgData name="Huy Pham" userId="918db3a1909f15e0" providerId="LiveId" clId="{F25EFE69-9EE4-46EC-8F43-1A31E158A81F}" dt="2024-04-20T23:49:32.548" v="6698" actId="478"/>
          <ac:spMkLst>
            <pc:docMk/>
            <pc:sldMk cId="3455185616" sldId="449"/>
            <ac:spMk id="18" creationId="{97AA56F7-A511-872B-83CF-6C482CB250E8}"/>
          </ac:spMkLst>
        </pc:spChg>
        <pc:spChg chg="add del mod">
          <ac:chgData name="Huy Pham" userId="918db3a1909f15e0" providerId="LiveId" clId="{F25EFE69-9EE4-46EC-8F43-1A31E158A81F}" dt="2024-04-20T23:53:58.352" v="6808" actId="14100"/>
          <ac:spMkLst>
            <pc:docMk/>
            <pc:sldMk cId="3455185616" sldId="449"/>
            <ac:spMk id="19" creationId="{0D0FAD13-81FD-9CEB-0DAE-E2775E752AFF}"/>
          </ac:spMkLst>
        </pc:spChg>
        <pc:spChg chg="add mod">
          <ac:chgData name="Huy Pham" userId="918db3a1909f15e0" providerId="LiveId" clId="{F25EFE69-9EE4-46EC-8F43-1A31E158A81F}" dt="2024-04-20T23:54:16.602" v="6823" actId="1036"/>
          <ac:spMkLst>
            <pc:docMk/>
            <pc:sldMk cId="3455185616" sldId="449"/>
            <ac:spMk id="20" creationId="{996C930C-5EBE-9529-9BBF-57DB3A65F8C9}"/>
          </ac:spMkLst>
        </pc:spChg>
        <pc:spChg chg="add mod">
          <ac:chgData name="Huy Pham" userId="918db3a1909f15e0" providerId="LiveId" clId="{F25EFE69-9EE4-46EC-8F43-1A31E158A81F}" dt="2024-04-20T23:52:57.147" v="6780" actId="1076"/>
          <ac:spMkLst>
            <pc:docMk/>
            <pc:sldMk cId="3455185616" sldId="449"/>
            <ac:spMk id="21" creationId="{FE7696CD-4346-1C1F-19D6-F67CC75F7983}"/>
          </ac:spMkLst>
        </pc:spChg>
        <pc:spChg chg="del">
          <ac:chgData name="Huy Pham" userId="918db3a1909f15e0" providerId="LiveId" clId="{F25EFE69-9EE4-46EC-8F43-1A31E158A81F}" dt="2024-04-02T08:24:18.404" v="267" actId="478"/>
          <ac:spMkLst>
            <pc:docMk/>
            <pc:sldMk cId="3455185616" sldId="449"/>
            <ac:spMk id="24" creationId="{F635A5CF-8043-079F-598A-396A40B06227}"/>
          </ac:spMkLst>
        </pc:spChg>
        <pc:spChg chg="del mod">
          <ac:chgData name="Huy Pham" userId="918db3a1909f15e0" providerId="LiveId" clId="{F25EFE69-9EE4-46EC-8F43-1A31E158A81F}" dt="2024-04-23T09:06:52.869" v="9954" actId="478"/>
          <ac:spMkLst>
            <pc:docMk/>
            <pc:sldMk cId="3455185616" sldId="449"/>
            <ac:spMk id="26" creationId="{6155F20E-666A-00DF-9AC3-5138FBDDD604}"/>
          </ac:spMkLst>
        </pc:spChg>
        <pc:spChg chg="add mod">
          <ac:chgData name="Huy Pham" userId="918db3a1909f15e0" providerId="LiveId" clId="{F25EFE69-9EE4-46EC-8F43-1A31E158A81F}" dt="2024-04-20T23:54:05.609" v="6812" actId="1035"/>
          <ac:spMkLst>
            <pc:docMk/>
            <pc:sldMk cId="3455185616" sldId="449"/>
            <ac:spMk id="27" creationId="{900D60ED-5931-DEB0-F6CC-C4642F106937}"/>
          </ac:spMkLst>
        </pc:spChg>
        <pc:spChg chg="del">
          <ac:chgData name="Huy Pham" userId="918db3a1909f15e0" providerId="LiveId" clId="{F25EFE69-9EE4-46EC-8F43-1A31E158A81F}" dt="2024-04-02T08:24:18.404" v="267" actId="478"/>
          <ac:spMkLst>
            <pc:docMk/>
            <pc:sldMk cId="3455185616" sldId="449"/>
            <ac:spMk id="29" creationId="{5F1B45D8-3941-5640-CBAF-2414477FE674}"/>
          </ac:spMkLst>
        </pc:spChg>
        <pc:spChg chg="del">
          <ac:chgData name="Huy Pham" userId="918db3a1909f15e0" providerId="LiveId" clId="{F25EFE69-9EE4-46EC-8F43-1A31E158A81F}" dt="2024-04-02T08:24:18.404" v="267" actId="478"/>
          <ac:spMkLst>
            <pc:docMk/>
            <pc:sldMk cId="3455185616" sldId="449"/>
            <ac:spMk id="30" creationId="{0807ECE7-94BC-2E0C-3E4F-CEC52F73059C}"/>
          </ac:spMkLst>
        </pc:spChg>
        <pc:spChg chg="del">
          <ac:chgData name="Huy Pham" userId="918db3a1909f15e0" providerId="LiveId" clId="{F25EFE69-9EE4-46EC-8F43-1A31E158A81F}" dt="2024-04-02T08:24:18.404" v="267" actId="478"/>
          <ac:spMkLst>
            <pc:docMk/>
            <pc:sldMk cId="3455185616" sldId="449"/>
            <ac:spMk id="33" creationId="{4673A043-9E73-45D3-4114-093B13AB5FA2}"/>
          </ac:spMkLst>
        </pc:spChg>
        <pc:spChg chg="del">
          <ac:chgData name="Huy Pham" userId="918db3a1909f15e0" providerId="LiveId" clId="{F25EFE69-9EE4-46EC-8F43-1A31E158A81F}" dt="2024-04-02T08:24:18.404" v="267" actId="478"/>
          <ac:spMkLst>
            <pc:docMk/>
            <pc:sldMk cId="3455185616" sldId="449"/>
            <ac:spMk id="34" creationId="{6C3E15A7-1AA4-F554-1CCB-D8622B008D22}"/>
          </ac:spMkLst>
        </pc:spChg>
        <pc:spChg chg="del">
          <ac:chgData name="Huy Pham" userId="918db3a1909f15e0" providerId="LiveId" clId="{F25EFE69-9EE4-46EC-8F43-1A31E158A81F}" dt="2024-04-02T08:24:18.404" v="267" actId="478"/>
          <ac:spMkLst>
            <pc:docMk/>
            <pc:sldMk cId="3455185616" sldId="449"/>
            <ac:spMk id="35" creationId="{CDFE7A76-B281-6053-DA40-AE87D01DE171}"/>
          </ac:spMkLst>
        </pc:spChg>
        <pc:spChg chg="del">
          <ac:chgData name="Huy Pham" userId="918db3a1909f15e0" providerId="LiveId" clId="{F25EFE69-9EE4-46EC-8F43-1A31E158A81F}" dt="2024-04-02T08:24:18.404" v="267" actId="478"/>
          <ac:spMkLst>
            <pc:docMk/>
            <pc:sldMk cId="3455185616" sldId="449"/>
            <ac:spMk id="36" creationId="{C73C3F55-9DDD-8E71-E785-A2278D20D049}"/>
          </ac:spMkLst>
        </pc:spChg>
        <pc:spChg chg="del">
          <ac:chgData name="Huy Pham" userId="918db3a1909f15e0" providerId="LiveId" clId="{F25EFE69-9EE4-46EC-8F43-1A31E158A81F}" dt="2024-04-02T08:24:18.404" v="267" actId="478"/>
          <ac:spMkLst>
            <pc:docMk/>
            <pc:sldMk cId="3455185616" sldId="449"/>
            <ac:spMk id="37" creationId="{3627CA1A-B6B2-16A7-3431-F96880437D16}"/>
          </ac:spMkLst>
        </pc:spChg>
        <pc:spChg chg="del">
          <ac:chgData name="Huy Pham" userId="918db3a1909f15e0" providerId="LiveId" clId="{F25EFE69-9EE4-46EC-8F43-1A31E158A81F}" dt="2024-04-02T08:24:18.404" v="267" actId="478"/>
          <ac:spMkLst>
            <pc:docMk/>
            <pc:sldMk cId="3455185616" sldId="449"/>
            <ac:spMk id="38" creationId="{A1C3D273-21E5-F135-9856-27E92E1A9BDB}"/>
          </ac:spMkLst>
        </pc:spChg>
        <pc:spChg chg="del">
          <ac:chgData name="Huy Pham" userId="918db3a1909f15e0" providerId="LiveId" clId="{F25EFE69-9EE4-46EC-8F43-1A31E158A81F}" dt="2024-04-02T08:24:18.404" v="267" actId="478"/>
          <ac:spMkLst>
            <pc:docMk/>
            <pc:sldMk cId="3455185616" sldId="449"/>
            <ac:spMk id="39" creationId="{D61CEFCE-1B85-CF06-A346-25516B97E2FB}"/>
          </ac:spMkLst>
        </pc:spChg>
        <pc:spChg chg="del mod">
          <ac:chgData name="Huy Pham" userId="918db3a1909f15e0" providerId="LiveId" clId="{F25EFE69-9EE4-46EC-8F43-1A31E158A81F}" dt="2024-04-02T08:22:43.326" v="84" actId="478"/>
          <ac:spMkLst>
            <pc:docMk/>
            <pc:sldMk cId="3455185616" sldId="449"/>
            <ac:spMk id="40" creationId="{A107801B-3E47-DD35-1A65-09D97AD76660}"/>
          </ac:spMkLst>
        </pc:spChg>
        <pc:spChg chg="del">
          <ac:chgData name="Huy Pham" userId="918db3a1909f15e0" providerId="LiveId" clId="{F25EFE69-9EE4-46EC-8F43-1A31E158A81F}" dt="2024-04-02T08:24:05.107" v="265" actId="478"/>
          <ac:spMkLst>
            <pc:docMk/>
            <pc:sldMk cId="3455185616" sldId="449"/>
            <ac:spMk id="42" creationId="{4991B864-16EE-393F-5A52-88E84B09239F}"/>
          </ac:spMkLst>
        </pc:spChg>
        <pc:spChg chg="add mod">
          <ac:chgData name="Huy Pham" userId="918db3a1909f15e0" providerId="LiveId" clId="{F25EFE69-9EE4-46EC-8F43-1A31E158A81F}" dt="2024-04-20T23:54:05.609" v="6812" actId="1035"/>
          <ac:spMkLst>
            <pc:docMk/>
            <pc:sldMk cId="3455185616" sldId="449"/>
            <ac:spMk id="43" creationId="{5183A78E-494F-C7A2-D21A-470750A6AC75}"/>
          </ac:spMkLst>
        </pc:spChg>
        <pc:spChg chg="del">
          <ac:chgData name="Huy Pham" userId="918db3a1909f15e0" providerId="LiveId" clId="{F25EFE69-9EE4-46EC-8F43-1A31E158A81F}" dt="2024-04-02T08:24:05.107" v="265" actId="478"/>
          <ac:spMkLst>
            <pc:docMk/>
            <pc:sldMk cId="3455185616" sldId="449"/>
            <ac:spMk id="44" creationId="{9B9CBC5A-E8F9-3585-58F0-BCE585865198}"/>
          </ac:spMkLst>
        </pc:spChg>
        <pc:spChg chg="del">
          <ac:chgData name="Huy Pham" userId="918db3a1909f15e0" providerId="LiveId" clId="{F25EFE69-9EE4-46EC-8F43-1A31E158A81F}" dt="2024-04-02T08:24:18.404" v="267" actId="478"/>
          <ac:spMkLst>
            <pc:docMk/>
            <pc:sldMk cId="3455185616" sldId="449"/>
            <ac:spMk id="45" creationId="{9487C2DA-526B-A165-8A66-7D6581A0E6FB}"/>
          </ac:spMkLst>
        </pc:spChg>
        <pc:spChg chg="del">
          <ac:chgData name="Huy Pham" userId="918db3a1909f15e0" providerId="LiveId" clId="{F25EFE69-9EE4-46EC-8F43-1A31E158A81F}" dt="2024-04-02T08:24:05.107" v="265" actId="478"/>
          <ac:spMkLst>
            <pc:docMk/>
            <pc:sldMk cId="3455185616" sldId="449"/>
            <ac:spMk id="46" creationId="{6078BB99-7BF3-CC7F-C98C-CEF944D91499}"/>
          </ac:spMkLst>
        </pc:spChg>
        <pc:spChg chg="del">
          <ac:chgData name="Huy Pham" userId="918db3a1909f15e0" providerId="LiveId" clId="{F25EFE69-9EE4-46EC-8F43-1A31E158A81F}" dt="2024-04-02T08:24:05.107" v="265" actId="478"/>
          <ac:spMkLst>
            <pc:docMk/>
            <pc:sldMk cId="3455185616" sldId="449"/>
            <ac:spMk id="47" creationId="{E5AAB77D-D230-2A03-B5FD-ACD7E1EB4B5A}"/>
          </ac:spMkLst>
        </pc:spChg>
        <pc:spChg chg="del">
          <ac:chgData name="Huy Pham" userId="918db3a1909f15e0" providerId="LiveId" clId="{F25EFE69-9EE4-46EC-8F43-1A31E158A81F}" dt="2024-04-02T08:24:18.404" v="267" actId="478"/>
          <ac:spMkLst>
            <pc:docMk/>
            <pc:sldMk cId="3455185616" sldId="449"/>
            <ac:spMk id="48" creationId="{2099692A-A535-69DC-3085-B97DBD350CF7}"/>
          </ac:spMkLst>
        </pc:spChg>
        <pc:spChg chg="del">
          <ac:chgData name="Huy Pham" userId="918db3a1909f15e0" providerId="LiveId" clId="{F25EFE69-9EE4-46EC-8F43-1A31E158A81F}" dt="2024-04-02T08:24:18.404" v="267" actId="478"/>
          <ac:spMkLst>
            <pc:docMk/>
            <pc:sldMk cId="3455185616" sldId="449"/>
            <ac:spMk id="50" creationId="{2AF80576-0A7C-7905-EE2D-19A9039B1F97}"/>
          </ac:spMkLst>
        </pc:spChg>
        <pc:spChg chg="del">
          <ac:chgData name="Huy Pham" userId="918db3a1909f15e0" providerId="LiveId" clId="{F25EFE69-9EE4-46EC-8F43-1A31E158A81F}" dt="2024-04-02T08:24:18.404" v="267" actId="478"/>
          <ac:spMkLst>
            <pc:docMk/>
            <pc:sldMk cId="3455185616" sldId="449"/>
            <ac:spMk id="51" creationId="{15DC6F4C-D703-8AF6-CBFA-885B26C0A2CE}"/>
          </ac:spMkLst>
        </pc:spChg>
        <pc:spChg chg="add mod">
          <ac:chgData name="Huy Pham" userId="918db3a1909f15e0" providerId="LiveId" clId="{F25EFE69-9EE4-46EC-8F43-1A31E158A81F}" dt="2024-04-20T23:54:11.083" v="6816" actId="1036"/>
          <ac:spMkLst>
            <pc:docMk/>
            <pc:sldMk cId="3455185616" sldId="449"/>
            <ac:spMk id="53" creationId="{D0BA71BF-6C3F-7B6D-E2D7-AE3E1361A73A}"/>
          </ac:spMkLst>
        </pc:spChg>
        <pc:spChg chg="add mod">
          <ac:chgData name="Huy Pham" userId="918db3a1909f15e0" providerId="LiveId" clId="{F25EFE69-9EE4-46EC-8F43-1A31E158A81F}" dt="2024-04-20T23:54:13.897" v="6819" actId="1036"/>
          <ac:spMkLst>
            <pc:docMk/>
            <pc:sldMk cId="3455185616" sldId="449"/>
            <ac:spMk id="56" creationId="{DDD78105-F310-00E6-B74B-EEF4E9087C7F}"/>
          </ac:spMkLst>
        </pc:spChg>
        <pc:spChg chg="add mod">
          <ac:chgData name="Huy Pham" userId="918db3a1909f15e0" providerId="LiveId" clId="{F25EFE69-9EE4-46EC-8F43-1A31E158A81F}" dt="2024-05-28T07:35:08.214" v="10639" actId="14100"/>
          <ac:spMkLst>
            <pc:docMk/>
            <pc:sldMk cId="3455185616" sldId="449"/>
            <ac:spMk id="59" creationId="{A46B3E82-3E01-FA58-A244-87E534133829}"/>
          </ac:spMkLst>
        </pc:spChg>
        <pc:spChg chg="add mod">
          <ac:chgData name="Huy Pham" userId="918db3a1909f15e0" providerId="LiveId" clId="{F25EFE69-9EE4-46EC-8F43-1A31E158A81F}" dt="2024-04-02T08:31:58.901" v="490" actId="14100"/>
          <ac:spMkLst>
            <pc:docMk/>
            <pc:sldMk cId="3455185616" sldId="449"/>
            <ac:spMk id="62" creationId="{572E2C83-A561-C0EB-00F2-6B94972E259B}"/>
          </ac:spMkLst>
        </pc:spChg>
        <pc:spChg chg="add mod">
          <ac:chgData name="Huy Pham" userId="918db3a1909f15e0" providerId="LiveId" clId="{F25EFE69-9EE4-46EC-8F43-1A31E158A81F}" dt="2024-04-02T08:32:25.774" v="502" actId="1035"/>
          <ac:spMkLst>
            <pc:docMk/>
            <pc:sldMk cId="3455185616" sldId="449"/>
            <ac:spMk id="65" creationId="{035A3D7A-D16C-A067-002F-90D2B637A548}"/>
          </ac:spMkLst>
        </pc:spChg>
        <pc:spChg chg="add mod">
          <ac:chgData name="Huy Pham" userId="918db3a1909f15e0" providerId="LiveId" clId="{F25EFE69-9EE4-46EC-8F43-1A31E158A81F}" dt="2024-04-02T08:33:18.851" v="527" actId="1035"/>
          <ac:spMkLst>
            <pc:docMk/>
            <pc:sldMk cId="3455185616" sldId="449"/>
            <ac:spMk id="68" creationId="{E0A23018-F3D1-C204-1879-AF0DC22B4B99}"/>
          </ac:spMkLst>
        </pc:spChg>
        <pc:spChg chg="add">
          <ac:chgData name="Huy Pham" userId="918db3a1909f15e0" providerId="LiveId" clId="{F25EFE69-9EE4-46EC-8F43-1A31E158A81F}" dt="2024-04-02T08:26:39.921" v="344"/>
          <ac:spMkLst>
            <pc:docMk/>
            <pc:sldMk cId="3455185616" sldId="449"/>
            <ac:spMk id="70" creationId="{1BE807CB-13EE-50EB-A37C-910B9D55CFA5}"/>
          </ac:spMkLst>
        </pc:spChg>
        <pc:spChg chg="add">
          <ac:chgData name="Huy Pham" userId="918db3a1909f15e0" providerId="LiveId" clId="{F25EFE69-9EE4-46EC-8F43-1A31E158A81F}" dt="2024-04-02T08:26:39.921" v="344"/>
          <ac:spMkLst>
            <pc:docMk/>
            <pc:sldMk cId="3455185616" sldId="449"/>
            <ac:spMk id="72" creationId="{F8B28791-2AD2-068E-A5C5-E2EB5D100CE3}"/>
          </ac:spMkLst>
        </pc:spChg>
        <pc:spChg chg="add mod">
          <ac:chgData name="Huy Pham" userId="918db3a1909f15e0" providerId="LiveId" clId="{F25EFE69-9EE4-46EC-8F43-1A31E158A81F}" dt="2024-04-20T23:51:47.773" v="6765" actId="1036"/>
          <ac:spMkLst>
            <pc:docMk/>
            <pc:sldMk cId="3455185616" sldId="449"/>
            <ac:spMk id="75" creationId="{48E9D8C4-CE97-2930-99C4-015A3AF21548}"/>
          </ac:spMkLst>
        </pc:spChg>
        <pc:spChg chg="add mod">
          <ac:chgData name="Huy Pham" userId="918db3a1909f15e0" providerId="LiveId" clId="{F25EFE69-9EE4-46EC-8F43-1A31E158A81F}" dt="2024-04-02T08:28:19.009" v="401" actId="1035"/>
          <ac:spMkLst>
            <pc:docMk/>
            <pc:sldMk cId="3455185616" sldId="449"/>
            <ac:spMk id="77" creationId="{8AAB08B5-D7DB-EF18-9898-EB66DD161C38}"/>
          </ac:spMkLst>
        </pc:spChg>
        <pc:spChg chg="add del mod">
          <ac:chgData name="Huy Pham" userId="918db3a1909f15e0" providerId="LiveId" clId="{F25EFE69-9EE4-46EC-8F43-1A31E158A81F}" dt="2024-04-02T08:29:37.145" v="434" actId="478"/>
          <ac:spMkLst>
            <pc:docMk/>
            <pc:sldMk cId="3455185616" sldId="449"/>
            <ac:spMk id="79" creationId="{600FF296-CCF9-E1B6-44A8-65DAD3335734}"/>
          </ac:spMkLst>
        </pc:spChg>
        <pc:spChg chg="add mod">
          <ac:chgData name="Huy Pham" userId="918db3a1909f15e0" providerId="LiveId" clId="{F25EFE69-9EE4-46EC-8F43-1A31E158A81F}" dt="2024-04-02T08:32:23.457" v="498" actId="1035"/>
          <ac:spMkLst>
            <pc:docMk/>
            <pc:sldMk cId="3455185616" sldId="449"/>
            <ac:spMk id="80" creationId="{9CB76FB8-12A6-1197-B146-48184063D4E3}"/>
          </ac:spMkLst>
        </pc:spChg>
        <pc:spChg chg="add mod">
          <ac:chgData name="Huy Pham" userId="918db3a1909f15e0" providerId="LiveId" clId="{F25EFE69-9EE4-46EC-8F43-1A31E158A81F}" dt="2024-04-02T08:32:52.064" v="518" actId="1076"/>
          <ac:spMkLst>
            <pc:docMk/>
            <pc:sldMk cId="3455185616" sldId="449"/>
            <ac:spMk id="81" creationId="{A54AA854-9603-A76D-E6AB-E3051EBE9B58}"/>
          </ac:spMkLst>
        </pc:spChg>
        <pc:spChg chg="add mod">
          <ac:chgData name="Huy Pham" userId="918db3a1909f15e0" providerId="LiveId" clId="{F25EFE69-9EE4-46EC-8F43-1A31E158A81F}" dt="2024-04-02T08:33:18.851" v="527" actId="1035"/>
          <ac:spMkLst>
            <pc:docMk/>
            <pc:sldMk cId="3455185616" sldId="449"/>
            <ac:spMk id="82" creationId="{3213FAAB-7020-7EBB-8444-62C795FFF7B0}"/>
          </ac:spMkLst>
        </pc:spChg>
        <pc:spChg chg="add mod">
          <ac:chgData name="Huy Pham" userId="918db3a1909f15e0" providerId="LiveId" clId="{F25EFE69-9EE4-46EC-8F43-1A31E158A81F}" dt="2024-04-02T08:33:18.851" v="527" actId="1035"/>
          <ac:spMkLst>
            <pc:docMk/>
            <pc:sldMk cId="3455185616" sldId="449"/>
            <ac:spMk id="83" creationId="{06A79ED3-511B-516A-20FC-F5B5B00BF6EB}"/>
          </ac:spMkLst>
        </pc:spChg>
        <pc:spChg chg="add mod">
          <ac:chgData name="Huy Pham" userId="918db3a1909f15e0" providerId="LiveId" clId="{F25EFE69-9EE4-46EC-8F43-1A31E158A81F}" dt="2024-04-02T08:32:31.173" v="504" actId="571"/>
          <ac:spMkLst>
            <pc:docMk/>
            <pc:sldMk cId="3455185616" sldId="449"/>
            <ac:spMk id="84" creationId="{A8BD52E6-E515-10FE-94C5-EFC373C26EEE}"/>
          </ac:spMkLst>
        </pc:spChg>
        <pc:spChg chg="add mod">
          <ac:chgData name="Huy Pham" userId="918db3a1909f15e0" providerId="LiveId" clId="{F25EFE69-9EE4-46EC-8F43-1A31E158A81F}" dt="2024-04-02T08:32:31.173" v="504" actId="571"/>
          <ac:spMkLst>
            <pc:docMk/>
            <pc:sldMk cId="3455185616" sldId="449"/>
            <ac:spMk id="85" creationId="{F28B9C27-1686-EFA3-E629-F07628852E1F}"/>
          </ac:spMkLst>
        </pc:spChg>
        <pc:spChg chg="add mod">
          <ac:chgData name="Huy Pham" userId="918db3a1909f15e0" providerId="LiveId" clId="{F25EFE69-9EE4-46EC-8F43-1A31E158A81F}" dt="2024-04-02T08:32:31.173" v="504" actId="571"/>
          <ac:spMkLst>
            <pc:docMk/>
            <pc:sldMk cId="3455185616" sldId="449"/>
            <ac:spMk id="86" creationId="{0B7CCB8E-14D6-C6C3-F13E-793A0BB64954}"/>
          </ac:spMkLst>
        </pc:spChg>
        <pc:spChg chg="add mod">
          <ac:chgData name="Huy Pham" userId="918db3a1909f15e0" providerId="LiveId" clId="{F25EFE69-9EE4-46EC-8F43-1A31E158A81F}" dt="2024-04-02T08:33:09.512" v="524" actId="1076"/>
          <ac:spMkLst>
            <pc:docMk/>
            <pc:sldMk cId="3455185616" sldId="449"/>
            <ac:spMk id="87" creationId="{25FEB553-CCC4-8F88-E1CE-757F456EBE53}"/>
          </ac:spMkLst>
        </pc:spChg>
        <pc:spChg chg="add mod">
          <ac:chgData name="Huy Pham" userId="918db3a1909f15e0" providerId="LiveId" clId="{F25EFE69-9EE4-46EC-8F43-1A31E158A81F}" dt="2024-04-02T08:33:39.316" v="535" actId="1038"/>
          <ac:spMkLst>
            <pc:docMk/>
            <pc:sldMk cId="3455185616" sldId="449"/>
            <ac:spMk id="88" creationId="{1E5F015F-FA41-997E-EDDC-6F0993B9F10A}"/>
          </ac:spMkLst>
        </pc:spChg>
        <pc:spChg chg="add mod">
          <ac:chgData name="Huy Pham" userId="918db3a1909f15e0" providerId="LiveId" clId="{F25EFE69-9EE4-46EC-8F43-1A31E158A81F}" dt="2024-04-20T23:51:47.773" v="6765" actId="1036"/>
          <ac:spMkLst>
            <pc:docMk/>
            <pc:sldMk cId="3455185616" sldId="449"/>
            <ac:spMk id="89" creationId="{33155C00-DF1C-015D-8A0F-EF2B175E916E}"/>
          </ac:spMkLst>
        </pc:spChg>
        <pc:spChg chg="add mod">
          <ac:chgData name="Huy Pham" userId="918db3a1909f15e0" providerId="LiveId" clId="{F25EFE69-9EE4-46EC-8F43-1A31E158A81F}" dt="2024-04-20T23:51:47.773" v="6765" actId="1036"/>
          <ac:spMkLst>
            <pc:docMk/>
            <pc:sldMk cId="3455185616" sldId="449"/>
            <ac:spMk id="90" creationId="{5700AC0E-5D10-9DAF-4397-B96B1869D21B}"/>
          </ac:spMkLst>
        </pc:spChg>
        <pc:spChg chg="add mod">
          <ac:chgData name="Huy Pham" userId="918db3a1909f15e0" providerId="LiveId" clId="{F25EFE69-9EE4-46EC-8F43-1A31E158A81F}" dt="2024-04-20T23:51:47.773" v="6765" actId="1036"/>
          <ac:spMkLst>
            <pc:docMk/>
            <pc:sldMk cId="3455185616" sldId="449"/>
            <ac:spMk id="91" creationId="{8D26FF19-62FB-D1A9-F40D-58C2B2FED22D}"/>
          </ac:spMkLst>
        </pc:spChg>
        <pc:spChg chg="add mod">
          <ac:chgData name="Huy Pham" userId="918db3a1909f15e0" providerId="LiveId" clId="{F25EFE69-9EE4-46EC-8F43-1A31E158A81F}" dt="2024-04-20T23:51:47.773" v="6765" actId="1036"/>
          <ac:spMkLst>
            <pc:docMk/>
            <pc:sldMk cId="3455185616" sldId="449"/>
            <ac:spMk id="92" creationId="{F8EA1422-D76C-5137-6B53-D375F5059775}"/>
          </ac:spMkLst>
        </pc:spChg>
        <pc:spChg chg="add mod">
          <ac:chgData name="Huy Pham" userId="918db3a1909f15e0" providerId="LiveId" clId="{F25EFE69-9EE4-46EC-8F43-1A31E158A81F}" dt="2024-05-28T07:32:55.671" v="10619" actId="1038"/>
          <ac:spMkLst>
            <pc:docMk/>
            <pc:sldMk cId="3455185616" sldId="449"/>
            <ac:spMk id="93" creationId="{94050E2E-7FE5-3BA1-5817-561D61030C86}"/>
          </ac:spMkLst>
        </pc:spChg>
        <pc:spChg chg="add mod">
          <ac:chgData name="Huy Pham" userId="918db3a1909f15e0" providerId="LiveId" clId="{F25EFE69-9EE4-46EC-8F43-1A31E158A81F}" dt="2024-04-20T23:51:57.292" v="6778" actId="14100"/>
          <ac:spMkLst>
            <pc:docMk/>
            <pc:sldMk cId="3455185616" sldId="449"/>
            <ac:spMk id="96" creationId="{AE42A8AD-5BE0-07A6-C16B-FB77E061ADE0}"/>
          </ac:spMkLst>
        </pc:spChg>
        <pc:spChg chg="add mod">
          <ac:chgData name="Huy Pham" userId="918db3a1909f15e0" providerId="LiveId" clId="{F25EFE69-9EE4-46EC-8F43-1A31E158A81F}" dt="2024-04-02T08:36:39.966" v="628" actId="1076"/>
          <ac:spMkLst>
            <pc:docMk/>
            <pc:sldMk cId="3455185616" sldId="449"/>
            <ac:spMk id="99" creationId="{B992D325-56CC-D30F-15C6-A6F8D4FF63CA}"/>
          </ac:spMkLst>
        </pc:spChg>
        <pc:spChg chg="add mod">
          <ac:chgData name="Huy Pham" userId="918db3a1909f15e0" providerId="LiveId" clId="{F25EFE69-9EE4-46EC-8F43-1A31E158A81F}" dt="2024-04-02T08:37:33.851" v="630" actId="1076"/>
          <ac:spMkLst>
            <pc:docMk/>
            <pc:sldMk cId="3455185616" sldId="449"/>
            <ac:spMk id="103" creationId="{3DDA3BA1-9739-257C-FD5E-4AD3096549DE}"/>
          </ac:spMkLst>
        </pc:spChg>
        <pc:spChg chg="add mod">
          <ac:chgData name="Huy Pham" userId="918db3a1909f15e0" providerId="LiveId" clId="{F25EFE69-9EE4-46EC-8F43-1A31E158A81F}" dt="2024-04-02T08:37:33.851" v="630" actId="1076"/>
          <ac:spMkLst>
            <pc:docMk/>
            <pc:sldMk cId="3455185616" sldId="449"/>
            <ac:spMk id="104" creationId="{CCB4DFB2-1CD7-8DED-B82D-7BB0E89CC838}"/>
          </ac:spMkLst>
        </pc:spChg>
        <pc:spChg chg="add mod">
          <ac:chgData name="Huy Pham" userId="918db3a1909f15e0" providerId="LiveId" clId="{F25EFE69-9EE4-46EC-8F43-1A31E158A81F}" dt="2024-04-02T08:37:33.851" v="630" actId="1076"/>
          <ac:spMkLst>
            <pc:docMk/>
            <pc:sldMk cId="3455185616" sldId="449"/>
            <ac:spMk id="105" creationId="{9F8B01EA-1F04-D0E4-4913-BE0C0136A992}"/>
          </ac:spMkLst>
        </pc:spChg>
        <pc:spChg chg="add mod">
          <ac:chgData name="Huy Pham" userId="918db3a1909f15e0" providerId="LiveId" clId="{F25EFE69-9EE4-46EC-8F43-1A31E158A81F}" dt="2024-04-02T08:37:33.851" v="630" actId="1076"/>
          <ac:spMkLst>
            <pc:docMk/>
            <pc:sldMk cId="3455185616" sldId="449"/>
            <ac:spMk id="106" creationId="{EA120163-DD9F-D07A-C339-81EB7A791D7D}"/>
          </ac:spMkLst>
        </pc:spChg>
        <pc:spChg chg="add mod">
          <ac:chgData name="Huy Pham" userId="918db3a1909f15e0" providerId="LiveId" clId="{F25EFE69-9EE4-46EC-8F43-1A31E158A81F}" dt="2024-04-02T08:37:33.851" v="630" actId="1076"/>
          <ac:spMkLst>
            <pc:docMk/>
            <pc:sldMk cId="3455185616" sldId="449"/>
            <ac:spMk id="107" creationId="{12BA33CD-C994-FA98-C549-214F65DB208D}"/>
          </ac:spMkLst>
        </pc:spChg>
        <pc:spChg chg="add mod">
          <ac:chgData name="Huy Pham" userId="918db3a1909f15e0" providerId="LiveId" clId="{F25EFE69-9EE4-46EC-8F43-1A31E158A81F}" dt="2024-04-02T08:37:56.607" v="639" actId="1076"/>
          <ac:spMkLst>
            <pc:docMk/>
            <pc:sldMk cId="3455185616" sldId="449"/>
            <ac:spMk id="108" creationId="{0A5351E9-5447-B3A2-7FA4-C7D38418BC69}"/>
          </ac:spMkLst>
        </pc:spChg>
        <pc:spChg chg="add mod">
          <ac:chgData name="Huy Pham" userId="918db3a1909f15e0" providerId="LiveId" clId="{F25EFE69-9EE4-46EC-8F43-1A31E158A81F}" dt="2024-04-02T08:38:19.076" v="643" actId="20577"/>
          <ac:spMkLst>
            <pc:docMk/>
            <pc:sldMk cId="3455185616" sldId="449"/>
            <ac:spMk id="109" creationId="{EDFE4E25-4F97-BB56-B0C8-F0CE8AD16D86}"/>
          </ac:spMkLst>
        </pc:spChg>
        <pc:spChg chg="add mod">
          <ac:chgData name="Huy Pham" userId="918db3a1909f15e0" providerId="LiveId" clId="{F25EFE69-9EE4-46EC-8F43-1A31E158A81F}" dt="2024-04-02T08:38:14.596" v="641" actId="20577"/>
          <ac:spMkLst>
            <pc:docMk/>
            <pc:sldMk cId="3455185616" sldId="449"/>
            <ac:spMk id="110" creationId="{885913F5-4B0B-B0F5-B6CB-DB96D64F4D36}"/>
          </ac:spMkLst>
        </pc:spChg>
        <pc:spChg chg="add mod">
          <ac:chgData name="Huy Pham" userId="918db3a1909f15e0" providerId="LiveId" clId="{F25EFE69-9EE4-46EC-8F43-1A31E158A81F}" dt="2024-04-02T08:39:20.695" v="654" actId="1076"/>
          <ac:spMkLst>
            <pc:docMk/>
            <pc:sldMk cId="3455185616" sldId="449"/>
            <ac:spMk id="112" creationId="{E52F0319-00C5-E154-C73F-81471DA0879A}"/>
          </ac:spMkLst>
        </pc:spChg>
        <pc:spChg chg="add mod">
          <ac:chgData name="Huy Pham" userId="918db3a1909f15e0" providerId="LiveId" clId="{F25EFE69-9EE4-46EC-8F43-1A31E158A81F}" dt="2024-04-02T08:39:01.479" v="650" actId="1076"/>
          <ac:spMkLst>
            <pc:docMk/>
            <pc:sldMk cId="3455185616" sldId="449"/>
            <ac:spMk id="115" creationId="{014FC2CF-072A-4263-AC3B-EB502F2EBAE3}"/>
          </ac:spMkLst>
        </pc:spChg>
        <pc:spChg chg="add mod">
          <ac:chgData name="Huy Pham" userId="918db3a1909f15e0" providerId="LiveId" clId="{F25EFE69-9EE4-46EC-8F43-1A31E158A81F}" dt="2024-04-02T08:39:12.251" v="651" actId="1076"/>
          <ac:spMkLst>
            <pc:docMk/>
            <pc:sldMk cId="3455185616" sldId="449"/>
            <ac:spMk id="117" creationId="{0B2EA89B-EDBF-DD90-9E2D-A77B418FFD2F}"/>
          </ac:spMkLst>
        </pc:spChg>
        <pc:spChg chg="add mod">
          <ac:chgData name="Huy Pham" userId="918db3a1909f15e0" providerId="LiveId" clId="{F25EFE69-9EE4-46EC-8F43-1A31E158A81F}" dt="2024-04-02T08:39:25.184" v="656" actId="1076"/>
          <ac:spMkLst>
            <pc:docMk/>
            <pc:sldMk cId="3455185616" sldId="449"/>
            <ac:spMk id="124" creationId="{2A39F449-8D11-39DD-4A2A-CF16CE5CA1D4}"/>
          </ac:spMkLst>
        </pc:spChg>
        <pc:graphicFrameChg chg="add del mod">
          <ac:chgData name="Huy Pham" userId="918db3a1909f15e0" providerId="LiveId" clId="{F25EFE69-9EE4-46EC-8F43-1A31E158A81F}" dt="2024-04-02T08:24:26.349" v="271"/>
          <ac:graphicFrameMkLst>
            <pc:docMk/>
            <pc:sldMk cId="3455185616" sldId="449"/>
            <ac:graphicFrameMk id="22" creationId="{9F2F4C69-2262-3A23-C6F7-0FCF4325F768}"/>
          </ac:graphicFrameMkLst>
        </pc:graphicFrameChg>
        <pc:graphicFrameChg chg="add del mod">
          <ac:chgData name="Huy Pham" userId="918db3a1909f15e0" providerId="LiveId" clId="{F25EFE69-9EE4-46EC-8F43-1A31E158A81F}" dt="2024-04-02T08:25:31.031" v="303"/>
          <ac:graphicFrameMkLst>
            <pc:docMk/>
            <pc:sldMk cId="3455185616" sldId="449"/>
            <ac:graphicFrameMk id="49" creationId="{669914BE-64BE-F487-FEED-563EA529717C}"/>
          </ac:graphicFrameMkLst>
        </pc:graphicFrameChg>
        <pc:graphicFrameChg chg="add del mod">
          <ac:chgData name="Huy Pham" userId="918db3a1909f15e0" providerId="LiveId" clId="{F25EFE69-9EE4-46EC-8F43-1A31E158A81F}" dt="2024-04-02T08:25:39.256" v="309"/>
          <ac:graphicFrameMkLst>
            <pc:docMk/>
            <pc:sldMk cId="3455185616" sldId="449"/>
            <ac:graphicFrameMk id="54" creationId="{89FE3D1E-0967-2BEF-EAF3-746A6E4BCE95}"/>
          </ac:graphicFrameMkLst>
        </pc:graphicFrameChg>
        <pc:graphicFrameChg chg="add del mod">
          <ac:chgData name="Huy Pham" userId="918db3a1909f15e0" providerId="LiveId" clId="{F25EFE69-9EE4-46EC-8F43-1A31E158A81F}" dt="2024-04-02T08:25:47.821" v="315"/>
          <ac:graphicFrameMkLst>
            <pc:docMk/>
            <pc:sldMk cId="3455185616" sldId="449"/>
            <ac:graphicFrameMk id="57" creationId="{7CDF003E-FCA8-2ADB-09F1-9FFDC0EC22F0}"/>
          </ac:graphicFrameMkLst>
        </pc:graphicFrameChg>
        <pc:graphicFrameChg chg="add del mod">
          <ac:chgData name="Huy Pham" userId="918db3a1909f15e0" providerId="LiveId" clId="{F25EFE69-9EE4-46EC-8F43-1A31E158A81F}" dt="2024-04-02T08:26:00.994" v="321"/>
          <ac:graphicFrameMkLst>
            <pc:docMk/>
            <pc:sldMk cId="3455185616" sldId="449"/>
            <ac:graphicFrameMk id="60" creationId="{E994ECC9-1C78-23AC-6F29-452CB93C5424}"/>
          </ac:graphicFrameMkLst>
        </pc:graphicFrameChg>
        <pc:graphicFrameChg chg="add del mod">
          <ac:chgData name="Huy Pham" userId="918db3a1909f15e0" providerId="LiveId" clId="{F25EFE69-9EE4-46EC-8F43-1A31E158A81F}" dt="2024-04-02T08:26:17.170" v="329"/>
          <ac:graphicFrameMkLst>
            <pc:docMk/>
            <pc:sldMk cId="3455185616" sldId="449"/>
            <ac:graphicFrameMk id="63" creationId="{97273251-0E27-ACE4-84A7-C1F4300B0A88}"/>
          </ac:graphicFrameMkLst>
        </pc:graphicFrameChg>
        <pc:graphicFrameChg chg="add del mod">
          <ac:chgData name="Huy Pham" userId="918db3a1909f15e0" providerId="LiveId" clId="{F25EFE69-9EE4-46EC-8F43-1A31E158A81F}" dt="2024-04-02T08:26:27.897" v="337"/>
          <ac:graphicFrameMkLst>
            <pc:docMk/>
            <pc:sldMk cId="3455185616" sldId="449"/>
            <ac:graphicFrameMk id="66" creationId="{427834B4-C600-9113-6521-F7588C99FCBA}"/>
          </ac:graphicFrameMkLst>
        </pc:graphicFrameChg>
        <pc:graphicFrameChg chg="add del mod">
          <ac:chgData name="Huy Pham" userId="918db3a1909f15e0" providerId="LiveId" clId="{F25EFE69-9EE4-46EC-8F43-1A31E158A81F}" dt="2024-04-02T08:26:41.317" v="346"/>
          <ac:graphicFrameMkLst>
            <pc:docMk/>
            <pc:sldMk cId="3455185616" sldId="449"/>
            <ac:graphicFrameMk id="69" creationId="{B00FCF67-13C9-600F-45FF-7E77E44C1D13}"/>
          </ac:graphicFrameMkLst>
        </pc:graphicFrameChg>
        <pc:graphicFrameChg chg="add">
          <ac:chgData name="Huy Pham" userId="918db3a1909f15e0" providerId="LiveId" clId="{F25EFE69-9EE4-46EC-8F43-1A31E158A81F}" dt="2024-04-02T08:26:39.921" v="344"/>
          <ac:graphicFrameMkLst>
            <pc:docMk/>
            <pc:sldMk cId="3455185616" sldId="449"/>
            <ac:graphicFrameMk id="71" creationId="{C658B90E-7825-E8EA-FE8D-492FB747C564}"/>
          </ac:graphicFrameMkLst>
        </pc:graphicFrameChg>
        <pc:graphicFrameChg chg="add del mod">
          <ac:chgData name="Huy Pham" userId="918db3a1909f15e0" providerId="LiveId" clId="{F25EFE69-9EE4-46EC-8F43-1A31E158A81F}" dt="2024-04-02T08:26:59.003" v="349"/>
          <ac:graphicFrameMkLst>
            <pc:docMk/>
            <pc:sldMk cId="3455185616" sldId="449"/>
            <ac:graphicFrameMk id="73" creationId="{77F53B83-410F-03FD-1B59-93FED658255B}"/>
          </ac:graphicFrameMkLst>
        </pc:graphicFrameChg>
        <pc:graphicFrameChg chg="add del mod">
          <ac:chgData name="Huy Pham" userId="918db3a1909f15e0" providerId="LiveId" clId="{F25EFE69-9EE4-46EC-8F43-1A31E158A81F}" dt="2024-04-02T08:35:41.620" v="610"/>
          <ac:graphicFrameMkLst>
            <pc:docMk/>
            <pc:sldMk cId="3455185616" sldId="449"/>
            <ac:graphicFrameMk id="94" creationId="{A4D414E6-428B-7B11-5C49-AD056D3AD0CB}"/>
          </ac:graphicFrameMkLst>
        </pc:graphicFrameChg>
        <pc:graphicFrameChg chg="add del mod">
          <ac:chgData name="Huy Pham" userId="918db3a1909f15e0" providerId="LiveId" clId="{F25EFE69-9EE4-46EC-8F43-1A31E158A81F}" dt="2024-04-02T08:36:14.618" v="621"/>
          <ac:graphicFrameMkLst>
            <pc:docMk/>
            <pc:sldMk cId="3455185616" sldId="449"/>
            <ac:graphicFrameMk id="97" creationId="{3DD9C555-93E3-48DC-CA02-2810564A9070}"/>
          </ac:graphicFrameMkLst>
        </pc:graphicFrameChg>
        <pc:cxnChg chg="del">
          <ac:chgData name="Huy Pham" userId="918db3a1909f15e0" providerId="LiveId" clId="{F25EFE69-9EE4-46EC-8F43-1A31E158A81F}" dt="2024-04-02T08:24:18.404" v="267" actId="478"/>
          <ac:cxnSpMkLst>
            <pc:docMk/>
            <pc:sldMk cId="3455185616" sldId="449"/>
            <ac:cxnSpMk id="21" creationId="{7834DEE6-C6DF-8E7D-ED3B-D5D2B6BE9002}"/>
          </ac:cxnSpMkLst>
        </pc:cxnChg>
        <pc:cxnChg chg="del">
          <ac:chgData name="Huy Pham" userId="918db3a1909f15e0" providerId="LiveId" clId="{F25EFE69-9EE4-46EC-8F43-1A31E158A81F}" dt="2024-04-02T08:24:18.404" v="267" actId="478"/>
          <ac:cxnSpMkLst>
            <pc:docMk/>
            <pc:sldMk cId="3455185616" sldId="449"/>
            <ac:cxnSpMk id="25" creationId="{091419E0-9ECC-9774-361E-209E977E0B83}"/>
          </ac:cxnSpMkLst>
        </pc:cxnChg>
        <pc:cxnChg chg="del">
          <ac:chgData name="Huy Pham" userId="918db3a1909f15e0" providerId="LiveId" clId="{F25EFE69-9EE4-46EC-8F43-1A31E158A81F}" dt="2024-04-02T08:24:18.404" v="267" actId="478"/>
          <ac:cxnSpMkLst>
            <pc:docMk/>
            <pc:sldMk cId="3455185616" sldId="449"/>
            <ac:cxnSpMk id="31" creationId="{B2031978-5950-86B5-C318-33ECF9F707A6}"/>
          </ac:cxnSpMkLst>
        </pc:cxnChg>
        <pc:cxnChg chg="del">
          <ac:chgData name="Huy Pham" userId="918db3a1909f15e0" providerId="LiveId" clId="{F25EFE69-9EE4-46EC-8F43-1A31E158A81F}" dt="2024-04-02T08:24:18.404" v="267" actId="478"/>
          <ac:cxnSpMkLst>
            <pc:docMk/>
            <pc:sldMk cId="3455185616" sldId="449"/>
            <ac:cxnSpMk id="32" creationId="{38067A11-FFB6-11C0-35E3-55FBCE2038EF}"/>
          </ac:cxnSpMkLst>
        </pc:cxnChg>
        <pc:cxnChg chg="del">
          <ac:chgData name="Huy Pham" userId="918db3a1909f15e0" providerId="LiveId" clId="{F25EFE69-9EE4-46EC-8F43-1A31E158A81F}" dt="2024-04-02T08:24:18.404" v="267" actId="478"/>
          <ac:cxnSpMkLst>
            <pc:docMk/>
            <pc:sldMk cId="3455185616" sldId="449"/>
            <ac:cxnSpMk id="41" creationId="{E4306965-EE83-B7AB-B672-3B3D575851B7}"/>
          </ac:cxnSpMkLst>
        </pc:cxnChg>
        <pc:cxnChg chg="add mod">
          <ac:chgData name="Huy Pham" userId="918db3a1909f15e0" providerId="LiveId" clId="{F25EFE69-9EE4-46EC-8F43-1A31E158A81F}" dt="2024-04-02T08:37:33.851" v="630" actId="1076"/>
          <ac:cxnSpMkLst>
            <pc:docMk/>
            <pc:sldMk cId="3455185616" sldId="449"/>
            <ac:cxnSpMk id="100" creationId="{09B3870A-810B-A0D0-6AED-E68D743628A4}"/>
          </ac:cxnSpMkLst>
        </pc:cxnChg>
        <pc:cxnChg chg="add mod">
          <ac:chgData name="Huy Pham" userId="918db3a1909f15e0" providerId="LiveId" clId="{F25EFE69-9EE4-46EC-8F43-1A31E158A81F}" dt="2024-04-02T08:37:33.851" v="630" actId="1076"/>
          <ac:cxnSpMkLst>
            <pc:docMk/>
            <pc:sldMk cId="3455185616" sldId="449"/>
            <ac:cxnSpMk id="101" creationId="{BE8D1F6A-E2E8-EAC8-C566-C81DFC22B2FA}"/>
          </ac:cxnSpMkLst>
        </pc:cxnChg>
        <pc:cxnChg chg="add mod">
          <ac:chgData name="Huy Pham" userId="918db3a1909f15e0" providerId="LiveId" clId="{F25EFE69-9EE4-46EC-8F43-1A31E158A81F}" dt="2024-04-02T08:37:33.851" v="630" actId="1076"/>
          <ac:cxnSpMkLst>
            <pc:docMk/>
            <pc:sldMk cId="3455185616" sldId="449"/>
            <ac:cxnSpMk id="102" creationId="{30556531-5F55-4DFF-88FA-7E24A91EE176}"/>
          </ac:cxnSpMkLst>
        </pc:cxnChg>
        <pc:cxnChg chg="add mod">
          <ac:chgData name="Huy Pham" userId="918db3a1909f15e0" providerId="LiveId" clId="{F25EFE69-9EE4-46EC-8F43-1A31E158A81F}" dt="2024-05-28T07:39:04.258" v="10675" actId="1038"/>
          <ac:cxnSpMkLst>
            <pc:docMk/>
            <pc:sldMk cId="3455185616" sldId="449"/>
            <ac:cxnSpMk id="111" creationId="{52589EA3-8B4E-F87D-6286-04F6AF0F681F}"/>
          </ac:cxnSpMkLst>
        </pc:cxnChg>
        <pc:cxnChg chg="add mod">
          <ac:chgData name="Huy Pham" userId="918db3a1909f15e0" providerId="LiveId" clId="{F25EFE69-9EE4-46EC-8F43-1A31E158A81F}" dt="2024-04-02T08:37:33.851" v="630" actId="1076"/>
          <ac:cxnSpMkLst>
            <pc:docMk/>
            <pc:sldMk cId="3455185616" sldId="449"/>
            <ac:cxnSpMk id="113" creationId="{E962A46A-0B80-5FF1-1B66-00A78D392A78}"/>
          </ac:cxnSpMkLst>
        </pc:cxnChg>
        <pc:cxnChg chg="add mod">
          <ac:chgData name="Huy Pham" userId="918db3a1909f15e0" providerId="LiveId" clId="{F25EFE69-9EE4-46EC-8F43-1A31E158A81F}" dt="2024-04-02T08:37:33.851" v="630" actId="1076"/>
          <ac:cxnSpMkLst>
            <pc:docMk/>
            <pc:sldMk cId="3455185616" sldId="449"/>
            <ac:cxnSpMk id="114" creationId="{9740449E-B177-D28A-AA76-C824B206266F}"/>
          </ac:cxnSpMkLst>
        </pc:cxnChg>
        <pc:cxnChg chg="add mod">
          <ac:chgData name="Huy Pham" userId="918db3a1909f15e0" providerId="LiveId" clId="{F25EFE69-9EE4-46EC-8F43-1A31E158A81F}" dt="2024-04-02T08:38:38.225" v="647" actId="14100"/>
          <ac:cxnSpMkLst>
            <pc:docMk/>
            <pc:sldMk cId="3455185616" sldId="449"/>
            <ac:cxnSpMk id="116" creationId="{A38733ED-BD12-63CF-9DE2-73DB3D1F841D}"/>
          </ac:cxnSpMkLst>
        </pc:cxnChg>
      </pc:sldChg>
      <pc:sldChg chg="del">
        <pc:chgData name="Huy Pham" userId="918db3a1909f15e0" providerId="LiveId" clId="{F25EFE69-9EE4-46EC-8F43-1A31E158A81F}" dt="2024-04-14T02:29:57.137" v="2564" actId="47"/>
        <pc:sldMkLst>
          <pc:docMk/>
          <pc:sldMk cId="4211675963" sldId="450"/>
        </pc:sldMkLst>
      </pc:sldChg>
      <pc:sldChg chg="del">
        <pc:chgData name="Huy Pham" userId="918db3a1909f15e0" providerId="LiveId" clId="{F25EFE69-9EE4-46EC-8F43-1A31E158A81F}" dt="2024-04-14T02:29:56.359" v="2563" actId="47"/>
        <pc:sldMkLst>
          <pc:docMk/>
          <pc:sldMk cId="3499520248" sldId="451"/>
        </pc:sldMkLst>
      </pc:sldChg>
      <pc:sldChg chg="del">
        <pc:chgData name="Huy Pham" userId="918db3a1909f15e0" providerId="LiveId" clId="{F25EFE69-9EE4-46EC-8F43-1A31E158A81F}" dt="2024-04-14T02:30:07.300" v="2569" actId="47"/>
        <pc:sldMkLst>
          <pc:docMk/>
          <pc:sldMk cId="3932179014" sldId="452"/>
        </pc:sldMkLst>
      </pc:sldChg>
      <pc:sldChg chg="del">
        <pc:chgData name="Huy Pham" userId="918db3a1909f15e0" providerId="LiveId" clId="{F25EFE69-9EE4-46EC-8F43-1A31E158A81F}" dt="2024-04-14T02:30:06.566" v="2568" actId="47"/>
        <pc:sldMkLst>
          <pc:docMk/>
          <pc:sldMk cId="3067909804" sldId="453"/>
        </pc:sldMkLst>
      </pc:sldChg>
      <pc:sldChg chg="del">
        <pc:chgData name="Huy Pham" userId="918db3a1909f15e0" providerId="LiveId" clId="{F25EFE69-9EE4-46EC-8F43-1A31E158A81F}" dt="2024-04-14T02:30:13.199" v="2571" actId="47"/>
        <pc:sldMkLst>
          <pc:docMk/>
          <pc:sldMk cId="413798045" sldId="454"/>
        </pc:sldMkLst>
      </pc:sldChg>
      <pc:sldChg chg="del">
        <pc:chgData name="Huy Pham" userId="918db3a1909f15e0" providerId="LiveId" clId="{F25EFE69-9EE4-46EC-8F43-1A31E158A81F}" dt="2024-04-14T02:30:11.526" v="2570" actId="47"/>
        <pc:sldMkLst>
          <pc:docMk/>
          <pc:sldMk cId="1789226041" sldId="455"/>
        </pc:sldMkLst>
      </pc:sldChg>
      <pc:sldChg chg="ord">
        <pc:chgData name="Huy Pham" userId="918db3a1909f15e0" providerId="LiveId" clId="{F25EFE69-9EE4-46EC-8F43-1A31E158A81F}" dt="2024-04-14T03:26:05.510" v="3352"/>
        <pc:sldMkLst>
          <pc:docMk/>
          <pc:sldMk cId="2252638529" sldId="457"/>
        </pc:sldMkLst>
      </pc:sldChg>
      <pc:sldChg chg="del ord">
        <pc:chgData name="Huy Pham" userId="918db3a1909f15e0" providerId="LiveId" clId="{F25EFE69-9EE4-46EC-8F43-1A31E158A81F}" dt="2024-06-10T07:39:39.722" v="11264" actId="47"/>
        <pc:sldMkLst>
          <pc:docMk/>
          <pc:sldMk cId="2727234574" sldId="458"/>
        </pc:sldMkLst>
      </pc:sldChg>
      <pc:sldChg chg="del">
        <pc:chgData name="Huy Pham" userId="918db3a1909f15e0" providerId="LiveId" clId="{F25EFE69-9EE4-46EC-8F43-1A31E158A81F}" dt="2024-04-14T02:30:06.281" v="2567" actId="47"/>
        <pc:sldMkLst>
          <pc:docMk/>
          <pc:sldMk cId="3345545355" sldId="459"/>
        </pc:sldMkLst>
      </pc:sldChg>
      <pc:sldChg chg="del">
        <pc:chgData name="Huy Pham" userId="918db3a1909f15e0" providerId="LiveId" clId="{F25EFE69-9EE4-46EC-8F43-1A31E158A81F}" dt="2024-04-14T02:30:04.914" v="2565" actId="47"/>
        <pc:sldMkLst>
          <pc:docMk/>
          <pc:sldMk cId="4197599992" sldId="460"/>
        </pc:sldMkLst>
      </pc:sldChg>
      <pc:sldChg chg="addSp delSp modSp add mod delAnim modAnim">
        <pc:chgData name="Huy Pham" userId="918db3a1909f15e0" providerId="LiveId" clId="{F25EFE69-9EE4-46EC-8F43-1A31E158A81F}" dt="2024-05-28T07:48:23.726" v="10714"/>
        <pc:sldMkLst>
          <pc:docMk/>
          <pc:sldMk cId="122650151" sldId="461"/>
        </pc:sldMkLst>
        <pc:spChg chg="add mod">
          <ac:chgData name="Huy Pham" userId="918db3a1909f15e0" providerId="LiveId" clId="{F25EFE69-9EE4-46EC-8F43-1A31E158A81F}" dt="2024-04-20T23:57:41.579" v="6920" actId="1036"/>
          <ac:spMkLst>
            <pc:docMk/>
            <pc:sldMk cId="122650151" sldId="461"/>
            <ac:spMk id="3" creationId="{CD6A8A9D-6DD6-F645-7D4A-B76C1432D7C4}"/>
          </ac:spMkLst>
        </pc:spChg>
        <pc:spChg chg="del">
          <ac:chgData name="Huy Pham" userId="918db3a1909f15e0" providerId="LiveId" clId="{F25EFE69-9EE4-46EC-8F43-1A31E158A81F}" dt="2024-04-20T23:57:21.090" v="6915" actId="478"/>
          <ac:spMkLst>
            <pc:docMk/>
            <pc:sldMk cId="122650151" sldId="461"/>
            <ac:spMk id="10" creationId="{44196311-251D-0BF6-3CAC-71334AF1B751}"/>
          </ac:spMkLst>
        </pc:spChg>
        <pc:spChg chg="add mod">
          <ac:chgData name="Huy Pham" userId="918db3a1909f15e0" providerId="LiveId" clId="{F25EFE69-9EE4-46EC-8F43-1A31E158A81F}" dt="2024-05-28T07:43:02.127" v="10696" actId="1035"/>
          <ac:spMkLst>
            <pc:docMk/>
            <pc:sldMk cId="122650151" sldId="461"/>
            <ac:spMk id="10" creationId="{D0A6E1B9-3927-B9D4-0F6C-7766BF7CAE10}"/>
          </ac:spMkLst>
        </pc:spChg>
        <pc:spChg chg="add mod">
          <ac:chgData name="Huy Pham" userId="918db3a1909f15e0" providerId="LiveId" clId="{F25EFE69-9EE4-46EC-8F43-1A31E158A81F}" dt="2024-05-28T07:43:06.912" v="10699" actId="1037"/>
          <ac:spMkLst>
            <pc:docMk/>
            <pc:sldMk cId="122650151" sldId="461"/>
            <ac:spMk id="11" creationId="{0547B2D2-26A7-B468-80D5-27CCB9289F05}"/>
          </ac:spMkLst>
        </pc:spChg>
        <pc:spChg chg="del">
          <ac:chgData name="Huy Pham" userId="918db3a1909f15e0" providerId="LiveId" clId="{F25EFE69-9EE4-46EC-8F43-1A31E158A81F}" dt="2024-04-20T23:57:21.090" v="6915" actId="478"/>
          <ac:spMkLst>
            <pc:docMk/>
            <pc:sldMk cId="122650151" sldId="461"/>
            <ac:spMk id="11" creationId="{66389595-266F-1E34-F9B3-B301A1D36E27}"/>
          </ac:spMkLst>
        </pc:spChg>
        <pc:spChg chg="del">
          <ac:chgData name="Huy Pham" userId="918db3a1909f15e0" providerId="LiveId" clId="{F25EFE69-9EE4-46EC-8F43-1A31E158A81F}" dt="2024-04-20T23:57:21.090" v="6915" actId="478"/>
          <ac:spMkLst>
            <pc:docMk/>
            <pc:sldMk cId="122650151" sldId="461"/>
            <ac:spMk id="12" creationId="{C48652AC-C627-2B19-2990-1EF69B0ACB9F}"/>
          </ac:spMkLst>
        </pc:spChg>
        <pc:spChg chg="del">
          <ac:chgData name="Huy Pham" userId="918db3a1909f15e0" providerId="LiveId" clId="{F25EFE69-9EE4-46EC-8F43-1A31E158A81F}" dt="2024-04-20T23:57:21.090" v="6915" actId="478"/>
          <ac:spMkLst>
            <pc:docMk/>
            <pc:sldMk cId="122650151" sldId="461"/>
            <ac:spMk id="13" creationId="{75210F64-84EB-A3C0-234B-38A4D7D9FBE3}"/>
          </ac:spMkLst>
        </pc:spChg>
        <pc:spChg chg="del">
          <ac:chgData name="Huy Pham" userId="918db3a1909f15e0" providerId="LiveId" clId="{F25EFE69-9EE4-46EC-8F43-1A31E158A81F}" dt="2024-04-20T23:57:21.090" v="6915" actId="478"/>
          <ac:spMkLst>
            <pc:docMk/>
            <pc:sldMk cId="122650151" sldId="461"/>
            <ac:spMk id="14" creationId="{86BD122A-D896-AE1A-CD88-D3B3D172304B}"/>
          </ac:spMkLst>
        </pc:spChg>
        <pc:spChg chg="del">
          <ac:chgData name="Huy Pham" userId="918db3a1909f15e0" providerId="LiveId" clId="{F25EFE69-9EE4-46EC-8F43-1A31E158A81F}" dt="2024-04-20T23:57:21.090" v="6915" actId="478"/>
          <ac:spMkLst>
            <pc:docMk/>
            <pc:sldMk cId="122650151" sldId="461"/>
            <ac:spMk id="15" creationId="{282D74E4-1003-5B7C-1EA7-60F9BB4EB754}"/>
          </ac:spMkLst>
        </pc:spChg>
        <pc:spChg chg="del">
          <ac:chgData name="Huy Pham" userId="918db3a1909f15e0" providerId="LiveId" clId="{F25EFE69-9EE4-46EC-8F43-1A31E158A81F}" dt="2024-04-20T23:57:21.090" v="6915" actId="478"/>
          <ac:spMkLst>
            <pc:docMk/>
            <pc:sldMk cId="122650151" sldId="461"/>
            <ac:spMk id="16" creationId="{5E342325-AA35-5CF7-9DC1-0C2E646513BD}"/>
          </ac:spMkLst>
        </pc:spChg>
        <pc:spChg chg="del">
          <ac:chgData name="Huy Pham" userId="918db3a1909f15e0" providerId="LiveId" clId="{F25EFE69-9EE4-46EC-8F43-1A31E158A81F}" dt="2024-04-20T23:57:21.090" v="6915" actId="478"/>
          <ac:spMkLst>
            <pc:docMk/>
            <pc:sldMk cId="122650151" sldId="461"/>
            <ac:spMk id="17" creationId="{2C338DCF-3CA8-8E7B-EEBE-8592565B8E3B}"/>
          </ac:spMkLst>
        </pc:spChg>
        <pc:spChg chg="del">
          <ac:chgData name="Huy Pham" userId="918db3a1909f15e0" providerId="LiveId" clId="{F25EFE69-9EE4-46EC-8F43-1A31E158A81F}" dt="2024-04-20T23:57:21.090" v="6915" actId="478"/>
          <ac:spMkLst>
            <pc:docMk/>
            <pc:sldMk cId="122650151" sldId="461"/>
            <ac:spMk id="18" creationId="{97AA56F7-A511-872B-83CF-6C482CB250E8}"/>
          </ac:spMkLst>
        </pc:spChg>
        <pc:spChg chg="mod">
          <ac:chgData name="Huy Pham" userId="918db3a1909f15e0" providerId="LiveId" clId="{F25EFE69-9EE4-46EC-8F43-1A31E158A81F}" dt="2024-04-20T23:57:08.012" v="6906" actId="14100"/>
          <ac:spMkLst>
            <pc:docMk/>
            <pc:sldMk cId="122650151" sldId="461"/>
            <ac:spMk id="19" creationId="{0D0FAD13-81FD-9CEB-0DAE-E2775E752AFF}"/>
          </ac:spMkLst>
        </pc:spChg>
        <pc:spChg chg="mod">
          <ac:chgData name="Huy Pham" userId="918db3a1909f15e0" providerId="LiveId" clId="{F25EFE69-9EE4-46EC-8F43-1A31E158A81F}" dt="2024-04-20T23:56:53.428" v="6881" actId="1076"/>
          <ac:spMkLst>
            <pc:docMk/>
            <pc:sldMk cId="122650151" sldId="461"/>
            <ac:spMk id="20" creationId="{996C930C-5EBE-9529-9BBF-57DB3A65F8C9}"/>
          </ac:spMkLst>
        </pc:spChg>
        <pc:spChg chg="add mod">
          <ac:chgData name="Huy Pham" userId="918db3a1909f15e0" providerId="LiveId" clId="{F25EFE69-9EE4-46EC-8F43-1A31E158A81F}" dt="2024-04-20T23:57:41.579" v="6920" actId="1036"/>
          <ac:spMkLst>
            <pc:docMk/>
            <pc:sldMk cId="122650151" sldId="461"/>
            <ac:spMk id="21" creationId="{E232FD9F-D6C4-41EA-C08C-B662D2B3DA2E}"/>
          </ac:spMkLst>
        </pc:spChg>
        <pc:spChg chg="add mod">
          <ac:chgData name="Huy Pham" userId="918db3a1909f15e0" providerId="LiveId" clId="{F25EFE69-9EE4-46EC-8F43-1A31E158A81F}" dt="2024-04-20T23:56:50.163" v="6880" actId="1037"/>
          <ac:spMkLst>
            <pc:docMk/>
            <pc:sldMk cId="122650151" sldId="461"/>
            <ac:spMk id="22" creationId="{A7A6910C-3825-1DA4-7D4E-038F1687694D}"/>
          </ac:spMkLst>
        </pc:spChg>
        <pc:spChg chg="add mod">
          <ac:chgData name="Huy Pham" userId="918db3a1909f15e0" providerId="LiveId" clId="{F25EFE69-9EE4-46EC-8F43-1A31E158A81F}" dt="2024-04-20T23:56:45.239" v="6875" actId="1038"/>
          <ac:spMkLst>
            <pc:docMk/>
            <pc:sldMk cId="122650151" sldId="461"/>
            <ac:spMk id="25" creationId="{DE3C7C16-1054-4B84-29CE-84D166519866}"/>
          </ac:spMkLst>
        </pc:spChg>
        <pc:spChg chg="mod">
          <ac:chgData name="Huy Pham" userId="918db3a1909f15e0" providerId="LiveId" clId="{F25EFE69-9EE4-46EC-8F43-1A31E158A81F}" dt="2024-04-23T09:07:22.565" v="9964" actId="20577"/>
          <ac:spMkLst>
            <pc:docMk/>
            <pc:sldMk cId="122650151" sldId="461"/>
            <ac:spMk id="26" creationId="{6155F20E-666A-00DF-9AC3-5138FBDDD604}"/>
          </ac:spMkLst>
        </pc:spChg>
        <pc:spChg chg="mod">
          <ac:chgData name="Huy Pham" userId="918db3a1909f15e0" providerId="LiveId" clId="{F25EFE69-9EE4-46EC-8F43-1A31E158A81F}" dt="2024-04-20T23:57:12.198" v="6907" actId="14100"/>
          <ac:spMkLst>
            <pc:docMk/>
            <pc:sldMk cId="122650151" sldId="461"/>
            <ac:spMk id="27" creationId="{900D60ED-5931-DEB0-F6CC-C4642F106937}"/>
          </ac:spMkLst>
        </pc:spChg>
        <pc:spChg chg="add mod">
          <ac:chgData name="Huy Pham" userId="918db3a1909f15e0" providerId="LiveId" clId="{F25EFE69-9EE4-46EC-8F43-1A31E158A81F}" dt="2024-04-20T23:56:34.633" v="6869" actId="20577"/>
          <ac:spMkLst>
            <pc:docMk/>
            <pc:sldMk cId="122650151" sldId="461"/>
            <ac:spMk id="30" creationId="{40A06465-B896-D8F9-B807-0B3CCD32C5BA}"/>
          </ac:spMkLst>
        </pc:spChg>
        <pc:spChg chg="add mod">
          <ac:chgData name="Huy Pham" userId="918db3a1909f15e0" providerId="LiveId" clId="{F25EFE69-9EE4-46EC-8F43-1A31E158A81F}" dt="2024-04-20T23:56:39.696" v="6870" actId="1076"/>
          <ac:spMkLst>
            <pc:docMk/>
            <pc:sldMk cId="122650151" sldId="461"/>
            <ac:spMk id="33" creationId="{7B8D0C4E-BCF1-073E-BB7A-9C11763A5A32}"/>
          </ac:spMkLst>
        </pc:spChg>
        <pc:spChg chg="add del">
          <ac:chgData name="Huy Pham" userId="918db3a1909f15e0" providerId="LiveId" clId="{F25EFE69-9EE4-46EC-8F43-1A31E158A81F}" dt="2024-04-02T08:43:38.907" v="706" actId="478"/>
          <ac:spMkLst>
            <pc:docMk/>
            <pc:sldMk cId="122650151" sldId="461"/>
            <ac:spMk id="35" creationId="{A2D0B1BD-827B-C444-9482-BD3A4AD322C4}"/>
          </ac:spMkLst>
        </pc:spChg>
        <pc:spChg chg="add mod">
          <ac:chgData name="Huy Pham" userId="918db3a1909f15e0" providerId="LiveId" clId="{F25EFE69-9EE4-46EC-8F43-1A31E158A81F}" dt="2024-04-02T08:48:44.924" v="789" actId="208"/>
          <ac:spMkLst>
            <pc:docMk/>
            <pc:sldMk cId="122650151" sldId="461"/>
            <ac:spMk id="36" creationId="{01E662DD-BEB7-1F40-20E7-8EC918C5D22A}"/>
          </ac:spMkLst>
        </pc:spChg>
        <pc:spChg chg="add mod">
          <ac:chgData name="Huy Pham" userId="918db3a1909f15e0" providerId="LiveId" clId="{F25EFE69-9EE4-46EC-8F43-1A31E158A81F}" dt="2024-05-28T07:42:15.658" v="10689" actId="1037"/>
          <ac:spMkLst>
            <pc:docMk/>
            <pc:sldMk cId="122650151" sldId="461"/>
            <ac:spMk id="37" creationId="{BD086373-E092-1548-E0FE-B7F211B12967}"/>
          </ac:spMkLst>
        </pc:spChg>
        <pc:spChg chg="add mod">
          <ac:chgData name="Huy Pham" userId="918db3a1909f15e0" providerId="LiveId" clId="{F25EFE69-9EE4-46EC-8F43-1A31E158A81F}" dt="2024-04-02T08:52:46.054" v="1387" actId="1076"/>
          <ac:spMkLst>
            <pc:docMk/>
            <pc:sldMk cId="122650151" sldId="461"/>
            <ac:spMk id="40" creationId="{0ACC8C0D-1894-3629-5649-35E8A650702B}"/>
          </ac:spMkLst>
        </pc:spChg>
        <pc:spChg chg="add mod">
          <ac:chgData name="Huy Pham" userId="918db3a1909f15e0" providerId="LiveId" clId="{F25EFE69-9EE4-46EC-8F43-1A31E158A81F}" dt="2024-04-02T08:52:55.496" v="1388" actId="1076"/>
          <ac:spMkLst>
            <pc:docMk/>
            <pc:sldMk cId="122650151" sldId="461"/>
            <ac:spMk id="41" creationId="{59419B58-AA94-54CB-1721-F909825B85AE}"/>
          </ac:spMkLst>
        </pc:spChg>
        <pc:spChg chg="add mod">
          <ac:chgData name="Huy Pham" userId="918db3a1909f15e0" providerId="LiveId" clId="{F25EFE69-9EE4-46EC-8F43-1A31E158A81F}" dt="2024-04-02T08:46:43.192" v="732" actId="1076"/>
          <ac:spMkLst>
            <pc:docMk/>
            <pc:sldMk cId="122650151" sldId="461"/>
            <ac:spMk id="42" creationId="{CBB1D875-3488-1913-DE76-FF025E7476FD}"/>
          </ac:spMkLst>
        </pc:spChg>
        <pc:spChg chg="mod">
          <ac:chgData name="Huy Pham" userId="918db3a1909f15e0" providerId="LiveId" clId="{F25EFE69-9EE4-46EC-8F43-1A31E158A81F}" dt="2024-04-20T23:57:17.084" v="6914" actId="1037"/>
          <ac:spMkLst>
            <pc:docMk/>
            <pc:sldMk cId="122650151" sldId="461"/>
            <ac:spMk id="43" creationId="{5183A78E-494F-C7A2-D21A-470750A6AC75}"/>
          </ac:spMkLst>
        </pc:spChg>
        <pc:spChg chg="add mod">
          <ac:chgData name="Huy Pham" userId="918db3a1909f15e0" providerId="LiveId" clId="{F25EFE69-9EE4-46EC-8F43-1A31E158A81F}" dt="2024-04-02T08:46:59.865" v="740" actId="1037"/>
          <ac:spMkLst>
            <pc:docMk/>
            <pc:sldMk cId="122650151" sldId="461"/>
            <ac:spMk id="44" creationId="{96821375-E324-1129-F62D-27EB90C108C9}"/>
          </ac:spMkLst>
        </pc:spChg>
        <pc:spChg chg="del">
          <ac:chgData name="Huy Pham" userId="918db3a1909f15e0" providerId="LiveId" clId="{F25EFE69-9EE4-46EC-8F43-1A31E158A81F}" dt="2024-04-02T08:40:47.041" v="658" actId="478"/>
          <ac:spMkLst>
            <pc:docMk/>
            <pc:sldMk cId="122650151" sldId="461"/>
            <ac:spMk id="53" creationId="{D0BA71BF-6C3F-7B6D-E2D7-AE3E1361A73A}"/>
          </ac:spMkLst>
        </pc:spChg>
        <pc:spChg chg="del">
          <ac:chgData name="Huy Pham" userId="918db3a1909f15e0" providerId="LiveId" clId="{F25EFE69-9EE4-46EC-8F43-1A31E158A81F}" dt="2024-04-02T08:40:47.041" v="658" actId="478"/>
          <ac:spMkLst>
            <pc:docMk/>
            <pc:sldMk cId="122650151" sldId="461"/>
            <ac:spMk id="56" creationId="{DDD78105-F310-00E6-B74B-EEF4E9087C7F}"/>
          </ac:spMkLst>
        </pc:spChg>
        <pc:spChg chg="del">
          <ac:chgData name="Huy Pham" userId="918db3a1909f15e0" providerId="LiveId" clId="{F25EFE69-9EE4-46EC-8F43-1A31E158A81F}" dt="2024-04-02T08:40:47.041" v="658" actId="478"/>
          <ac:spMkLst>
            <pc:docMk/>
            <pc:sldMk cId="122650151" sldId="461"/>
            <ac:spMk id="59" creationId="{A46B3E82-3E01-FA58-A244-87E534133829}"/>
          </ac:spMkLst>
        </pc:spChg>
        <pc:spChg chg="del">
          <ac:chgData name="Huy Pham" userId="918db3a1909f15e0" providerId="LiveId" clId="{F25EFE69-9EE4-46EC-8F43-1A31E158A81F}" dt="2024-04-02T08:40:47.041" v="658" actId="478"/>
          <ac:spMkLst>
            <pc:docMk/>
            <pc:sldMk cId="122650151" sldId="461"/>
            <ac:spMk id="62" creationId="{572E2C83-A561-C0EB-00F2-6B94972E259B}"/>
          </ac:spMkLst>
        </pc:spChg>
        <pc:spChg chg="del">
          <ac:chgData name="Huy Pham" userId="918db3a1909f15e0" providerId="LiveId" clId="{F25EFE69-9EE4-46EC-8F43-1A31E158A81F}" dt="2024-04-02T08:40:47.041" v="658" actId="478"/>
          <ac:spMkLst>
            <pc:docMk/>
            <pc:sldMk cId="122650151" sldId="461"/>
            <ac:spMk id="65" creationId="{035A3D7A-D16C-A067-002F-90D2B637A548}"/>
          </ac:spMkLst>
        </pc:spChg>
        <pc:spChg chg="del">
          <ac:chgData name="Huy Pham" userId="918db3a1909f15e0" providerId="LiveId" clId="{F25EFE69-9EE4-46EC-8F43-1A31E158A81F}" dt="2024-04-02T08:40:47.041" v="658" actId="478"/>
          <ac:spMkLst>
            <pc:docMk/>
            <pc:sldMk cId="122650151" sldId="461"/>
            <ac:spMk id="68" creationId="{E0A23018-F3D1-C204-1879-AF0DC22B4B99}"/>
          </ac:spMkLst>
        </pc:spChg>
        <pc:spChg chg="del">
          <ac:chgData name="Huy Pham" userId="918db3a1909f15e0" providerId="LiveId" clId="{F25EFE69-9EE4-46EC-8F43-1A31E158A81F}" dt="2024-04-02T08:40:47.041" v="658" actId="478"/>
          <ac:spMkLst>
            <pc:docMk/>
            <pc:sldMk cId="122650151" sldId="461"/>
            <ac:spMk id="75" creationId="{48E9D8C4-CE97-2930-99C4-015A3AF21548}"/>
          </ac:spMkLst>
        </pc:spChg>
        <pc:spChg chg="del">
          <ac:chgData name="Huy Pham" userId="918db3a1909f15e0" providerId="LiveId" clId="{F25EFE69-9EE4-46EC-8F43-1A31E158A81F}" dt="2024-04-02T08:40:47.041" v="658" actId="478"/>
          <ac:spMkLst>
            <pc:docMk/>
            <pc:sldMk cId="122650151" sldId="461"/>
            <ac:spMk id="77" creationId="{8AAB08B5-D7DB-EF18-9898-EB66DD161C38}"/>
          </ac:spMkLst>
        </pc:spChg>
        <pc:spChg chg="del">
          <ac:chgData name="Huy Pham" userId="918db3a1909f15e0" providerId="LiveId" clId="{F25EFE69-9EE4-46EC-8F43-1A31E158A81F}" dt="2024-04-02T08:40:47.041" v="658" actId="478"/>
          <ac:spMkLst>
            <pc:docMk/>
            <pc:sldMk cId="122650151" sldId="461"/>
            <ac:spMk id="80" creationId="{9CB76FB8-12A6-1197-B146-48184063D4E3}"/>
          </ac:spMkLst>
        </pc:spChg>
        <pc:spChg chg="del">
          <ac:chgData name="Huy Pham" userId="918db3a1909f15e0" providerId="LiveId" clId="{F25EFE69-9EE4-46EC-8F43-1A31E158A81F}" dt="2024-04-02T08:40:49.988" v="659" actId="478"/>
          <ac:spMkLst>
            <pc:docMk/>
            <pc:sldMk cId="122650151" sldId="461"/>
            <ac:spMk id="81" creationId="{A54AA854-9603-A76D-E6AB-E3051EBE9B58}"/>
          </ac:spMkLst>
        </pc:spChg>
        <pc:spChg chg="del">
          <ac:chgData name="Huy Pham" userId="918db3a1909f15e0" providerId="LiveId" clId="{F25EFE69-9EE4-46EC-8F43-1A31E158A81F}" dt="2024-04-02T08:40:47.041" v="658" actId="478"/>
          <ac:spMkLst>
            <pc:docMk/>
            <pc:sldMk cId="122650151" sldId="461"/>
            <ac:spMk id="82" creationId="{3213FAAB-7020-7EBB-8444-62C795FFF7B0}"/>
          </ac:spMkLst>
        </pc:spChg>
        <pc:spChg chg="del">
          <ac:chgData name="Huy Pham" userId="918db3a1909f15e0" providerId="LiveId" clId="{F25EFE69-9EE4-46EC-8F43-1A31E158A81F}" dt="2024-04-02T08:40:47.041" v="658" actId="478"/>
          <ac:spMkLst>
            <pc:docMk/>
            <pc:sldMk cId="122650151" sldId="461"/>
            <ac:spMk id="83" creationId="{06A79ED3-511B-516A-20FC-F5B5B00BF6EB}"/>
          </ac:spMkLst>
        </pc:spChg>
        <pc:spChg chg="add mod">
          <ac:chgData name="Huy Pham" userId="918db3a1909f15e0" providerId="LiveId" clId="{F25EFE69-9EE4-46EC-8F43-1A31E158A81F}" dt="2024-04-02T08:53:41.223" v="1399" actId="1076"/>
          <ac:spMkLst>
            <pc:docMk/>
            <pc:sldMk cId="122650151" sldId="461"/>
            <ac:spMk id="85" creationId="{0E2C550B-F5E1-F13C-7747-2E07A37D190D}"/>
          </ac:spMkLst>
        </pc:spChg>
        <pc:spChg chg="add mod">
          <ac:chgData name="Huy Pham" userId="918db3a1909f15e0" providerId="LiveId" clId="{F25EFE69-9EE4-46EC-8F43-1A31E158A81F}" dt="2024-04-02T08:58:39.362" v="1525" actId="1076"/>
          <ac:spMkLst>
            <pc:docMk/>
            <pc:sldMk cId="122650151" sldId="461"/>
            <ac:spMk id="86" creationId="{DE0FA836-AFC1-ABEB-9DAF-DA5C41BD1B60}"/>
          </ac:spMkLst>
        </pc:spChg>
        <pc:spChg chg="del">
          <ac:chgData name="Huy Pham" userId="918db3a1909f15e0" providerId="LiveId" clId="{F25EFE69-9EE4-46EC-8F43-1A31E158A81F}" dt="2024-04-02T08:40:49.988" v="659" actId="478"/>
          <ac:spMkLst>
            <pc:docMk/>
            <pc:sldMk cId="122650151" sldId="461"/>
            <ac:spMk id="87" creationId="{25FEB553-CCC4-8F88-E1CE-757F456EBE53}"/>
          </ac:spMkLst>
        </pc:spChg>
        <pc:spChg chg="del">
          <ac:chgData name="Huy Pham" userId="918db3a1909f15e0" providerId="LiveId" clId="{F25EFE69-9EE4-46EC-8F43-1A31E158A81F}" dt="2024-04-02T08:40:49.988" v="659" actId="478"/>
          <ac:spMkLst>
            <pc:docMk/>
            <pc:sldMk cId="122650151" sldId="461"/>
            <ac:spMk id="88" creationId="{1E5F015F-FA41-997E-EDDC-6F0993B9F10A}"/>
          </ac:spMkLst>
        </pc:spChg>
        <pc:spChg chg="del">
          <ac:chgData name="Huy Pham" userId="918db3a1909f15e0" providerId="LiveId" clId="{F25EFE69-9EE4-46EC-8F43-1A31E158A81F}" dt="2024-04-02T08:40:54.630" v="660" actId="478"/>
          <ac:spMkLst>
            <pc:docMk/>
            <pc:sldMk cId="122650151" sldId="461"/>
            <ac:spMk id="89" creationId="{33155C00-DF1C-015D-8A0F-EF2B175E916E}"/>
          </ac:spMkLst>
        </pc:spChg>
        <pc:spChg chg="del">
          <ac:chgData name="Huy Pham" userId="918db3a1909f15e0" providerId="LiveId" clId="{F25EFE69-9EE4-46EC-8F43-1A31E158A81F}" dt="2024-04-02T08:40:47.041" v="658" actId="478"/>
          <ac:spMkLst>
            <pc:docMk/>
            <pc:sldMk cId="122650151" sldId="461"/>
            <ac:spMk id="90" creationId="{5700AC0E-5D10-9DAF-4397-B96B1869D21B}"/>
          </ac:spMkLst>
        </pc:spChg>
        <pc:spChg chg="del">
          <ac:chgData name="Huy Pham" userId="918db3a1909f15e0" providerId="LiveId" clId="{F25EFE69-9EE4-46EC-8F43-1A31E158A81F}" dt="2024-04-02T08:40:54.630" v="660" actId="478"/>
          <ac:spMkLst>
            <pc:docMk/>
            <pc:sldMk cId="122650151" sldId="461"/>
            <ac:spMk id="91" creationId="{8D26FF19-62FB-D1A9-F40D-58C2B2FED22D}"/>
          </ac:spMkLst>
        </pc:spChg>
        <pc:spChg chg="del">
          <ac:chgData name="Huy Pham" userId="918db3a1909f15e0" providerId="LiveId" clId="{F25EFE69-9EE4-46EC-8F43-1A31E158A81F}" dt="2024-04-02T08:40:54.630" v="660" actId="478"/>
          <ac:spMkLst>
            <pc:docMk/>
            <pc:sldMk cId="122650151" sldId="461"/>
            <ac:spMk id="92" creationId="{F8EA1422-D76C-5137-6B53-D375F5059775}"/>
          </ac:spMkLst>
        </pc:spChg>
        <pc:spChg chg="del">
          <ac:chgData name="Huy Pham" userId="918db3a1909f15e0" providerId="LiveId" clId="{F25EFE69-9EE4-46EC-8F43-1A31E158A81F}" dt="2024-04-02T08:40:47.041" v="658" actId="478"/>
          <ac:spMkLst>
            <pc:docMk/>
            <pc:sldMk cId="122650151" sldId="461"/>
            <ac:spMk id="93" creationId="{94050E2E-7FE5-3BA1-5817-561D61030C86}"/>
          </ac:spMkLst>
        </pc:spChg>
        <pc:spChg chg="add mod">
          <ac:chgData name="Huy Pham" userId="918db3a1909f15e0" providerId="LiveId" clId="{F25EFE69-9EE4-46EC-8F43-1A31E158A81F}" dt="2024-04-02T08:55:39.260" v="1440" actId="1076"/>
          <ac:spMkLst>
            <pc:docMk/>
            <pc:sldMk cId="122650151" sldId="461"/>
            <ac:spMk id="94" creationId="{3F4B16FC-0860-E165-CF36-52616E37A35E}"/>
          </ac:spMkLst>
        </pc:spChg>
        <pc:spChg chg="add mod">
          <ac:chgData name="Huy Pham" userId="918db3a1909f15e0" providerId="LiveId" clId="{F25EFE69-9EE4-46EC-8F43-1A31E158A81F}" dt="2024-04-02T08:55:32.406" v="1439" actId="1038"/>
          <ac:spMkLst>
            <pc:docMk/>
            <pc:sldMk cId="122650151" sldId="461"/>
            <ac:spMk id="95" creationId="{42D4847A-F7B8-0FA6-793E-08500BEE72FC}"/>
          </ac:spMkLst>
        </pc:spChg>
        <pc:spChg chg="del">
          <ac:chgData name="Huy Pham" userId="918db3a1909f15e0" providerId="LiveId" clId="{F25EFE69-9EE4-46EC-8F43-1A31E158A81F}" dt="2024-04-02T08:40:47.041" v="658" actId="478"/>
          <ac:spMkLst>
            <pc:docMk/>
            <pc:sldMk cId="122650151" sldId="461"/>
            <ac:spMk id="96" creationId="{AE42A8AD-5BE0-07A6-C16B-FB77E061ADE0}"/>
          </ac:spMkLst>
        </pc:spChg>
        <pc:spChg chg="add mod">
          <ac:chgData name="Huy Pham" userId="918db3a1909f15e0" providerId="LiveId" clId="{F25EFE69-9EE4-46EC-8F43-1A31E158A81F}" dt="2024-04-02T08:55:27.773" v="1435" actId="1076"/>
          <ac:spMkLst>
            <pc:docMk/>
            <pc:sldMk cId="122650151" sldId="461"/>
            <ac:spMk id="97" creationId="{28F485AA-533E-D32F-24DE-7BBF2DE5F563}"/>
          </ac:spMkLst>
        </pc:spChg>
        <pc:spChg chg="add del mod">
          <ac:chgData name="Huy Pham" userId="918db3a1909f15e0" providerId="LiveId" clId="{F25EFE69-9EE4-46EC-8F43-1A31E158A81F}" dt="2024-04-02T08:54:53.363" v="1434" actId="478"/>
          <ac:spMkLst>
            <pc:docMk/>
            <pc:sldMk cId="122650151" sldId="461"/>
            <ac:spMk id="98" creationId="{DDBB5977-4BDD-0358-B520-99BD1A82EF3F}"/>
          </ac:spMkLst>
        </pc:spChg>
        <pc:spChg chg="del">
          <ac:chgData name="Huy Pham" userId="918db3a1909f15e0" providerId="LiveId" clId="{F25EFE69-9EE4-46EC-8F43-1A31E158A81F}" dt="2024-04-02T08:40:47.041" v="658" actId="478"/>
          <ac:spMkLst>
            <pc:docMk/>
            <pc:sldMk cId="122650151" sldId="461"/>
            <ac:spMk id="99" creationId="{B992D325-56CC-D30F-15C6-A6F8D4FF63CA}"/>
          </ac:spMkLst>
        </pc:spChg>
        <pc:spChg chg="del">
          <ac:chgData name="Huy Pham" userId="918db3a1909f15e0" providerId="LiveId" clId="{F25EFE69-9EE4-46EC-8F43-1A31E158A81F}" dt="2024-04-02T08:40:47.041" v="658" actId="478"/>
          <ac:spMkLst>
            <pc:docMk/>
            <pc:sldMk cId="122650151" sldId="461"/>
            <ac:spMk id="103" creationId="{3DDA3BA1-9739-257C-FD5E-4AD3096549DE}"/>
          </ac:spMkLst>
        </pc:spChg>
        <pc:spChg chg="del">
          <ac:chgData name="Huy Pham" userId="918db3a1909f15e0" providerId="LiveId" clId="{F25EFE69-9EE4-46EC-8F43-1A31E158A81F}" dt="2024-04-02T08:40:47.041" v="658" actId="478"/>
          <ac:spMkLst>
            <pc:docMk/>
            <pc:sldMk cId="122650151" sldId="461"/>
            <ac:spMk id="104" creationId="{CCB4DFB2-1CD7-8DED-B82D-7BB0E89CC838}"/>
          </ac:spMkLst>
        </pc:spChg>
        <pc:spChg chg="del">
          <ac:chgData name="Huy Pham" userId="918db3a1909f15e0" providerId="LiveId" clId="{F25EFE69-9EE4-46EC-8F43-1A31E158A81F}" dt="2024-04-02T08:40:47.041" v="658" actId="478"/>
          <ac:spMkLst>
            <pc:docMk/>
            <pc:sldMk cId="122650151" sldId="461"/>
            <ac:spMk id="105" creationId="{9F8B01EA-1F04-D0E4-4913-BE0C0136A992}"/>
          </ac:spMkLst>
        </pc:spChg>
        <pc:spChg chg="del">
          <ac:chgData name="Huy Pham" userId="918db3a1909f15e0" providerId="LiveId" clId="{F25EFE69-9EE4-46EC-8F43-1A31E158A81F}" dt="2024-04-02T08:40:47.041" v="658" actId="478"/>
          <ac:spMkLst>
            <pc:docMk/>
            <pc:sldMk cId="122650151" sldId="461"/>
            <ac:spMk id="106" creationId="{EA120163-DD9F-D07A-C339-81EB7A791D7D}"/>
          </ac:spMkLst>
        </pc:spChg>
        <pc:spChg chg="del">
          <ac:chgData name="Huy Pham" userId="918db3a1909f15e0" providerId="LiveId" clId="{F25EFE69-9EE4-46EC-8F43-1A31E158A81F}" dt="2024-04-02T08:40:47.041" v="658" actId="478"/>
          <ac:spMkLst>
            <pc:docMk/>
            <pc:sldMk cId="122650151" sldId="461"/>
            <ac:spMk id="107" creationId="{12BA33CD-C994-FA98-C549-214F65DB208D}"/>
          </ac:spMkLst>
        </pc:spChg>
        <pc:spChg chg="del">
          <ac:chgData name="Huy Pham" userId="918db3a1909f15e0" providerId="LiveId" clId="{F25EFE69-9EE4-46EC-8F43-1A31E158A81F}" dt="2024-04-02T08:40:47.041" v="658" actId="478"/>
          <ac:spMkLst>
            <pc:docMk/>
            <pc:sldMk cId="122650151" sldId="461"/>
            <ac:spMk id="108" creationId="{0A5351E9-5447-B3A2-7FA4-C7D38418BC69}"/>
          </ac:spMkLst>
        </pc:spChg>
        <pc:spChg chg="del">
          <ac:chgData name="Huy Pham" userId="918db3a1909f15e0" providerId="LiveId" clId="{F25EFE69-9EE4-46EC-8F43-1A31E158A81F}" dt="2024-04-02T08:40:47.041" v="658" actId="478"/>
          <ac:spMkLst>
            <pc:docMk/>
            <pc:sldMk cId="122650151" sldId="461"/>
            <ac:spMk id="109" creationId="{EDFE4E25-4F97-BB56-B0C8-F0CE8AD16D86}"/>
          </ac:spMkLst>
        </pc:spChg>
        <pc:spChg chg="del">
          <ac:chgData name="Huy Pham" userId="918db3a1909f15e0" providerId="LiveId" clId="{F25EFE69-9EE4-46EC-8F43-1A31E158A81F}" dt="2024-04-02T08:40:47.041" v="658" actId="478"/>
          <ac:spMkLst>
            <pc:docMk/>
            <pc:sldMk cId="122650151" sldId="461"/>
            <ac:spMk id="110" creationId="{885913F5-4B0B-B0F5-B6CB-DB96D64F4D36}"/>
          </ac:spMkLst>
        </pc:spChg>
        <pc:spChg chg="del">
          <ac:chgData name="Huy Pham" userId="918db3a1909f15e0" providerId="LiveId" clId="{F25EFE69-9EE4-46EC-8F43-1A31E158A81F}" dt="2024-04-02T08:40:47.041" v="658" actId="478"/>
          <ac:spMkLst>
            <pc:docMk/>
            <pc:sldMk cId="122650151" sldId="461"/>
            <ac:spMk id="112" creationId="{E52F0319-00C5-E154-C73F-81471DA0879A}"/>
          </ac:spMkLst>
        </pc:spChg>
        <pc:spChg chg="del">
          <ac:chgData name="Huy Pham" userId="918db3a1909f15e0" providerId="LiveId" clId="{F25EFE69-9EE4-46EC-8F43-1A31E158A81F}" dt="2024-04-02T08:40:47.041" v="658" actId="478"/>
          <ac:spMkLst>
            <pc:docMk/>
            <pc:sldMk cId="122650151" sldId="461"/>
            <ac:spMk id="115" creationId="{014FC2CF-072A-4263-AC3B-EB502F2EBAE3}"/>
          </ac:spMkLst>
        </pc:spChg>
        <pc:spChg chg="del">
          <ac:chgData name="Huy Pham" userId="918db3a1909f15e0" providerId="LiveId" clId="{F25EFE69-9EE4-46EC-8F43-1A31E158A81F}" dt="2024-04-02T08:40:47.041" v="658" actId="478"/>
          <ac:spMkLst>
            <pc:docMk/>
            <pc:sldMk cId="122650151" sldId="461"/>
            <ac:spMk id="117" creationId="{0B2EA89B-EDBF-DD90-9E2D-A77B418FFD2F}"/>
          </ac:spMkLst>
        </pc:spChg>
        <pc:spChg chg="add mod">
          <ac:chgData name="Huy Pham" userId="918db3a1909f15e0" providerId="LiveId" clId="{F25EFE69-9EE4-46EC-8F43-1A31E158A81F}" dt="2024-04-02T08:55:51.315" v="1453" actId="1038"/>
          <ac:spMkLst>
            <pc:docMk/>
            <pc:sldMk cId="122650151" sldId="461"/>
            <ac:spMk id="118" creationId="{4731CD14-7E58-2B85-379F-8937616270C6}"/>
          </ac:spMkLst>
        </pc:spChg>
        <pc:spChg chg="add mod">
          <ac:chgData name="Huy Pham" userId="918db3a1909f15e0" providerId="LiveId" clId="{F25EFE69-9EE4-46EC-8F43-1A31E158A81F}" dt="2024-04-02T08:56:10.394" v="1455" actId="1076"/>
          <ac:spMkLst>
            <pc:docMk/>
            <pc:sldMk cId="122650151" sldId="461"/>
            <ac:spMk id="122" creationId="{40F03F25-B3CE-9B48-56BD-1CB5CEDB655D}"/>
          </ac:spMkLst>
        </pc:spChg>
        <pc:spChg chg="add mod">
          <ac:chgData name="Huy Pham" userId="918db3a1909f15e0" providerId="LiveId" clId="{F25EFE69-9EE4-46EC-8F43-1A31E158A81F}" dt="2024-04-02T08:56:25.199" v="1461" actId="1076"/>
          <ac:spMkLst>
            <pc:docMk/>
            <pc:sldMk cId="122650151" sldId="461"/>
            <ac:spMk id="123" creationId="{1031E884-6E63-C383-C3AA-E0F617267F2C}"/>
          </ac:spMkLst>
        </pc:spChg>
        <pc:spChg chg="del">
          <ac:chgData name="Huy Pham" userId="918db3a1909f15e0" providerId="LiveId" clId="{F25EFE69-9EE4-46EC-8F43-1A31E158A81F}" dt="2024-04-02T08:40:47.041" v="658" actId="478"/>
          <ac:spMkLst>
            <pc:docMk/>
            <pc:sldMk cId="122650151" sldId="461"/>
            <ac:spMk id="124" creationId="{2A39F449-8D11-39DD-4A2A-CF16CE5CA1D4}"/>
          </ac:spMkLst>
        </pc:spChg>
        <pc:spChg chg="add del mod">
          <ac:chgData name="Huy Pham" userId="918db3a1909f15e0" providerId="LiveId" clId="{F25EFE69-9EE4-46EC-8F43-1A31E158A81F}" dt="2024-04-02T08:56:29.810" v="1462" actId="1076"/>
          <ac:spMkLst>
            <pc:docMk/>
            <pc:sldMk cId="122650151" sldId="461"/>
            <ac:spMk id="125" creationId="{5A293629-AB04-CC30-432B-AE2CE59950FE}"/>
          </ac:spMkLst>
        </pc:spChg>
        <pc:spChg chg="add mod">
          <ac:chgData name="Huy Pham" userId="918db3a1909f15e0" providerId="LiveId" clId="{F25EFE69-9EE4-46EC-8F43-1A31E158A81F}" dt="2024-04-02T08:56:48.721" v="1479" actId="1037"/>
          <ac:spMkLst>
            <pc:docMk/>
            <pc:sldMk cId="122650151" sldId="461"/>
            <ac:spMk id="126" creationId="{076454FB-AEA9-66AD-4081-5F86FC50A3B3}"/>
          </ac:spMkLst>
        </pc:spChg>
        <pc:spChg chg="add mod">
          <ac:chgData name="Huy Pham" userId="918db3a1909f15e0" providerId="LiveId" clId="{F25EFE69-9EE4-46EC-8F43-1A31E158A81F}" dt="2024-04-02T08:56:57.961" v="1486" actId="1038"/>
          <ac:spMkLst>
            <pc:docMk/>
            <pc:sldMk cId="122650151" sldId="461"/>
            <ac:spMk id="127" creationId="{50329B71-47A6-A676-EA18-E22E8C7424F7}"/>
          </ac:spMkLst>
        </pc:spChg>
        <pc:spChg chg="add mod">
          <ac:chgData name="Huy Pham" userId="918db3a1909f15e0" providerId="LiveId" clId="{F25EFE69-9EE4-46EC-8F43-1A31E158A81F}" dt="2024-04-02T08:57:08.217" v="1496" actId="1035"/>
          <ac:spMkLst>
            <pc:docMk/>
            <pc:sldMk cId="122650151" sldId="461"/>
            <ac:spMk id="128" creationId="{C9F7D455-A2A9-0033-E32E-D0B9A448B67D}"/>
          </ac:spMkLst>
        </pc:spChg>
        <pc:spChg chg="add mod">
          <ac:chgData name="Huy Pham" userId="918db3a1909f15e0" providerId="LiveId" clId="{F25EFE69-9EE4-46EC-8F43-1A31E158A81F}" dt="2024-04-02T08:57:30.122" v="1500" actId="20577"/>
          <ac:spMkLst>
            <pc:docMk/>
            <pc:sldMk cId="122650151" sldId="461"/>
            <ac:spMk id="129" creationId="{73DEE2C0-2CA7-4E25-EE67-7226626F6F0C}"/>
          </ac:spMkLst>
        </pc:spChg>
        <pc:spChg chg="add mod">
          <ac:chgData name="Huy Pham" userId="918db3a1909f15e0" providerId="LiveId" clId="{F25EFE69-9EE4-46EC-8F43-1A31E158A81F}" dt="2024-04-02T08:57:43.730" v="1505" actId="1076"/>
          <ac:spMkLst>
            <pc:docMk/>
            <pc:sldMk cId="122650151" sldId="461"/>
            <ac:spMk id="130" creationId="{750DCB31-2007-0231-B414-0074C7EEAF9E}"/>
          </ac:spMkLst>
        </pc:spChg>
        <pc:spChg chg="add mod">
          <ac:chgData name="Huy Pham" userId="918db3a1909f15e0" providerId="LiveId" clId="{F25EFE69-9EE4-46EC-8F43-1A31E158A81F}" dt="2024-04-02T08:58:08.002" v="1512" actId="1076"/>
          <ac:spMkLst>
            <pc:docMk/>
            <pc:sldMk cId="122650151" sldId="461"/>
            <ac:spMk id="131" creationId="{B6DAF540-D211-E3C5-F77C-14AC88D1DA31}"/>
          </ac:spMkLst>
        </pc:spChg>
        <pc:spChg chg="add del mod">
          <ac:chgData name="Huy Pham" userId="918db3a1909f15e0" providerId="LiveId" clId="{F25EFE69-9EE4-46EC-8F43-1A31E158A81F}" dt="2024-04-02T08:58:18.054" v="1515" actId="478"/>
          <ac:spMkLst>
            <pc:docMk/>
            <pc:sldMk cId="122650151" sldId="461"/>
            <ac:spMk id="132" creationId="{123FCC82-8C91-E887-7978-026258D0A462}"/>
          </ac:spMkLst>
        </pc:spChg>
        <pc:spChg chg="add mod">
          <ac:chgData name="Huy Pham" userId="918db3a1909f15e0" providerId="LiveId" clId="{F25EFE69-9EE4-46EC-8F43-1A31E158A81F}" dt="2024-04-02T08:58:34.866" v="1524" actId="1038"/>
          <ac:spMkLst>
            <pc:docMk/>
            <pc:sldMk cId="122650151" sldId="461"/>
            <ac:spMk id="133" creationId="{D962F419-4C66-EFC7-57B1-C771F095C436}"/>
          </ac:spMkLst>
        </pc:spChg>
        <pc:graphicFrameChg chg="add del mod">
          <ac:chgData name="Huy Pham" userId="918db3a1909f15e0" providerId="LiveId" clId="{F25EFE69-9EE4-46EC-8F43-1A31E158A81F}" dt="2024-04-02T08:41:04.846" v="663"/>
          <ac:graphicFrameMkLst>
            <pc:docMk/>
            <pc:sldMk cId="122650151" sldId="461"/>
            <ac:graphicFrameMk id="3" creationId="{E93AF9F2-8040-0382-9184-2220CEBFA070}"/>
          </ac:graphicFrameMkLst>
        </pc:graphicFrameChg>
        <pc:graphicFrameChg chg="add del mod">
          <ac:chgData name="Huy Pham" userId="918db3a1909f15e0" providerId="LiveId" clId="{F25EFE69-9EE4-46EC-8F43-1A31E158A81F}" dt="2024-04-02T08:41:16.933" v="669"/>
          <ac:graphicFrameMkLst>
            <pc:docMk/>
            <pc:sldMk cId="122650151" sldId="461"/>
            <ac:graphicFrameMk id="23" creationId="{6A36C2D7-927D-1F5F-F894-91F47DF72D05}"/>
          </ac:graphicFrameMkLst>
        </pc:graphicFrameChg>
        <pc:graphicFrameChg chg="add del mod">
          <ac:chgData name="Huy Pham" userId="918db3a1909f15e0" providerId="LiveId" clId="{F25EFE69-9EE4-46EC-8F43-1A31E158A81F}" dt="2024-04-02T08:41:31.250" v="675"/>
          <ac:graphicFrameMkLst>
            <pc:docMk/>
            <pc:sldMk cId="122650151" sldId="461"/>
            <ac:graphicFrameMk id="28" creationId="{89D96A6A-62E1-80D4-C11A-76DDCD119D06}"/>
          </ac:graphicFrameMkLst>
        </pc:graphicFrameChg>
        <pc:graphicFrameChg chg="add del mod">
          <ac:chgData name="Huy Pham" userId="918db3a1909f15e0" providerId="LiveId" clId="{F25EFE69-9EE4-46EC-8F43-1A31E158A81F}" dt="2024-04-02T08:41:42.010" v="681"/>
          <ac:graphicFrameMkLst>
            <pc:docMk/>
            <pc:sldMk cId="122650151" sldId="461"/>
            <ac:graphicFrameMk id="31" creationId="{7585DC0A-F0DA-3691-4FEE-693A1ACE336A}"/>
          </ac:graphicFrameMkLst>
        </pc:graphicFrameChg>
        <pc:picChg chg="add del mod">
          <ac:chgData name="Huy Pham" userId="918db3a1909f15e0" providerId="LiveId" clId="{F25EFE69-9EE4-46EC-8F43-1A31E158A81F}" dt="2024-04-02T08:58:42.991" v="1526" actId="478"/>
          <ac:picMkLst>
            <pc:docMk/>
            <pc:sldMk cId="122650151" sldId="461"/>
            <ac:picMk id="34" creationId="{8E28C63F-C2AC-4B7B-5088-5183DA434343}"/>
          </ac:picMkLst>
        </pc:picChg>
        <pc:cxnChg chg="add mod">
          <ac:chgData name="Huy Pham" userId="918db3a1909f15e0" providerId="LiveId" clId="{F25EFE69-9EE4-46EC-8F43-1A31E158A81F}" dt="2024-04-02T08:48:28.561" v="788" actId="1036"/>
          <ac:cxnSpMkLst>
            <pc:docMk/>
            <pc:sldMk cId="122650151" sldId="461"/>
            <ac:cxnSpMk id="38" creationId="{6EEEBF0F-E400-9CB6-AA02-88037B46E6FF}"/>
          </ac:cxnSpMkLst>
        </pc:cxnChg>
        <pc:cxnChg chg="add mod">
          <ac:chgData name="Huy Pham" userId="918db3a1909f15e0" providerId="LiveId" clId="{F25EFE69-9EE4-46EC-8F43-1A31E158A81F}" dt="2024-04-02T08:50:04.486" v="809" actId="14100"/>
          <ac:cxnSpMkLst>
            <pc:docMk/>
            <pc:sldMk cId="122650151" sldId="461"/>
            <ac:cxnSpMk id="39" creationId="{B1145BA8-194C-118F-7AEA-22680251EA94}"/>
          </ac:cxnSpMkLst>
        </pc:cxnChg>
        <pc:cxnChg chg="add mod">
          <ac:chgData name="Huy Pham" userId="918db3a1909f15e0" providerId="LiveId" clId="{F25EFE69-9EE4-46EC-8F43-1A31E158A81F}" dt="2024-04-02T08:47:58.363" v="778" actId="1038"/>
          <ac:cxnSpMkLst>
            <pc:docMk/>
            <pc:sldMk cId="122650151" sldId="461"/>
            <ac:cxnSpMk id="49" creationId="{6DAAFCF8-888E-4AA8-DE12-1342E5A5ECD7}"/>
          </ac:cxnSpMkLst>
        </pc:cxnChg>
        <pc:cxnChg chg="add mod">
          <ac:chgData name="Huy Pham" userId="918db3a1909f15e0" providerId="LiveId" clId="{F25EFE69-9EE4-46EC-8F43-1A31E158A81F}" dt="2024-04-02T08:48:25.128" v="785" actId="14100"/>
          <ac:cxnSpMkLst>
            <pc:docMk/>
            <pc:sldMk cId="122650151" sldId="461"/>
            <ac:cxnSpMk id="52" creationId="{4EF21060-16CF-D293-E91E-04CEA3126103}"/>
          </ac:cxnSpMkLst>
        </pc:cxnChg>
        <pc:cxnChg chg="add mod">
          <ac:chgData name="Huy Pham" userId="918db3a1909f15e0" providerId="LiveId" clId="{F25EFE69-9EE4-46EC-8F43-1A31E158A81F}" dt="2024-04-02T08:49:42.767" v="804" actId="1036"/>
          <ac:cxnSpMkLst>
            <pc:docMk/>
            <pc:sldMk cId="122650151" sldId="461"/>
            <ac:cxnSpMk id="61" creationId="{9688F8B3-AB2E-9669-B16C-CE097C42A35E}"/>
          </ac:cxnSpMkLst>
        </pc:cxnChg>
        <pc:cxnChg chg="add mod">
          <ac:chgData name="Huy Pham" userId="918db3a1909f15e0" providerId="LiveId" clId="{F25EFE69-9EE4-46EC-8F43-1A31E158A81F}" dt="2024-04-02T08:50:10.776" v="817" actId="1036"/>
          <ac:cxnSpMkLst>
            <pc:docMk/>
            <pc:sldMk cId="122650151" sldId="461"/>
            <ac:cxnSpMk id="66" creationId="{65AA80DA-55A7-2A6B-8543-F65929D18F66}"/>
          </ac:cxnSpMkLst>
        </pc:cxnChg>
        <pc:cxnChg chg="add mod">
          <ac:chgData name="Huy Pham" userId="918db3a1909f15e0" providerId="LiveId" clId="{F25EFE69-9EE4-46EC-8F43-1A31E158A81F}" dt="2024-04-02T08:50:12.474" v="818" actId="1036"/>
          <ac:cxnSpMkLst>
            <pc:docMk/>
            <pc:sldMk cId="122650151" sldId="461"/>
            <ac:cxnSpMk id="67" creationId="{ACA571AE-76A3-6C01-6E21-0E1CC41E7E01}"/>
          </ac:cxnSpMkLst>
        </pc:cxnChg>
        <pc:cxnChg chg="add mod">
          <ac:chgData name="Huy Pham" userId="918db3a1909f15e0" providerId="LiveId" clId="{F25EFE69-9EE4-46EC-8F43-1A31E158A81F}" dt="2024-04-02T08:50:24.713" v="903" actId="1038"/>
          <ac:cxnSpMkLst>
            <pc:docMk/>
            <pc:sldMk cId="122650151" sldId="461"/>
            <ac:cxnSpMk id="70" creationId="{D151D315-6D0F-580C-BAD9-CD497CDD5857}"/>
          </ac:cxnSpMkLst>
        </pc:cxnChg>
        <pc:cxnChg chg="add mod">
          <ac:chgData name="Huy Pham" userId="918db3a1909f15e0" providerId="LiveId" clId="{F25EFE69-9EE4-46EC-8F43-1A31E158A81F}" dt="2024-04-02T08:50:37.583" v="1020" actId="1038"/>
          <ac:cxnSpMkLst>
            <pc:docMk/>
            <pc:sldMk cId="122650151" sldId="461"/>
            <ac:cxnSpMk id="71" creationId="{0E4AF7E1-863A-D2DA-E77E-F761DA107C75}"/>
          </ac:cxnSpMkLst>
        </pc:cxnChg>
        <pc:cxnChg chg="add mod">
          <ac:chgData name="Huy Pham" userId="918db3a1909f15e0" providerId="LiveId" clId="{F25EFE69-9EE4-46EC-8F43-1A31E158A81F}" dt="2024-04-02T08:50:44.434" v="1130" actId="1037"/>
          <ac:cxnSpMkLst>
            <pc:docMk/>
            <pc:sldMk cId="122650151" sldId="461"/>
            <ac:cxnSpMk id="72" creationId="{9335A2D7-81AD-8E6D-5E01-FDD3A2468D34}"/>
          </ac:cxnSpMkLst>
        </pc:cxnChg>
        <pc:cxnChg chg="add mod">
          <ac:chgData name="Huy Pham" userId="918db3a1909f15e0" providerId="LiveId" clId="{F25EFE69-9EE4-46EC-8F43-1A31E158A81F}" dt="2024-04-02T08:51:13.923" v="1156" actId="1036"/>
          <ac:cxnSpMkLst>
            <pc:docMk/>
            <pc:sldMk cId="122650151" sldId="461"/>
            <ac:cxnSpMk id="73" creationId="{6EBD310A-528B-7437-4EB2-755C27D79E5D}"/>
          </ac:cxnSpMkLst>
        </pc:cxnChg>
        <pc:cxnChg chg="add mod">
          <ac:chgData name="Huy Pham" userId="918db3a1909f15e0" providerId="LiveId" clId="{F25EFE69-9EE4-46EC-8F43-1A31E158A81F}" dt="2024-04-02T08:52:01.417" v="1210" actId="1035"/>
          <ac:cxnSpMkLst>
            <pc:docMk/>
            <pc:sldMk cId="122650151" sldId="461"/>
            <ac:cxnSpMk id="76" creationId="{35D6CDFE-5200-891B-2103-1B6FD6713931}"/>
          </ac:cxnSpMkLst>
        </pc:cxnChg>
        <pc:cxnChg chg="add mod">
          <ac:chgData name="Huy Pham" userId="918db3a1909f15e0" providerId="LiveId" clId="{F25EFE69-9EE4-46EC-8F43-1A31E158A81F}" dt="2024-04-02T08:52:12.693" v="1263" actId="1037"/>
          <ac:cxnSpMkLst>
            <pc:docMk/>
            <pc:sldMk cId="122650151" sldId="461"/>
            <ac:cxnSpMk id="78" creationId="{FD76012A-8263-AD91-4738-748D93252731}"/>
          </ac:cxnSpMkLst>
        </pc:cxnChg>
        <pc:cxnChg chg="add mod">
          <ac:chgData name="Huy Pham" userId="918db3a1909f15e0" providerId="LiveId" clId="{F25EFE69-9EE4-46EC-8F43-1A31E158A81F}" dt="2024-04-02T08:52:29.669" v="1345" actId="1035"/>
          <ac:cxnSpMkLst>
            <pc:docMk/>
            <pc:sldMk cId="122650151" sldId="461"/>
            <ac:cxnSpMk id="79" creationId="{00ECB1DA-F452-EC1A-00D3-A17FB2B32876}"/>
          </ac:cxnSpMkLst>
        </pc:cxnChg>
        <pc:cxnChg chg="add mod">
          <ac:chgData name="Huy Pham" userId="918db3a1909f15e0" providerId="LiveId" clId="{F25EFE69-9EE4-46EC-8F43-1A31E158A81F}" dt="2024-04-02T08:52:38.408" v="1386" actId="1035"/>
          <ac:cxnSpMkLst>
            <pc:docMk/>
            <pc:sldMk cId="122650151" sldId="461"/>
            <ac:cxnSpMk id="84" creationId="{8A83F732-0C62-BC14-24CE-1EB2DA43F4AC}"/>
          </ac:cxnSpMkLst>
        </pc:cxnChg>
        <pc:cxnChg chg="del">
          <ac:chgData name="Huy Pham" userId="918db3a1909f15e0" providerId="LiveId" clId="{F25EFE69-9EE4-46EC-8F43-1A31E158A81F}" dt="2024-04-02T08:40:47.041" v="658" actId="478"/>
          <ac:cxnSpMkLst>
            <pc:docMk/>
            <pc:sldMk cId="122650151" sldId="461"/>
            <ac:cxnSpMk id="100" creationId="{09B3870A-810B-A0D0-6AED-E68D743628A4}"/>
          </ac:cxnSpMkLst>
        </pc:cxnChg>
        <pc:cxnChg chg="del">
          <ac:chgData name="Huy Pham" userId="918db3a1909f15e0" providerId="LiveId" clId="{F25EFE69-9EE4-46EC-8F43-1A31E158A81F}" dt="2024-04-02T08:40:47.041" v="658" actId="478"/>
          <ac:cxnSpMkLst>
            <pc:docMk/>
            <pc:sldMk cId="122650151" sldId="461"/>
            <ac:cxnSpMk id="101" creationId="{BE8D1F6A-E2E8-EAC8-C566-C81DFC22B2FA}"/>
          </ac:cxnSpMkLst>
        </pc:cxnChg>
        <pc:cxnChg chg="del">
          <ac:chgData name="Huy Pham" userId="918db3a1909f15e0" providerId="LiveId" clId="{F25EFE69-9EE4-46EC-8F43-1A31E158A81F}" dt="2024-04-02T08:40:47.041" v="658" actId="478"/>
          <ac:cxnSpMkLst>
            <pc:docMk/>
            <pc:sldMk cId="122650151" sldId="461"/>
            <ac:cxnSpMk id="102" creationId="{30556531-5F55-4DFF-88FA-7E24A91EE176}"/>
          </ac:cxnSpMkLst>
        </pc:cxnChg>
        <pc:cxnChg chg="del">
          <ac:chgData name="Huy Pham" userId="918db3a1909f15e0" providerId="LiveId" clId="{F25EFE69-9EE4-46EC-8F43-1A31E158A81F}" dt="2024-04-02T08:40:47.041" v="658" actId="478"/>
          <ac:cxnSpMkLst>
            <pc:docMk/>
            <pc:sldMk cId="122650151" sldId="461"/>
            <ac:cxnSpMk id="111" creationId="{52589EA3-8B4E-F87D-6286-04F6AF0F681F}"/>
          </ac:cxnSpMkLst>
        </pc:cxnChg>
        <pc:cxnChg chg="del">
          <ac:chgData name="Huy Pham" userId="918db3a1909f15e0" providerId="LiveId" clId="{F25EFE69-9EE4-46EC-8F43-1A31E158A81F}" dt="2024-04-02T08:40:47.041" v="658" actId="478"/>
          <ac:cxnSpMkLst>
            <pc:docMk/>
            <pc:sldMk cId="122650151" sldId="461"/>
            <ac:cxnSpMk id="113" creationId="{E962A46A-0B80-5FF1-1B66-00A78D392A78}"/>
          </ac:cxnSpMkLst>
        </pc:cxnChg>
        <pc:cxnChg chg="del">
          <ac:chgData name="Huy Pham" userId="918db3a1909f15e0" providerId="LiveId" clId="{F25EFE69-9EE4-46EC-8F43-1A31E158A81F}" dt="2024-04-02T08:40:47.041" v="658" actId="478"/>
          <ac:cxnSpMkLst>
            <pc:docMk/>
            <pc:sldMk cId="122650151" sldId="461"/>
            <ac:cxnSpMk id="114" creationId="{9740449E-B177-D28A-AA76-C824B206266F}"/>
          </ac:cxnSpMkLst>
        </pc:cxnChg>
        <pc:cxnChg chg="del">
          <ac:chgData name="Huy Pham" userId="918db3a1909f15e0" providerId="LiveId" clId="{F25EFE69-9EE4-46EC-8F43-1A31E158A81F}" dt="2024-04-02T08:40:47.041" v="658" actId="478"/>
          <ac:cxnSpMkLst>
            <pc:docMk/>
            <pc:sldMk cId="122650151" sldId="461"/>
            <ac:cxnSpMk id="116" creationId="{A38733ED-BD12-63CF-9DE2-73DB3D1F841D}"/>
          </ac:cxnSpMkLst>
        </pc:cxnChg>
        <pc:cxnChg chg="add del mod">
          <ac:chgData name="Huy Pham" userId="918db3a1909f15e0" providerId="LiveId" clId="{F25EFE69-9EE4-46EC-8F43-1A31E158A81F}" dt="2024-04-02T08:56:12.465" v="1456" actId="478"/>
          <ac:cxnSpMkLst>
            <pc:docMk/>
            <pc:sldMk cId="122650151" sldId="461"/>
            <ac:cxnSpMk id="119" creationId="{59EBBBAD-D5FA-5D1F-5802-BB9E11CA7A6B}"/>
          </ac:cxnSpMkLst>
        </pc:cxnChg>
        <pc:cxnChg chg="add del mod">
          <ac:chgData name="Huy Pham" userId="918db3a1909f15e0" providerId="LiveId" clId="{F25EFE69-9EE4-46EC-8F43-1A31E158A81F}" dt="2024-04-02T08:56:20.071" v="1460" actId="478"/>
          <ac:cxnSpMkLst>
            <pc:docMk/>
            <pc:sldMk cId="122650151" sldId="461"/>
            <ac:cxnSpMk id="120" creationId="{C5E0CDEE-FEE6-A40B-AA9A-CE5194FD5842}"/>
          </ac:cxnSpMkLst>
        </pc:cxnChg>
        <pc:cxnChg chg="add del mod">
          <ac:chgData name="Huy Pham" userId="918db3a1909f15e0" providerId="LiveId" clId="{F25EFE69-9EE4-46EC-8F43-1A31E158A81F}" dt="2024-04-02T08:56:19.204" v="1459" actId="478"/>
          <ac:cxnSpMkLst>
            <pc:docMk/>
            <pc:sldMk cId="122650151" sldId="461"/>
            <ac:cxnSpMk id="121" creationId="{7456A79A-1466-376D-DBF2-067EFB1B8021}"/>
          </ac:cxnSpMkLst>
        </pc:cxnChg>
      </pc:sldChg>
      <pc:sldChg chg="addSp delSp modSp add mod delAnim modAnim">
        <pc:chgData name="Huy Pham" userId="918db3a1909f15e0" providerId="LiveId" clId="{F25EFE69-9EE4-46EC-8F43-1A31E158A81F}" dt="2024-05-26T02:06:45.291" v="10065"/>
        <pc:sldMkLst>
          <pc:docMk/>
          <pc:sldMk cId="1457170011" sldId="462"/>
        </pc:sldMkLst>
        <pc:spChg chg="mod">
          <ac:chgData name="Huy Pham" userId="918db3a1909f15e0" providerId="LiveId" clId="{F25EFE69-9EE4-46EC-8F43-1A31E158A81F}" dt="2024-04-23T09:09:16.132" v="9983" actId="20577"/>
          <ac:spMkLst>
            <pc:docMk/>
            <pc:sldMk cId="1457170011" sldId="462"/>
            <ac:spMk id="9" creationId="{A9C4FFF4-AFF7-4A25-76D6-D3E61A1989D9}"/>
          </ac:spMkLst>
        </pc:spChg>
        <pc:spChg chg="del">
          <ac:chgData name="Huy Pham" userId="918db3a1909f15e0" providerId="LiveId" clId="{F25EFE69-9EE4-46EC-8F43-1A31E158A81F}" dt="2024-04-23T09:05:40.765" v="9934" actId="478"/>
          <ac:spMkLst>
            <pc:docMk/>
            <pc:sldMk cId="1457170011" sldId="462"/>
            <ac:spMk id="19" creationId="{33C5D22C-8FE0-04B7-1CFD-BB8C484DE68C}"/>
          </ac:spMkLst>
        </pc:spChg>
        <pc:spChg chg="add mod">
          <ac:chgData name="Huy Pham" userId="918db3a1909f15e0" providerId="LiveId" clId="{F25EFE69-9EE4-46EC-8F43-1A31E158A81F}" dt="2024-05-26T02:04:01.988" v="10045" actId="1076"/>
          <ac:spMkLst>
            <pc:docMk/>
            <pc:sldMk cId="1457170011" sldId="462"/>
            <ac:spMk id="19" creationId="{9CF83E4F-CEB1-4984-8B8E-7FBF9407B70F}"/>
          </ac:spMkLst>
        </pc:spChg>
        <pc:spChg chg="add mod">
          <ac:chgData name="Huy Pham" userId="918db3a1909f15e0" providerId="LiveId" clId="{F25EFE69-9EE4-46EC-8F43-1A31E158A81F}" dt="2024-04-14T03:11:27.580" v="3302" actId="1076"/>
          <ac:spMkLst>
            <pc:docMk/>
            <pc:sldMk cId="1457170011" sldId="462"/>
            <ac:spMk id="22" creationId="{2B4572EE-BB14-0C54-71E6-01DACF68A2F4}"/>
          </ac:spMkLst>
        </pc:spChg>
        <pc:spChg chg="add mod">
          <ac:chgData name="Huy Pham" userId="918db3a1909f15e0" providerId="LiveId" clId="{F25EFE69-9EE4-46EC-8F43-1A31E158A81F}" dt="2024-04-19T07:33:57.088" v="4875" actId="1076"/>
          <ac:spMkLst>
            <pc:docMk/>
            <pc:sldMk cId="1457170011" sldId="462"/>
            <ac:spMk id="25" creationId="{E1D02E28-886B-CFE7-97CC-885153A35711}"/>
          </ac:spMkLst>
        </pc:spChg>
        <pc:spChg chg="add mod">
          <ac:chgData name="Huy Pham" userId="918db3a1909f15e0" providerId="LiveId" clId="{F25EFE69-9EE4-46EC-8F43-1A31E158A81F}" dt="2024-05-26T02:03:09.654" v="10035" actId="1076"/>
          <ac:spMkLst>
            <pc:docMk/>
            <pc:sldMk cId="1457170011" sldId="462"/>
            <ac:spMk id="26" creationId="{B4BD096B-34C5-A64E-C184-8B2C0F712408}"/>
          </ac:spMkLst>
        </pc:spChg>
        <pc:spChg chg="add mod">
          <ac:chgData name="Huy Pham" userId="918db3a1909f15e0" providerId="LiveId" clId="{F25EFE69-9EE4-46EC-8F43-1A31E158A81F}" dt="2024-04-14T03:09:56.208" v="3274" actId="1076"/>
          <ac:spMkLst>
            <pc:docMk/>
            <pc:sldMk cId="1457170011" sldId="462"/>
            <ac:spMk id="27" creationId="{ECC9EC4F-0142-C9B7-8ECC-0C2C5E427DED}"/>
          </ac:spMkLst>
        </pc:spChg>
        <pc:spChg chg="del">
          <ac:chgData name="Huy Pham" userId="918db3a1909f15e0" providerId="LiveId" clId="{F25EFE69-9EE4-46EC-8F43-1A31E158A81F}" dt="2024-04-14T02:58:28.433" v="2850" actId="478"/>
          <ac:spMkLst>
            <pc:docMk/>
            <pc:sldMk cId="1457170011" sldId="462"/>
            <ac:spMk id="28" creationId="{0305650B-CF40-3E63-D994-DE6B105D2CB4}"/>
          </ac:spMkLst>
        </pc:spChg>
        <pc:spChg chg="add mod">
          <ac:chgData name="Huy Pham" userId="918db3a1909f15e0" providerId="LiveId" clId="{F25EFE69-9EE4-46EC-8F43-1A31E158A81F}" dt="2024-04-19T07:30:56.457" v="4720" actId="1037"/>
          <ac:spMkLst>
            <pc:docMk/>
            <pc:sldMk cId="1457170011" sldId="462"/>
            <ac:spMk id="28" creationId="{355E4E12-B31E-1EB1-50C8-D92B90908D68}"/>
          </ac:spMkLst>
        </pc:spChg>
        <pc:spChg chg="add mod">
          <ac:chgData name="Huy Pham" userId="918db3a1909f15e0" providerId="LiveId" clId="{F25EFE69-9EE4-46EC-8F43-1A31E158A81F}" dt="2024-04-23T09:05:41.492" v="9935"/>
          <ac:spMkLst>
            <pc:docMk/>
            <pc:sldMk cId="1457170011" sldId="462"/>
            <ac:spMk id="29" creationId="{23CA067E-B0EA-9B4A-B36C-431A1626AEBD}"/>
          </ac:spMkLst>
        </pc:spChg>
        <pc:spChg chg="del">
          <ac:chgData name="Huy Pham" userId="918db3a1909f15e0" providerId="LiveId" clId="{F25EFE69-9EE4-46EC-8F43-1A31E158A81F}" dt="2024-04-14T02:58:28.433" v="2850" actId="478"/>
          <ac:spMkLst>
            <pc:docMk/>
            <pc:sldMk cId="1457170011" sldId="462"/>
            <ac:spMk id="29" creationId="{9D033E2C-E973-8B43-E78F-741428808FD8}"/>
          </ac:spMkLst>
        </pc:spChg>
        <pc:spChg chg="add mod">
          <ac:chgData name="Huy Pham" userId="918db3a1909f15e0" providerId="LiveId" clId="{F25EFE69-9EE4-46EC-8F43-1A31E158A81F}" dt="2024-04-19T07:33:47.902" v="4874" actId="207"/>
          <ac:spMkLst>
            <pc:docMk/>
            <pc:sldMk cId="1457170011" sldId="462"/>
            <ac:spMk id="30" creationId="{DEC99FA1-E8B4-72E3-6D1A-7F4540915445}"/>
          </ac:spMkLst>
        </pc:spChg>
        <pc:spChg chg="add mod">
          <ac:chgData name="Huy Pham" userId="918db3a1909f15e0" providerId="LiveId" clId="{F25EFE69-9EE4-46EC-8F43-1A31E158A81F}" dt="2024-04-19T07:33:47.902" v="4874" actId="207"/>
          <ac:spMkLst>
            <pc:docMk/>
            <pc:sldMk cId="1457170011" sldId="462"/>
            <ac:spMk id="31" creationId="{460B376E-0D4D-8D78-27FB-D90ACDECF741}"/>
          </ac:spMkLst>
        </pc:spChg>
        <pc:spChg chg="del">
          <ac:chgData name="Huy Pham" userId="918db3a1909f15e0" providerId="LiveId" clId="{F25EFE69-9EE4-46EC-8F43-1A31E158A81F}" dt="2024-04-14T02:58:28.433" v="2850" actId="478"/>
          <ac:spMkLst>
            <pc:docMk/>
            <pc:sldMk cId="1457170011" sldId="462"/>
            <ac:spMk id="31" creationId="{7BE8BB88-62DD-D68C-5F75-41BACDCC6DB6}"/>
          </ac:spMkLst>
        </pc:spChg>
        <pc:spChg chg="add mod">
          <ac:chgData name="Huy Pham" userId="918db3a1909f15e0" providerId="LiveId" clId="{F25EFE69-9EE4-46EC-8F43-1A31E158A81F}" dt="2024-04-19T07:33:47.902" v="4874" actId="207"/>
          <ac:spMkLst>
            <pc:docMk/>
            <pc:sldMk cId="1457170011" sldId="462"/>
            <ac:spMk id="32" creationId="{5530FA04-EEB5-32D9-41DA-D6724106E9B5}"/>
          </ac:spMkLst>
        </pc:spChg>
        <pc:spChg chg="add mod">
          <ac:chgData name="Huy Pham" userId="918db3a1909f15e0" providerId="LiveId" clId="{F25EFE69-9EE4-46EC-8F43-1A31E158A81F}" dt="2024-04-19T07:33:47.902" v="4874" actId="207"/>
          <ac:spMkLst>
            <pc:docMk/>
            <pc:sldMk cId="1457170011" sldId="462"/>
            <ac:spMk id="33" creationId="{1989DD49-76A2-4D7A-7769-2C4B58B34499}"/>
          </ac:spMkLst>
        </pc:spChg>
        <pc:spChg chg="add mod">
          <ac:chgData name="Huy Pham" userId="918db3a1909f15e0" providerId="LiveId" clId="{F25EFE69-9EE4-46EC-8F43-1A31E158A81F}" dt="2024-05-26T02:04:18.395" v="10049" actId="1076"/>
          <ac:spMkLst>
            <pc:docMk/>
            <pc:sldMk cId="1457170011" sldId="462"/>
            <ac:spMk id="35" creationId="{BEE8D86F-D18A-A7AE-DDCF-6A4C7E3D7099}"/>
          </ac:spMkLst>
        </pc:spChg>
        <pc:spChg chg="add mod">
          <ac:chgData name="Huy Pham" userId="918db3a1909f15e0" providerId="LiveId" clId="{F25EFE69-9EE4-46EC-8F43-1A31E158A81F}" dt="2024-05-26T02:04:25.170" v="10051" actId="571"/>
          <ac:spMkLst>
            <pc:docMk/>
            <pc:sldMk cId="1457170011" sldId="462"/>
            <ac:spMk id="36" creationId="{C5B261D5-398F-EFB4-9392-000175C80AE8}"/>
          </ac:spMkLst>
        </pc:spChg>
        <pc:spChg chg="del">
          <ac:chgData name="Huy Pham" userId="918db3a1909f15e0" providerId="LiveId" clId="{F25EFE69-9EE4-46EC-8F43-1A31E158A81F}" dt="2024-04-14T02:58:28.433" v="2850" actId="478"/>
          <ac:spMkLst>
            <pc:docMk/>
            <pc:sldMk cId="1457170011" sldId="462"/>
            <ac:spMk id="37" creationId="{C511F432-C45B-DBC2-2D21-1EE26794B0BB}"/>
          </ac:spMkLst>
        </pc:spChg>
        <pc:spChg chg="add mod">
          <ac:chgData name="Huy Pham" userId="918db3a1909f15e0" providerId="LiveId" clId="{F25EFE69-9EE4-46EC-8F43-1A31E158A81F}" dt="2024-04-19T07:33:47.902" v="4874" actId="207"/>
          <ac:spMkLst>
            <pc:docMk/>
            <pc:sldMk cId="1457170011" sldId="462"/>
            <ac:spMk id="37" creationId="{F7BD6A69-12A2-2FE8-3763-F50C5D38D8E7}"/>
          </ac:spMkLst>
        </pc:spChg>
        <pc:spChg chg="add mod">
          <ac:chgData name="Huy Pham" userId="918db3a1909f15e0" providerId="LiveId" clId="{F25EFE69-9EE4-46EC-8F43-1A31E158A81F}" dt="2024-04-14T03:02:12.334" v="3068" actId="1076"/>
          <ac:spMkLst>
            <pc:docMk/>
            <pc:sldMk cId="1457170011" sldId="462"/>
            <ac:spMk id="38" creationId="{ECF17042-78D4-5330-88A4-27C2B45EC0C7}"/>
          </ac:spMkLst>
        </pc:spChg>
        <pc:spChg chg="add mod">
          <ac:chgData name="Huy Pham" userId="918db3a1909f15e0" providerId="LiveId" clId="{F25EFE69-9EE4-46EC-8F43-1A31E158A81F}" dt="2024-04-14T03:03:16.446" v="3099" actId="1076"/>
          <ac:spMkLst>
            <pc:docMk/>
            <pc:sldMk cId="1457170011" sldId="462"/>
            <ac:spMk id="39" creationId="{AD2B6DE8-3D4C-6A05-989F-DFDDDA3D7116}"/>
          </ac:spMkLst>
        </pc:spChg>
        <pc:spChg chg="add mod">
          <ac:chgData name="Huy Pham" userId="918db3a1909f15e0" providerId="LiveId" clId="{F25EFE69-9EE4-46EC-8F43-1A31E158A81F}" dt="2024-04-19T07:39:17.054" v="4878" actId="1076"/>
          <ac:spMkLst>
            <pc:docMk/>
            <pc:sldMk cId="1457170011" sldId="462"/>
            <ac:spMk id="40" creationId="{288E59E6-1FCD-267E-59BF-2EDCDF7E9EB0}"/>
          </ac:spMkLst>
        </pc:spChg>
        <pc:spChg chg="del">
          <ac:chgData name="Huy Pham" userId="918db3a1909f15e0" providerId="LiveId" clId="{F25EFE69-9EE4-46EC-8F43-1A31E158A81F}" dt="2024-04-14T02:58:28.433" v="2850" actId="478"/>
          <ac:spMkLst>
            <pc:docMk/>
            <pc:sldMk cId="1457170011" sldId="462"/>
            <ac:spMk id="40" creationId="{F60FD537-D793-F020-833A-8CAD77356AFD}"/>
          </ac:spMkLst>
        </pc:spChg>
        <pc:spChg chg="add mod">
          <ac:chgData name="Huy Pham" userId="918db3a1909f15e0" providerId="LiveId" clId="{F25EFE69-9EE4-46EC-8F43-1A31E158A81F}" dt="2024-05-26T02:06:09.217" v="10060" actId="1076"/>
          <ac:spMkLst>
            <pc:docMk/>
            <pc:sldMk cId="1457170011" sldId="462"/>
            <ac:spMk id="41" creationId="{02C9AE29-BCA4-A4CD-1BFB-B84DDB978969}"/>
          </ac:spMkLst>
        </pc:spChg>
        <pc:spChg chg="del">
          <ac:chgData name="Huy Pham" userId="918db3a1909f15e0" providerId="LiveId" clId="{F25EFE69-9EE4-46EC-8F43-1A31E158A81F}" dt="2024-04-14T02:58:28.433" v="2850" actId="478"/>
          <ac:spMkLst>
            <pc:docMk/>
            <pc:sldMk cId="1457170011" sldId="462"/>
            <ac:spMk id="41" creationId="{67A5A18B-80BD-2724-C837-8532381B9898}"/>
          </ac:spMkLst>
        </pc:spChg>
        <pc:spChg chg="del">
          <ac:chgData name="Huy Pham" userId="918db3a1909f15e0" providerId="LiveId" clId="{F25EFE69-9EE4-46EC-8F43-1A31E158A81F}" dt="2024-04-14T02:58:28.433" v="2850" actId="478"/>
          <ac:spMkLst>
            <pc:docMk/>
            <pc:sldMk cId="1457170011" sldId="462"/>
            <ac:spMk id="42" creationId="{1890976F-0B68-7384-CB8A-6E1A0B575E90}"/>
          </ac:spMkLst>
        </pc:spChg>
        <pc:spChg chg="add mod">
          <ac:chgData name="Huy Pham" userId="918db3a1909f15e0" providerId="LiveId" clId="{F25EFE69-9EE4-46EC-8F43-1A31E158A81F}" dt="2024-05-26T02:04:25.170" v="10051" actId="571"/>
          <ac:spMkLst>
            <pc:docMk/>
            <pc:sldMk cId="1457170011" sldId="462"/>
            <ac:spMk id="42" creationId="{9B412CA1-7F70-3AFC-7E68-5D2FEF71E975}"/>
          </ac:spMkLst>
        </pc:spChg>
        <pc:spChg chg="del">
          <ac:chgData name="Huy Pham" userId="918db3a1909f15e0" providerId="LiveId" clId="{F25EFE69-9EE4-46EC-8F43-1A31E158A81F}" dt="2024-04-14T02:58:28.433" v="2850" actId="478"/>
          <ac:spMkLst>
            <pc:docMk/>
            <pc:sldMk cId="1457170011" sldId="462"/>
            <ac:spMk id="43" creationId="{508E3B36-D1DB-DFF2-DEE0-DD4395121201}"/>
          </ac:spMkLst>
        </pc:spChg>
        <pc:spChg chg="add mod">
          <ac:chgData name="Huy Pham" userId="918db3a1909f15e0" providerId="LiveId" clId="{F25EFE69-9EE4-46EC-8F43-1A31E158A81F}" dt="2024-05-26T02:04:25.170" v="10051" actId="571"/>
          <ac:spMkLst>
            <pc:docMk/>
            <pc:sldMk cId="1457170011" sldId="462"/>
            <ac:spMk id="43" creationId="{8D73ABE0-9F5D-05A6-969E-4BD90DB6C9BE}"/>
          </ac:spMkLst>
        </pc:spChg>
        <pc:spChg chg="add mod">
          <ac:chgData name="Huy Pham" userId="918db3a1909f15e0" providerId="LiveId" clId="{F25EFE69-9EE4-46EC-8F43-1A31E158A81F}" dt="2024-05-26T02:04:25.170" v="10051" actId="571"/>
          <ac:spMkLst>
            <pc:docMk/>
            <pc:sldMk cId="1457170011" sldId="462"/>
            <ac:spMk id="44" creationId="{581F83FD-0C5B-156A-FD7D-CF17906E370E}"/>
          </ac:spMkLst>
        </pc:spChg>
        <pc:spChg chg="del">
          <ac:chgData name="Huy Pham" userId="918db3a1909f15e0" providerId="LiveId" clId="{F25EFE69-9EE4-46EC-8F43-1A31E158A81F}" dt="2024-04-14T02:58:28.433" v="2850" actId="478"/>
          <ac:spMkLst>
            <pc:docMk/>
            <pc:sldMk cId="1457170011" sldId="462"/>
            <ac:spMk id="44" creationId="{BA3A84CC-BDC9-F6BF-7750-FC147087D25E}"/>
          </ac:spMkLst>
        </pc:spChg>
        <pc:spChg chg="add mod">
          <ac:chgData name="Huy Pham" userId="918db3a1909f15e0" providerId="LiveId" clId="{F25EFE69-9EE4-46EC-8F43-1A31E158A81F}" dt="2024-04-14T03:05:09.471" v="3181" actId="1076"/>
          <ac:spMkLst>
            <pc:docMk/>
            <pc:sldMk cId="1457170011" sldId="462"/>
            <ac:spMk id="45" creationId="{A0894B41-B69D-4CF0-0FCD-C348E6887DD3}"/>
          </ac:spMkLst>
        </pc:spChg>
        <pc:spChg chg="add mod">
          <ac:chgData name="Huy Pham" userId="918db3a1909f15e0" providerId="LiveId" clId="{F25EFE69-9EE4-46EC-8F43-1A31E158A81F}" dt="2024-04-14T03:05:51.056" v="3198" actId="20577"/>
          <ac:spMkLst>
            <pc:docMk/>
            <pc:sldMk cId="1457170011" sldId="462"/>
            <ac:spMk id="46" creationId="{68D51B72-2315-4E11-4449-63A5D440DB48}"/>
          </ac:spMkLst>
        </pc:spChg>
        <pc:spChg chg="add mod">
          <ac:chgData name="Huy Pham" userId="918db3a1909f15e0" providerId="LiveId" clId="{F25EFE69-9EE4-46EC-8F43-1A31E158A81F}" dt="2024-04-14T03:06:37.530" v="3210" actId="1038"/>
          <ac:spMkLst>
            <pc:docMk/>
            <pc:sldMk cId="1457170011" sldId="462"/>
            <ac:spMk id="47" creationId="{2725563C-8D88-06CE-9D00-AD39725B2AC9}"/>
          </ac:spMkLst>
        </pc:spChg>
        <pc:spChg chg="add del mod">
          <ac:chgData name="Huy Pham" userId="918db3a1909f15e0" providerId="LiveId" clId="{F25EFE69-9EE4-46EC-8F43-1A31E158A81F}" dt="2024-04-14T03:07:36.828" v="3234" actId="21"/>
          <ac:spMkLst>
            <pc:docMk/>
            <pc:sldMk cId="1457170011" sldId="462"/>
            <ac:spMk id="48" creationId="{F7BD6A69-12A2-2FE8-3763-F50C5D38D8E7}"/>
          </ac:spMkLst>
        </pc:spChg>
        <pc:spChg chg="del">
          <ac:chgData name="Huy Pham" userId="918db3a1909f15e0" providerId="LiveId" clId="{F25EFE69-9EE4-46EC-8F43-1A31E158A81F}" dt="2024-04-14T02:58:28.433" v="2850" actId="478"/>
          <ac:spMkLst>
            <pc:docMk/>
            <pc:sldMk cId="1457170011" sldId="462"/>
            <ac:spMk id="49" creationId="{48D484FE-E0F4-F1B7-4609-8EFBE52DDFDD}"/>
          </ac:spMkLst>
        </pc:spChg>
        <pc:spChg chg="del">
          <ac:chgData name="Huy Pham" userId="918db3a1909f15e0" providerId="LiveId" clId="{F25EFE69-9EE4-46EC-8F43-1A31E158A81F}" dt="2024-04-14T02:58:28.433" v="2850" actId="478"/>
          <ac:spMkLst>
            <pc:docMk/>
            <pc:sldMk cId="1457170011" sldId="462"/>
            <ac:spMk id="51" creationId="{76F06989-3B49-9D20-75F5-8EE8FEABF6A0}"/>
          </ac:spMkLst>
        </pc:spChg>
        <pc:spChg chg="del">
          <ac:chgData name="Huy Pham" userId="918db3a1909f15e0" providerId="LiveId" clId="{F25EFE69-9EE4-46EC-8F43-1A31E158A81F}" dt="2024-04-14T02:58:28.433" v="2850" actId="478"/>
          <ac:spMkLst>
            <pc:docMk/>
            <pc:sldMk cId="1457170011" sldId="462"/>
            <ac:spMk id="53" creationId="{9275F6A8-CC78-B765-72E4-4801DEF5ADC7}"/>
          </ac:spMkLst>
        </pc:spChg>
        <pc:spChg chg="add del mod">
          <ac:chgData name="Huy Pham" userId="918db3a1909f15e0" providerId="LiveId" clId="{F25EFE69-9EE4-46EC-8F43-1A31E158A81F}" dt="2024-04-19T07:33:28.297" v="4868" actId="21"/>
          <ac:spMkLst>
            <pc:docMk/>
            <pc:sldMk cId="1457170011" sldId="462"/>
            <ac:spMk id="57" creationId="{F7BD6A69-12A2-2FE8-3763-F50C5D38D8E7}"/>
          </ac:spMkLst>
        </pc:spChg>
        <pc:spChg chg="del">
          <ac:chgData name="Huy Pham" userId="918db3a1909f15e0" providerId="LiveId" clId="{F25EFE69-9EE4-46EC-8F43-1A31E158A81F}" dt="2024-04-14T02:58:28.433" v="2850" actId="478"/>
          <ac:spMkLst>
            <pc:docMk/>
            <pc:sldMk cId="1457170011" sldId="462"/>
            <ac:spMk id="60" creationId="{F567F113-47D6-001E-5FE5-3AF5B62773C2}"/>
          </ac:spMkLst>
        </pc:spChg>
        <pc:spChg chg="add mod">
          <ac:chgData name="Huy Pham" userId="918db3a1909f15e0" providerId="LiveId" clId="{F25EFE69-9EE4-46EC-8F43-1A31E158A81F}" dt="2024-04-14T03:09:11.076" v="3252" actId="1076"/>
          <ac:spMkLst>
            <pc:docMk/>
            <pc:sldMk cId="1457170011" sldId="462"/>
            <ac:spMk id="62" creationId="{40C13559-2CF5-609F-28ED-93ABCEA4D57B}"/>
          </ac:spMkLst>
        </pc:spChg>
        <pc:spChg chg="add del mod">
          <ac:chgData name="Huy Pham" userId="918db3a1909f15e0" providerId="LiveId" clId="{F25EFE69-9EE4-46EC-8F43-1A31E158A81F}" dt="2024-04-19T07:31:46.282" v="4726" actId="21"/>
          <ac:spMkLst>
            <pc:docMk/>
            <pc:sldMk cId="1457170011" sldId="462"/>
            <ac:spMk id="63" creationId="{DEC99FA1-E8B4-72E3-6D1A-7F4540915445}"/>
          </ac:spMkLst>
        </pc:spChg>
        <pc:spChg chg="add del mod">
          <ac:chgData name="Huy Pham" userId="918db3a1909f15e0" providerId="LiveId" clId="{F25EFE69-9EE4-46EC-8F43-1A31E158A81F}" dt="2024-04-19T07:32:03.062" v="4741" actId="21"/>
          <ac:spMkLst>
            <pc:docMk/>
            <pc:sldMk cId="1457170011" sldId="462"/>
            <ac:spMk id="64" creationId="{460B376E-0D4D-8D78-27FB-D90ACDECF741}"/>
          </ac:spMkLst>
        </pc:spChg>
        <pc:spChg chg="add mod">
          <ac:chgData name="Huy Pham" userId="918db3a1909f15e0" providerId="LiveId" clId="{F25EFE69-9EE4-46EC-8F43-1A31E158A81F}" dt="2024-04-19T07:39:33.764" v="4887" actId="20577"/>
          <ac:spMkLst>
            <pc:docMk/>
            <pc:sldMk cId="1457170011" sldId="462"/>
            <ac:spMk id="65" creationId="{986D6177-5D33-FF8B-5F7D-4FAA6B2BB843}"/>
          </ac:spMkLst>
        </pc:spChg>
        <pc:spChg chg="del">
          <ac:chgData name="Huy Pham" userId="918db3a1909f15e0" providerId="LiveId" clId="{F25EFE69-9EE4-46EC-8F43-1A31E158A81F}" dt="2024-04-14T02:58:28.433" v="2850" actId="478"/>
          <ac:spMkLst>
            <pc:docMk/>
            <pc:sldMk cId="1457170011" sldId="462"/>
            <ac:spMk id="66" creationId="{3F79D71C-47C9-A77C-E8FD-9BE1C7D60FEC}"/>
          </ac:spMkLst>
        </pc:spChg>
        <pc:spChg chg="add del mod">
          <ac:chgData name="Huy Pham" userId="918db3a1909f15e0" providerId="LiveId" clId="{F25EFE69-9EE4-46EC-8F43-1A31E158A81F}" dt="2024-04-19T07:32:31.058" v="4775" actId="21"/>
          <ac:spMkLst>
            <pc:docMk/>
            <pc:sldMk cId="1457170011" sldId="462"/>
            <ac:spMk id="67" creationId="{1989DD49-76A2-4D7A-7769-2C4B58B34499}"/>
          </ac:spMkLst>
        </pc:spChg>
        <pc:spChg chg="del">
          <ac:chgData name="Huy Pham" userId="918db3a1909f15e0" providerId="LiveId" clId="{F25EFE69-9EE4-46EC-8F43-1A31E158A81F}" dt="2024-04-14T02:58:28.433" v="2850" actId="478"/>
          <ac:spMkLst>
            <pc:docMk/>
            <pc:sldMk cId="1457170011" sldId="462"/>
            <ac:spMk id="72" creationId="{8F9A436C-185F-9657-23C8-BDF890E0D58D}"/>
          </ac:spMkLst>
        </pc:spChg>
        <pc:spChg chg="del">
          <ac:chgData name="Huy Pham" userId="918db3a1909f15e0" providerId="LiveId" clId="{F25EFE69-9EE4-46EC-8F43-1A31E158A81F}" dt="2024-04-14T02:58:28.433" v="2850" actId="478"/>
          <ac:spMkLst>
            <pc:docMk/>
            <pc:sldMk cId="1457170011" sldId="462"/>
            <ac:spMk id="73" creationId="{35E7ABE2-C9B1-5826-F0E2-2CC5338E771D}"/>
          </ac:spMkLst>
        </pc:spChg>
        <pc:spChg chg="add del mod">
          <ac:chgData name="Huy Pham" userId="918db3a1909f15e0" providerId="LiveId" clId="{F25EFE69-9EE4-46EC-8F43-1A31E158A81F}" dt="2024-04-19T07:32:22.097" v="4772" actId="21"/>
          <ac:spMkLst>
            <pc:docMk/>
            <pc:sldMk cId="1457170011" sldId="462"/>
            <ac:spMk id="76" creationId="{5530FA04-EEB5-32D9-41DA-D6724106E9B5}"/>
          </ac:spMkLst>
        </pc:spChg>
        <pc:spChg chg="add del mod">
          <ac:chgData name="Huy Pham" userId="918db3a1909f15e0" providerId="LiveId" clId="{F25EFE69-9EE4-46EC-8F43-1A31E158A81F}" dt="2024-04-14T03:25:38.686" v="3350" actId="478"/>
          <ac:spMkLst>
            <pc:docMk/>
            <pc:sldMk cId="1457170011" sldId="462"/>
            <ac:spMk id="77" creationId="{2C92433C-9467-C63F-A87E-BEA3733B00EA}"/>
          </ac:spMkLst>
        </pc:spChg>
        <pc:spChg chg="del">
          <ac:chgData name="Huy Pham" userId="918db3a1909f15e0" providerId="LiveId" clId="{F25EFE69-9EE4-46EC-8F43-1A31E158A81F}" dt="2024-04-14T02:58:28.433" v="2850" actId="478"/>
          <ac:spMkLst>
            <pc:docMk/>
            <pc:sldMk cId="1457170011" sldId="462"/>
            <ac:spMk id="87" creationId="{38B7392F-BB82-3ECC-B65E-05B69C4CF17A}"/>
          </ac:spMkLst>
        </pc:spChg>
        <pc:spChg chg="del">
          <ac:chgData name="Huy Pham" userId="918db3a1909f15e0" providerId="LiveId" clId="{F25EFE69-9EE4-46EC-8F43-1A31E158A81F}" dt="2024-04-14T02:58:28.433" v="2850" actId="478"/>
          <ac:spMkLst>
            <pc:docMk/>
            <pc:sldMk cId="1457170011" sldId="462"/>
            <ac:spMk id="88" creationId="{3E225073-6076-DCC4-2309-B78462339D5E}"/>
          </ac:spMkLst>
        </pc:spChg>
        <pc:cxnChg chg="add mod">
          <ac:chgData name="Huy Pham" userId="918db3a1909f15e0" providerId="LiveId" clId="{F25EFE69-9EE4-46EC-8F43-1A31E158A81F}" dt="2024-04-19T07:30:09.607" v="4702" actId="1076"/>
          <ac:cxnSpMkLst>
            <pc:docMk/>
            <pc:sldMk cId="1457170011" sldId="462"/>
            <ac:cxnSpMk id="3" creationId="{E7A4919E-EE0A-F0B2-0E4E-EEE92F38F9FC}"/>
          </ac:cxnSpMkLst>
        </pc:cxnChg>
        <pc:cxnChg chg="add mod">
          <ac:chgData name="Huy Pham" userId="918db3a1909f15e0" providerId="LiveId" clId="{F25EFE69-9EE4-46EC-8F43-1A31E158A81F}" dt="2024-04-14T03:08:24.195" v="3245" actId="14100"/>
          <ac:cxnSpMkLst>
            <pc:docMk/>
            <pc:sldMk cId="1457170011" sldId="462"/>
            <ac:cxnSpMk id="21" creationId="{74CBC997-0EB3-AFA5-09E8-77CC19B0D0A6}"/>
          </ac:cxnSpMkLst>
        </pc:cxnChg>
        <pc:cxnChg chg="del">
          <ac:chgData name="Huy Pham" userId="918db3a1909f15e0" providerId="LiveId" clId="{F25EFE69-9EE4-46EC-8F43-1A31E158A81F}" dt="2024-04-14T02:58:28.433" v="2850" actId="478"/>
          <ac:cxnSpMkLst>
            <pc:docMk/>
            <pc:sldMk cId="1457170011" sldId="462"/>
            <ac:cxnSpMk id="32" creationId="{B49F5B8A-CEB2-67D1-2C90-6BA3FBA012B5}"/>
          </ac:cxnSpMkLst>
        </pc:cxnChg>
        <pc:cxnChg chg="del">
          <ac:chgData name="Huy Pham" userId="918db3a1909f15e0" providerId="LiveId" clId="{F25EFE69-9EE4-46EC-8F43-1A31E158A81F}" dt="2024-04-14T02:58:28.433" v="2850" actId="478"/>
          <ac:cxnSpMkLst>
            <pc:docMk/>
            <pc:sldMk cId="1457170011" sldId="462"/>
            <ac:cxnSpMk id="33" creationId="{D572893C-ACC8-9BAB-8873-7CBA00EBD447}"/>
          </ac:cxnSpMkLst>
        </pc:cxnChg>
        <pc:cxnChg chg="add mod">
          <ac:chgData name="Huy Pham" userId="918db3a1909f15e0" providerId="LiveId" clId="{F25EFE69-9EE4-46EC-8F43-1A31E158A81F}" dt="2024-04-19T07:38:03.839" v="4876" actId="208"/>
          <ac:cxnSpMkLst>
            <pc:docMk/>
            <pc:sldMk cId="1457170011" sldId="462"/>
            <ac:cxnSpMk id="34" creationId="{914BFD7C-37E4-6DF5-D925-C0BB26F3C05C}"/>
          </ac:cxnSpMkLst>
        </pc:cxnChg>
        <pc:cxnChg chg="add mod">
          <ac:chgData name="Huy Pham" userId="918db3a1909f15e0" providerId="LiveId" clId="{F25EFE69-9EE4-46EC-8F43-1A31E158A81F}" dt="2024-04-14T03:08:44.058" v="3246" actId="14100"/>
          <ac:cxnSpMkLst>
            <pc:docMk/>
            <pc:sldMk cId="1457170011" sldId="462"/>
            <ac:cxnSpMk id="50" creationId="{C021DBA0-2EBA-6745-715C-5B7D937BBAE3}"/>
          </ac:cxnSpMkLst>
        </pc:cxnChg>
        <pc:cxnChg chg="add mod">
          <ac:chgData name="Huy Pham" userId="918db3a1909f15e0" providerId="LiveId" clId="{F25EFE69-9EE4-46EC-8F43-1A31E158A81F}" dt="2024-04-19T07:39:30.355" v="4885" actId="1035"/>
          <ac:cxnSpMkLst>
            <pc:docMk/>
            <pc:sldMk cId="1457170011" sldId="462"/>
            <ac:cxnSpMk id="68" creationId="{A550232D-F088-BF6A-1EE0-5027C048B66F}"/>
          </ac:cxnSpMkLst>
        </pc:cxnChg>
        <pc:cxnChg chg="add mod">
          <ac:chgData name="Huy Pham" userId="918db3a1909f15e0" providerId="LiveId" clId="{F25EFE69-9EE4-46EC-8F43-1A31E158A81F}" dt="2024-04-19T07:32:55.546" v="4838" actId="1035"/>
          <ac:cxnSpMkLst>
            <pc:docMk/>
            <pc:sldMk cId="1457170011" sldId="462"/>
            <ac:cxnSpMk id="71" creationId="{80333910-D3A4-AD05-A6F4-F08B703C050F}"/>
          </ac:cxnSpMkLst>
        </pc:cxnChg>
      </pc:sldChg>
      <pc:sldChg chg="addSp delSp modSp add mod delAnim modAnim">
        <pc:chgData name="Huy Pham" userId="918db3a1909f15e0" providerId="LiveId" clId="{F25EFE69-9EE4-46EC-8F43-1A31E158A81F}" dt="2024-05-26T02:08:04.199" v="10076"/>
        <pc:sldMkLst>
          <pc:docMk/>
          <pc:sldMk cId="3699112693" sldId="463"/>
        </pc:sldMkLst>
        <pc:spChg chg="add mod">
          <ac:chgData name="Huy Pham" userId="918db3a1909f15e0" providerId="LiveId" clId="{F25EFE69-9EE4-46EC-8F43-1A31E158A81F}" dt="2024-04-23T09:05:47.688" v="9937"/>
          <ac:spMkLst>
            <pc:docMk/>
            <pc:sldMk cId="3699112693" sldId="463"/>
            <ac:spMk id="3" creationId="{CE408E63-F4C3-E796-B96A-9DF3E7503471}"/>
          </ac:spMkLst>
        </pc:spChg>
        <pc:spChg chg="mod">
          <ac:chgData name="Huy Pham" userId="918db3a1909f15e0" providerId="LiveId" clId="{F25EFE69-9EE4-46EC-8F43-1A31E158A81F}" dt="2024-04-23T09:09:20.295" v="9985" actId="20577"/>
          <ac:spMkLst>
            <pc:docMk/>
            <pc:sldMk cId="3699112693" sldId="463"/>
            <ac:spMk id="9" creationId="{A9C4FFF4-AFF7-4A25-76D6-D3E61A1989D9}"/>
          </ac:spMkLst>
        </pc:spChg>
        <pc:spChg chg="del">
          <ac:chgData name="Huy Pham" userId="918db3a1909f15e0" providerId="LiveId" clId="{F25EFE69-9EE4-46EC-8F43-1A31E158A81F}" dt="2024-04-23T09:05:46.989" v="9936" actId="478"/>
          <ac:spMkLst>
            <pc:docMk/>
            <pc:sldMk cId="3699112693" sldId="463"/>
            <ac:spMk id="19" creationId="{33C5D22C-8FE0-04B7-1CFD-BB8C484DE68C}"/>
          </ac:spMkLst>
        </pc:spChg>
        <pc:spChg chg="del">
          <ac:chgData name="Huy Pham" userId="918db3a1909f15e0" providerId="LiveId" clId="{F25EFE69-9EE4-46EC-8F43-1A31E158A81F}" dt="2024-04-14T03:26:28.309" v="3356" actId="478"/>
          <ac:spMkLst>
            <pc:docMk/>
            <pc:sldMk cId="3699112693" sldId="463"/>
            <ac:spMk id="20" creationId="{A06BA14A-8D8C-664A-A722-7DAD205B5E1D}"/>
          </ac:spMkLst>
        </pc:spChg>
        <pc:spChg chg="del">
          <ac:chgData name="Huy Pham" userId="918db3a1909f15e0" providerId="LiveId" clId="{F25EFE69-9EE4-46EC-8F43-1A31E158A81F}" dt="2024-04-14T03:26:23.786" v="3354" actId="478"/>
          <ac:spMkLst>
            <pc:docMk/>
            <pc:sldMk cId="3699112693" sldId="463"/>
            <ac:spMk id="22" creationId="{2B4572EE-BB14-0C54-71E6-01DACF68A2F4}"/>
          </ac:spMkLst>
        </pc:spChg>
        <pc:spChg chg="del">
          <ac:chgData name="Huy Pham" userId="918db3a1909f15e0" providerId="LiveId" clId="{F25EFE69-9EE4-46EC-8F43-1A31E158A81F}" dt="2024-04-14T03:26:26.872" v="3355" actId="478"/>
          <ac:spMkLst>
            <pc:docMk/>
            <pc:sldMk cId="3699112693" sldId="463"/>
            <ac:spMk id="23" creationId="{3E2979B7-41CF-CEB6-756E-0E6CA4EEF185}"/>
          </ac:spMkLst>
        </pc:spChg>
        <pc:spChg chg="del">
          <ac:chgData name="Huy Pham" userId="918db3a1909f15e0" providerId="LiveId" clId="{F25EFE69-9EE4-46EC-8F43-1A31E158A81F}" dt="2024-04-14T03:26:30.432" v="3357" actId="478"/>
          <ac:spMkLst>
            <pc:docMk/>
            <pc:sldMk cId="3699112693" sldId="463"/>
            <ac:spMk id="24" creationId="{23D8C2FC-71FA-454F-E9AF-8F1A2A9B2422}"/>
          </ac:spMkLst>
        </pc:spChg>
        <pc:spChg chg="del">
          <ac:chgData name="Huy Pham" userId="918db3a1909f15e0" providerId="LiveId" clId="{F25EFE69-9EE4-46EC-8F43-1A31E158A81F}" dt="2024-04-14T03:26:23.786" v="3354" actId="478"/>
          <ac:spMkLst>
            <pc:docMk/>
            <pc:sldMk cId="3699112693" sldId="463"/>
            <ac:spMk id="25" creationId="{E1D02E28-886B-CFE7-97CC-885153A35711}"/>
          </ac:spMkLst>
        </pc:spChg>
        <pc:spChg chg="del">
          <ac:chgData name="Huy Pham" userId="918db3a1909f15e0" providerId="LiveId" clId="{F25EFE69-9EE4-46EC-8F43-1A31E158A81F}" dt="2024-04-14T03:26:23.786" v="3354" actId="478"/>
          <ac:spMkLst>
            <pc:docMk/>
            <pc:sldMk cId="3699112693" sldId="463"/>
            <ac:spMk id="26" creationId="{B4BD096B-34C5-A64E-C184-8B2C0F712408}"/>
          </ac:spMkLst>
        </pc:spChg>
        <pc:spChg chg="del">
          <ac:chgData name="Huy Pham" userId="918db3a1909f15e0" providerId="LiveId" clId="{F25EFE69-9EE4-46EC-8F43-1A31E158A81F}" dt="2024-04-14T03:26:23.786" v="3354" actId="478"/>
          <ac:spMkLst>
            <pc:docMk/>
            <pc:sldMk cId="3699112693" sldId="463"/>
            <ac:spMk id="27" creationId="{ECC9EC4F-0142-C9B7-8ECC-0C2C5E427DED}"/>
          </ac:spMkLst>
        </pc:spChg>
        <pc:spChg chg="add mod">
          <ac:chgData name="Huy Pham" userId="918db3a1909f15e0" providerId="LiveId" clId="{F25EFE69-9EE4-46EC-8F43-1A31E158A81F}" dt="2024-04-14T03:31:57.398" v="3454" actId="14100"/>
          <ac:spMkLst>
            <pc:docMk/>
            <pc:sldMk cId="3699112693" sldId="463"/>
            <ac:spMk id="28" creationId="{3AA3A582-4EB5-D3D9-6BD1-080CAC2230BB}"/>
          </ac:spMkLst>
        </pc:spChg>
        <pc:spChg chg="add mod">
          <ac:chgData name="Huy Pham" userId="918db3a1909f15e0" providerId="LiveId" clId="{F25EFE69-9EE4-46EC-8F43-1A31E158A81F}" dt="2024-04-14T03:32:05.834" v="3456" actId="113"/>
          <ac:spMkLst>
            <pc:docMk/>
            <pc:sldMk cId="3699112693" sldId="463"/>
            <ac:spMk id="32" creationId="{7F416ABC-7E92-9EDC-E34A-C32F8CC5FD94}"/>
          </ac:spMkLst>
        </pc:spChg>
        <pc:spChg chg="add mod">
          <ac:chgData name="Huy Pham" userId="918db3a1909f15e0" providerId="LiveId" clId="{F25EFE69-9EE4-46EC-8F43-1A31E158A81F}" dt="2024-04-14T03:30:39.787" v="3436" actId="14100"/>
          <ac:spMkLst>
            <pc:docMk/>
            <pc:sldMk cId="3699112693" sldId="463"/>
            <ac:spMk id="36" creationId="{6B56ED87-7083-B610-7C6F-B662A2D33198}"/>
          </ac:spMkLst>
        </pc:spChg>
        <pc:spChg chg="del">
          <ac:chgData name="Huy Pham" userId="918db3a1909f15e0" providerId="LiveId" clId="{F25EFE69-9EE4-46EC-8F43-1A31E158A81F}" dt="2024-04-14T03:26:23.786" v="3354" actId="478"/>
          <ac:spMkLst>
            <pc:docMk/>
            <pc:sldMk cId="3699112693" sldId="463"/>
            <ac:spMk id="38" creationId="{ECF17042-78D4-5330-88A4-27C2B45EC0C7}"/>
          </ac:spMkLst>
        </pc:spChg>
        <pc:spChg chg="del">
          <ac:chgData name="Huy Pham" userId="918db3a1909f15e0" providerId="LiveId" clId="{F25EFE69-9EE4-46EC-8F43-1A31E158A81F}" dt="2024-04-14T03:26:23.786" v="3354" actId="478"/>
          <ac:spMkLst>
            <pc:docMk/>
            <pc:sldMk cId="3699112693" sldId="463"/>
            <ac:spMk id="39" creationId="{AD2B6DE8-3D4C-6A05-989F-DFDDDA3D7116}"/>
          </ac:spMkLst>
        </pc:spChg>
        <pc:spChg chg="add mod">
          <ac:chgData name="Huy Pham" userId="918db3a1909f15e0" providerId="LiveId" clId="{F25EFE69-9EE4-46EC-8F43-1A31E158A81F}" dt="2024-04-14T03:30:49.541" v="3439" actId="1076"/>
          <ac:spMkLst>
            <pc:docMk/>
            <pc:sldMk cId="3699112693" sldId="463"/>
            <ac:spMk id="41" creationId="{3644ABA1-3FA3-12F6-67D6-8159F6944697}"/>
          </ac:spMkLst>
        </pc:spChg>
        <pc:spChg chg="del">
          <ac:chgData name="Huy Pham" userId="918db3a1909f15e0" providerId="LiveId" clId="{F25EFE69-9EE4-46EC-8F43-1A31E158A81F}" dt="2024-04-14T03:26:23.786" v="3354" actId="478"/>
          <ac:spMkLst>
            <pc:docMk/>
            <pc:sldMk cId="3699112693" sldId="463"/>
            <ac:spMk id="45" creationId="{A0894B41-B69D-4CF0-0FCD-C348E6887DD3}"/>
          </ac:spMkLst>
        </pc:spChg>
        <pc:spChg chg="del">
          <ac:chgData name="Huy Pham" userId="918db3a1909f15e0" providerId="LiveId" clId="{F25EFE69-9EE4-46EC-8F43-1A31E158A81F}" dt="2024-04-14T03:26:23.786" v="3354" actId="478"/>
          <ac:spMkLst>
            <pc:docMk/>
            <pc:sldMk cId="3699112693" sldId="463"/>
            <ac:spMk id="46" creationId="{68D51B72-2315-4E11-4449-63A5D440DB48}"/>
          </ac:spMkLst>
        </pc:spChg>
        <pc:spChg chg="del">
          <ac:chgData name="Huy Pham" userId="918db3a1909f15e0" providerId="LiveId" clId="{F25EFE69-9EE4-46EC-8F43-1A31E158A81F}" dt="2024-04-14T03:26:23.786" v="3354" actId="478"/>
          <ac:spMkLst>
            <pc:docMk/>
            <pc:sldMk cId="3699112693" sldId="463"/>
            <ac:spMk id="47" creationId="{2725563C-8D88-06CE-9D00-AD39725B2AC9}"/>
          </ac:spMkLst>
        </pc:spChg>
        <pc:spChg chg="add mod">
          <ac:chgData name="Huy Pham" userId="918db3a1909f15e0" providerId="LiveId" clId="{F25EFE69-9EE4-46EC-8F43-1A31E158A81F}" dt="2024-04-14T03:31:02.107" v="3443" actId="14100"/>
          <ac:spMkLst>
            <pc:docMk/>
            <pc:sldMk cId="3699112693" sldId="463"/>
            <ac:spMk id="48" creationId="{0FEF6E49-94E1-9E95-109F-DC4EF4917FEF}"/>
          </ac:spMkLst>
        </pc:spChg>
        <pc:spChg chg="add mod">
          <ac:chgData name="Huy Pham" userId="918db3a1909f15e0" providerId="LiveId" clId="{F25EFE69-9EE4-46EC-8F43-1A31E158A81F}" dt="2024-04-14T03:31:17.807" v="3446" actId="14100"/>
          <ac:spMkLst>
            <pc:docMk/>
            <pc:sldMk cId="3699112693" sldId="463"/>
            <ac:spMk id="52" creationId="{90F0C11A-5E92-C55C-CF34-B7D0767ED8EA}"/>
          </ac:spMkLst>
        </pc:spChg>
        <pc:spChg chg="add mod">
          <ac:chgData name="Huy Pham" userId="918db3a1909f15e0" providerId="LiveId" clId="{F25EFE69-9EE4-46EC-8F43-1A31E158A81F}" dt="2024-04-14T03:31:22.678" v="3447" actId="1076"/>
          <ac:spMkLst>
            <pc:docMk/>
            <pc:sldMk cId="3699112693" sldId="463"/>
            <ac:spMk id="55" creationId="{0EB62CAC-0FEA-8443-BD79-ED906CED5409}"/>
          </ac:spMkLst>
        </pc:spChg>
        <pc:spChg chg="del">
          <ac:chgData name="Huy Pham" userId="918db3a1909f15e0" providerId="LiveId" clId="{F25EFE69-9EE4-46EC-8F43-1A31E158A81F}" dt="2024-04-14T03:26:23.786" v="3354" actId="478"/>
          <ac:spMkLst>
            <pc:docMk/>
            <pc:sldMk cId="3699112693" sldId="463"/>
            <ac:spMk id="57" creationId="{F7BD6A69-12A2-2FE8-3763-F50C5D38D8E7}"/>
          </ac:spMkLst>
        </pc:spChg>
        <pc:spChg chg="add mod">
          <ac:chgData name="Huy Pham" userId="918db3a1909f15e0" providerId="LiveId" clId="{F25EFE69-9EE4-46EC-8F43-1A31E158A81F}" dt="2024-04-14T03:31:33.635" v="3449" actId="14100"/>
          <ac:spMkLst>
            <pc:docMk/>
            <pc:sldMk cId="3699112693" sldId="463"/>
            <ac:spMk id="59" creationId="{B5148F09-3707-7524-8B46-CD370ADF57AB}"/>
          </ac:spMkLst>
        </pc:spChg>
        <pc:spChg chg="del">
          <ac:chgData name="Huy Pham" userId="918db3a1909f15e0" providerId="LiveId" clId="{F25EFE69-9EE4-46EC-8F43-1A31E158A81F}" dt="2024-04-14T03:26:23.786" v="3354" actId="478"/>
          <ac:spMkLst>
            <pc:docMk/>
            <pc:sldMk cId="3699112693" sldId="463"/>
            <ac:spMk id="62" creationId="{40C13559-2CF5-609F-28ED-93ABCEA4D57B}"/>
          </ac:spMkLst>
        </pc:spChg>
        <pc:spChg chg="del">
          <ac:chgData name="Huy Pham" userId="918db3a1909f15e0" providerId="LiveId" clId="{F25EFE69-9EE4-46EC-8F43-1A31E158A81F}" dt="2024-04-14T03:26:23.786" v="3354" actId="478"/>
          <ac:spMkLst>
            <pc:docMk/>
            <pc:sldMk cId="3699112693" sldId="463"/>
            <ac:spMk id="63" creationId="{DEC99FA1-E8B4-72E3-6D1A-7F4540915445}"/>
          </ac:spMkLst>
        </pc:spChg>
        <pc:spChg chg="del">
          <ac:chgData name="Huy Pham" userId="918db3a1909f15e0" providerId="LiveId" clId="{F25EFE69-9EE4-46EC-8F43-1A31E158A81F}" dt="2024-04-14T03:26:23.786" v="3354" actId="478"/>
          <ac:spMkLst>
            <pc:docMk/>
            <pc:sldMk cId="3699112693" sldId="463"/>
            <ac:spMk id="64" creationId="{460B376E-0D4D-8D78-27FB-D90ACDECF741}"/>
          </ac:spMkLst>
        </pc:spChg>
        <pc:spChg chg="del">
          <ac:chgData name="Huy Pham" userId="918db3a1909f15e0" providerId="LiveId" clId="{F25EFE69-9EE4-46EC-8F43-1A31E158A81F}" dt="2024-04-14T03:26:23.786" v="3354" actId="478"/>
          <ac:spMkLst>
            <pc:docMk/>
            <pc:sldMk cId="3699112693" sldId="463"/>
            <ac:spMk id="65" creationId="{986D6177-5D33-FF8B-5F7D-4FAA6B2BB843}"/>
          </ac:spMkLst>
        </pc:spChg>
        <pc:spChg chg="add mod">
          <ac:chgData name="Huy Pham" userId="918db3a1909f15e0" providerId="LiveId" clId="{F25EFE69-9EE4-46EC-8F43-1A31E158A81F}" dt="2024-04-14T03:31:38.716" v="3450" actId="1076"/>
          <ac:spMkLst>
            <pc:docMk/>
            <pc:sldMk cId="3699112693" sldId="463"/>
            <ac:spMk id="66" creationId="{9F7979D0-9025-6DF3-6E06-B85BCC8495F3}"/>
          </ac:spMkLst>
        </pc:spChg>
        <pc:spChg chg="del">
          <ac:chgData name="Huy Pham" userId="918db3a1909f15e0" providerId="LiveId" clId="{F25EFE69-9EE4-46EC-8F43-1A31E158A81F}" dt="2024-04-14T03:26:23.786" v="3354" actId="478"/>
          <ac:spMkLst>
            <pc:docMk/>
            <pc:sldMk cId="3699112693" sldId="463"/>
            <ac:spMk id="67" creationId="{1989DD49-76A2-4D7A-7769-2C4B58B34499}"/>
          </ac:spMkLst>
        </pc:spChg>
        <pc:spChg chg="add mod">
          <ac:chgData name="Huy Pham" userId="918db3a1909f15e0" providerId="LiveId" clId="{F25EFE69-9EE4-46EC-8F43-1A31E158A81F}" dt="2024-04-14T03:31:49.646" v="3452" actId="14100"/>
          <ac:spMkLst>
            <pc:docMk/>
            <pc:sldMk cId="3699112693" sldId="463"/>
            <ac:spMk id="72" creationId="{6C65019E-F049-628A-270E-E7DDE6C4252E}"/>
          </ac:spMkLst>
        </pc:spChg>
        <pc:spChg chg="add mod">
          <ac:chgData name="Huy Pham" userId="918db3a1909f15e0" providerId="LiveId" clId="{F25EFE69-9EE4-46EC-8F43-1A31E158A81F}" dt="2024-04-14T03:32:52.661" v="3472" actId="114"/>
          <ac:spMkLst>
            <pc:docMk/>
            <pc:sldMk cId="3699112693" sldId="463"/>
            <ac:spMk id="75" creationId="{B4AE7D13-0A53-0B41-1F22-D0BB048B5C84}"/>
          </ac:spMkLst>
        </pc:spChg>
        <pc:spChg chg="del">
          <ac:chgData name="Huy Pham" userId="918db3a1909f15e0" providerId="LiveId" clId="{F25EFE69-9EE4-46EC-8F43-1A31E158A81F}" dt="2024-04-14T03:26:23.786" v="3354" actId="478"/>
          <ac:spMkLst>
            <pc:docMk/>
            <pc:sldMk cId="3699112693" sldId="463"/>
            <ac:spMk id="76" creationId="{5530FA04-EEB5-32D9-41DA-D6724106E9B5}"/>
          </ac:spMkLst>
        </pc:spChg>
        <pc:graphicFrameChg chg="add del mod">
          <ac:chgData name="Huy Pham" userId="918db3a1909f15e0" providerId="LiveId" clId="{F25EFE69-9EE4-46EC-8F43-1A31E158A81F}" dt="2024-04-14T03:26:52.613" v="3366"/>
          <ac:graphicFrameMkLst>
            <pc:docMk/>
            <pc:sldMk cId="3699112693" sldId="463"/>
            <ac:graphicFrameMk id="29" creationId="{47FFC901-C585-CFA2-8E32-8DD22A50B4FB}"/>
          </ac:graphicFrameMkLst>
        </pc:graphicFrameChg>
        <pc:graphicFrameChg chg="add del mod">
          <ac:chgData name="Huy Pham" userId="918db3a1909f15e0" providerId="LiveId" clId="{F25EFE69-9EE4-46EC-8F43-1A31E158A81F}" dt="2024-04-14T03:26:53.611" v="3369"/>
          <ac:graphicFrameMkLst>
            <pc:docMk/>
            <pc:sldMk cId="3699112693" sldId="463"/>
            <ac:graphicFrameMk id="30" creationId="{478DFEA6-7E2C-730C-EB42-FEA6BBD5FC57}"/>
          </ac:graphicFrameMkLst>
        </pc:graphicFrameChg>
        <pc:graphicFrameChg chg="add del mod">
          <ac:chgData name="Huy Pham" userId="918db3a1909f15e0" providerId="LiveId" clId="{F25EFE69-9EE4-46EC-8F43-1A31E158A81F}" dt="2024-04-14T03:27:24.352" v="3380"/>
          <ac:graphicFrameMkLst>
            <pc:docMk/>
            <pc:sldMk cId="3699112693" sldId="463"/>
            <ac:graphicFrameMk id="33" creationId="{CC9272EE-AB41-B791-0124-797FA6E51E4D}"/>
          </ac:graphicFrameMkLst>
        </pc:graphicFrameChg>
        <pc:graphicFrameChg chg="add del mod">
          <ac:chgData name="Huy Pham" userId="918db3a1909f15e0" providerId="LiveId" clId="{F25EFE69-9EE4-46EC-8F43-1A31E158A81F}" dt="2024-04-14T03:27:35.033" v="3386"/>
          <ac:graphicFrameMkLst>
            <pc:docMk/>
            <pc:sldMk cId="3699112693" sldId="463"/>
            <ac:graphicFrameMk id="37" creationId="{E0780BEC-9833-44CF-11F3-9F2900BBE8A5}"/>
          </ac:graphicFrameMkLst>
        </pc:graphicFrameChg>
        <pc:graphicFrameChg chg="add del mod">
          <ac:chgData name="Huy Pham" userId="918db3a1909f15e0" providerId="LiveId" clId="{F25EFE69-9EE4-46EC-8F43-1A31E158A81F}" dt="2024-04-14T03:28:18.734" v="3394"/>
          <ac:graphicFrameMkLst>
            <pc:docMk/>
            <pc:sldMk cId="3699112693" sldId="463"/>
            <ac:graphicFrameMk id="42" creationId="{22F0196A-4329-8947-4AD8-8064C5C8FC83}"/>
          </ac:graphicFrameMkLst>
        </pc:graphicFrameChg>
        <pc:graphicFrameChg chg="add del mod">
          <ac:chgData name="Huy Pham" userId="918db3a1909f15e0" providerId="LiveId" clId="{F25EFE69-9EE4-46EC-8F43-1A31E158A81F}" dt="2024-04-14T03:28:19.856" v="3397"/>
          <ac:graphicFrameMkLst>
            <pc:docMk/>
            <pc:sldMk cId="3699112693" sldId="463"/>
            <ac:graphicFrameMk id="43" creationId="{BF204DC5-7D10-87AA-F40C-8EC622F66767}"/>
          </ac:graphicFrameMkLst>
        </pc:graphicFrameChg>
        <pc:graphicFrameChg chg="add del mod">
          <ac:chgData name="Huy Pham" userId="918db3a1909f15e0" providerId="LiveId" clId="{F25EFE69-9EE4-46EC-8F43-1A31E158A81F}" dt="2024-04-14T03:29:00.506" v="3403"/>
          <ac:graphicFrameMkLst>
            <pc:docMk/>
            <pc:sldMk cId="3699112693" sldId="463"/>
            <ac:graphicFrameMk id="49" creationId="{2DAD4ACE-7238-B426-C288-7FEDE2C536CE}"/>
          </ac:graphicFrameMkLst>
        </pc:graphicFrameChg>
        <pc:graphicFrameChg chg="add del mod">
          <ac:chgData name="Huy Pham" userId="918db3a1909f15e0" providerId="LiveId" clId="{F25EFE69-9EE4-46EC-8F43-1A31E158A81F}" dt="2024-04-14T03:29:21.672" v="3409"/>
          <ac:graphicFrameMkLst>
            <pc:docMk/>
            <pc:sldMk cId="3699112693" sldId="463"/>
            <ac:graphicFrameMk id="53" creationId="{46E43FE0-BF4C-AAF6-D437-803F5B759AFE}"/>
          </ac:graphicFrameMkLst>
        </pc:graphicFrameChg>
        <pc:graphicFrameChg chg="add del mod">
          <ac:chgData name="Huy Pham" userId="918db3a1909f15e0" providerId="LiveId" clId="{F25EFE69-9EE4-46EC-8F43-1A31E158A81F}" dt="2024-04-14T03:29:38.847" v="3415"/>
          <ac:graphicFrameMkLst>
            <pc:docMk/>
            <pc:sldMk cId="3699112693" sldId="463"/>
            <ac:graphicFrameMk id="56" creationId="{9A8C961B-E093-B1D5-84C2-C6B161F196D9}"/>
          </ac:graphicFrameMkLst>
        </pc:graphicFrameChg>
        <pc:graphicFrameChg chg="add del mod">
          <ac:chgData name="Huy Pham" userId="918db3a1909f15e0" providerId="LiveId" clId="{F25EFE69-9EE4-46EC-8F43-1A31E158A81F}" dt="2024-04-14T03:29:51.989" v="3421"/>
          <ac:graphicFrameMkLst>
            <pc:docMk/>
            <pc:sldMk cId="3699112693" sldId="463"/>
            <ac:graphicFrameMk id="60" creationId="{C4979E64-94DE-E0A3-C879-36424283E533}"/>
          </ac:graphicFrameMkLst>
        </pc:graphicFrameChg>
        <pc:graphicFrameChg chg="add del mod">
          <ac:chgData name="Huy Pham" userId="918db3a1909f15e0" providerId="LiveId" clId="{F25EFE69-9EE4-46EC-8F43-1A31E158A81F}" dt="2024-04-14T03:30:12.600" v="3427"/>
          <ac:graphicFrameMkLst>
            <pc:docMk/>
            <pc:sldMk cId="3699112693" sldId="463"/>
            <ac:graphicFrameMk id="69" creationId="{B1AD853E-D728-FD16-B404-22AABB15DB26}"/>
          </ac:graphicFrameMkLst>
        </pc:graphicFrameChg>
        <pc:graphicFrameChg chg="add del mod">
          <ac:chgData name="Huy Pham" userId="918db3a1909f15e0" providerId="LiveId" clId="{F25EFE69-9EE4-46EC-8F43-1A31E158A81F}" dt="2024-04-14T03:32:20.203" v="3459"/>
          <ac:graphicFrameMkLst>
            <pc:docMk/>
            <pc:sldMk cId="3699112693" sldId="463"/>
            <ac:graphicFrameMk id="73" creationId="{189D5D4E-2D08-F890-844B-A369B37E78CF}"/>
          </ac:graphicFrameMkLst>
        </pc:graphicFrameChg>
        <pc:cxnChg chg="del">
          <ac:chgData name="Huy Pham" userId="918db3a1909f15e0" providerId="LiveId" clId="{F25EFE69-9EE4-46EC-8F43-1A31E158A81F}" dt="2024-04-14T03:26:23.786" v="3354" actId="478"/>
          <ac:cxnSpMkLst>
            <pc:docMk/>
            <pc:sldMk cId="3699112693" sldId="463"/>
            <ac:cxnSpMk id="3" creationId="{E7A4919E-EE0A-F0B2-0E4E-EEE92F38F9FC}"/>
          </ac:cxnSpMkLst>
        </pc:cxnChg>
        <pc:cxnChg chg="del">
          <ac:chgData name="Huy Pham" userId="918db3a1909f15e0" providerId="LiveId" clId="{F25EFE69-9EE4-46EC-8F43-1A31E158A81F}" dt="2024-04-14T03:26:23.786" v="3354" actId="478"/>
          <ac:cxnSpMkLst>
            <pc:docMk/>
            <pc:sldMk cId="3699112693" sldId="463"/>
            <ac:cxnSpMk id="21" creationId="{74CBC997-0EB3-AFA5-09E8-77CC19B0D0A6}"/>
          </ac:cxnSpMkLst>
        </pc:cxnChg>
        <pc:cxnChg chg="del">
          <ac:chgData name="Huy Pham" userId="918db3a1909f15e0" providerId="LiveId" clId="{F25EFE69-9EE4-46EC-8F43-1A31E158A81F}" dt="2024-04-14T03:26:23.786" v="3354" actId="478"/>
          <ac:cxnSpMkLst>
            <pc:docMk/>
            <pc:sldMk cId="3699112693" sldId="463"/>
            <ac:cxnSpMk id="34" creationId="{914BFD7C-37E4-6DF5-D925-C0BB26F3C05C}"/>
          </ac:cxnSpMkLst>
        </pc:cxnChg>
        <pc:cxnChg chg="del">
          <ac:chgData name="Huy Pham" userId="918db3a1909f15e0" providerId="LiveId" clId="{F25EFE69-9EE4-46EC-8F43-1A31E158A81F}" dt="2024-04-14T03:26:23.786" v="3354" actId="478"/>
          <ac:cxnSpMkLst>
            <pc:docMk/>
            <pc:sldMk cId="3699112693" sldId="463"/>
            <ac:cxnSpMk id="50" creationId="{C021DBA0-2EBA-6745-715C-5B7D937BBAE3}"/>
          </ac:cxnSpMkLst>
        </pc:cxnChg>
        <pc:cxnChg chg="del">
          <ac:chgData name="Huy Pham" userId="918db3a1909f15e0" providerId="LiveId" clId="{F25EFE69-9EE4-46EC-8F43-1A31E158A81F}" dt="2024-04-14T03:26:23.786" v="3354" actId="478"/>
          <ac:cxnSpMkLst>
            <pc:docMk/>
            <pc:sldMk cId="3699112693" sldId="463"/>
            <ac:cxnSpMk id="68" creationId="{A550232D-F088-BF6A-1EE0-5027C048B66F}"/>
          </ac:cxnSpMkLst>
        </pc:cxnChg>
        <pc:cxnChg chg="del">
          <ac:chgData name="Huy Pham" userId="918db3a1909f15e0" providerId="LiveId" clId="{F25EFE69-9EE4-46EC-8F43-1A31E158A81F}" dt="2024-04-14T03:26:23.786" v="3354" actId="478"/>
          <ac:cxnSpMkLst>
            <pc:docMk/>
            <pc:sldMk cId="3699112693" sldId="463"/>
            <ac:cxnSpMk id="71" creationId="{80333910-D3A4-AD05-A6F4-F08B703C050F}"/>
          </ac:cxnSpMkLst>
        </pc:cxnChg>
      </pc:sldChg>
      <pc:sldChg chg="addSp delSp modSp add mod ord delAnim modAnim">
        <pc:chgData name="Huy Pham" userId="918db3a1909f15e0" providerId="LiveId" clId="{F25EFE69-9EE4-46EC-8F43-1A31E158A81F}" dt="2024-05-26T02:11:53.635" v="10107"/>
        <pc:sldMkLst>
          <pc:docMk/>
          <pc:sldMk cId="2380769543" sldId="464"/>
        </pc:sldMkLst>
        <pc:spChg chg="add mod">
          <ac:chgData name="Huy Pham" userId="918db3a1909f15e0" providerId="LiveId" clId="{F25EFE69-9EE4-46EC-8F43-1A31E158A81F}" dt="2024-04-23T09:05:52.855" v="9939"/>
          <ac:spMkLst>
            <pc:docMk/>
            <pc:sldMk cId="2380769543" sldId="464"/>
            <ac:spMk id="3" creationId="{3937F58F-9D02-7628-CB59-C64E92CAEE0C}"/>
          </ac:spMkLst>
        </pc:spChg>
        <pc:spChg chg="mod">
          <ac:chgData name="Huy Pham" userId="918db3a1909f15e0" providerId="LiveId" clId="{F25EFE69-9EE4-46EC-8F43-1A31E158A81F}" dt="2024-04-23T09:09:26.952" v="9987" actId="20577"/>
          <ac:spMkLst>
            <pc:docMk/>
            <pc:sldMk cId="2380769543" sldId="464"/>
            <ac:spMk id="9" creationId="{A9C4FFF4-AFF7-4A25-76D6-D3E61A1989D9}"/>
          </ac:spMkLst>
        </pc:spChg>
        <pc:spChg chg="mod">
          <ac:chgData name="Huy Pham" userId="918db3a1909f15e0" providerId="LiveId" clId="{F25EFE69-9EE4-46EC-8F43-1A31E158A81F}" dt="2024-04-14T03:35:20.803" v="3624" actId="14100"/>
          <ac:spMkLst>
            <pc:docMk/>
            <pc:sldMk cId="2380769543" sldId="464"/>
            <ac:spMk id="10" creationId="{44196311-251D-0BF6-3CAC-71334AF1B751}"/>
          </ac:spMkLst>
        </pc:spChg>
        <pc:spChg chg="mod">
          <ac:chgData name="Huy Pham" userId="918db3a1909f15e0" providerId="LiveId" clId="{F25EFE69-9EE4-46EC-8F43-1A31E158A81F}" dt="2024-04-14T03:35:16.158" v="3623" actId="14100"/>
          <ac:spMkLst>
            <pc:docMk/>
            <pc:sldMk cId="2380769543" sldId="464"/>
            <ac:spMk id="13" creationId="{75210F64-84EB-A3C0-234B-38A4D7D9FBE3}"/>
          </ac:spMkLst>
        </pc:spChg>
        <pc:spChg chg="mod">
          <ac:chgData name="Huy Pham" userId="918db3a1909f15e0" providerId="LiveId" clId="{F25EFE69-9EE4-46EC-8F43-1A31E158A81F}" dt="2024-04-14T03:35:28.257" v="3663" actId="1038"/>
          <ac:spMkLst>
            <pc:docMk/>
            <pc:sldMk cId="2380769543" sldId="464"/>
            <ac:spMk id="14" creationId="{86BD122A-D896-AE1A-CD88-D3B3D172304B}"/>
          </ac:spMkLst>
        </pc:spChg>
        <pc:spChg chg="mod">
          <ac:chgData name="Huy Pham" userId="918db3a1909f15e0" providerId="LiveId" clId="{F25EFE69-9EE4-46EC-8F43-1A31E158A81F}" dt="2024-04-14T03:35:28.257" v="3663" actId="1038"/>
          <ac:spMkLst>
            <pc:docMk/>
            <pc:sldMk cId="2380769543" sldId="464"/>
            <ac:spMk id="15" creationId="{282D74E4-1003-5B7C-1EA7-60F9BB4EB754}"/>
          </ac:spMkLst>
        </pc:spChg>
        <pc:spChg chg="mod">
          <ac:chgData name="Huy Pham" userId="918db3a1909f15e0" providerId="LiveId" clId="{F25EFE69-9EE4-46EC-8F43-1A31E158A81F}" dt="2024-04-14T03:35:28.257" v="3663" actId="1038"/>
          <ac:spMkLst>
            <pc:docMk/>
            <pc:sldMk cId="2380769543" sldId="464"/>
            <ac:spMk id="16" creationId="{5E342325-AA35-5CF7-9DC1-0C2E646513BD}"/>
          </ac:spMkLst>
        </pc:spChg>
        <pc:spChg chg="mod">
          <ac:chgData name="Huy Pham" userId="918db3a1909f15e0" providerId="LiveId" clId="{F25EFE69-9EE4-46EC-8F43-1A31E158A81F}" dt="2024-04-14T03:35:28.257" v="3663" actId="1038"/>
          <ac:spMkLst>
            <pc:docMk/>
            <pc:sldMk cId="2380769543" sldId="464"/>
            <ac:spMk id="17" creationId="{2C338DCF-3CA8-8E7B-EEBE-8592565B8E3B}"/>
          </ac:spMkLst>
        </pc:spChg>
        <pc:spChg chg="mod">
          <ac:chgData name="Huy Pham" userId="918db3a1909f15e0" providerId="LiveId" clId="{F25EFE69-9EE4-46EC-8F43-1A31E158A81F}" dt="2024-04-14T03:35:28.257" v="3663" actId="1038"/>
          <ac:spMkLst>
            <pc:docMk/>
            <pc:sldMk cId="2380769543" sldId="464"/>
            <ac:spMk id="18" creationId="{97AA56F7-A511-872B-83CF-6C482CB250E8}"/>
          </ac:spMkLst>
        </pc:spChg>
        <pc:spChg chg="del">
          <ac:chgData name="Huy Pham" userId="918db3a1909f15e0" providerId="LiveId" clId="{F25EFE69-9EE4-46EC-8F43-1A31E158A81F}" dt="2024-04-23T09:05:52.121" v="9938" actId="478"/>
          <ac:spMkLst>
            <pc:docMk/>
            <pc:sldMk cId="2380769543" sldId="464"/>
            <ac:spMk id="19" creationId="{33C5D22C-8FE0-04B7-1CFD-BB8C484DE68C}"/>
          </ac:spMkLst>
        </pc:spChg>
        <pc:spChg chg="mod">
          <ac:chgData name="Huy Pham" userId="918db3a1909f15e0" providerId="LiveId" clId="{F25EFE69-9EE4-46EC-8F43-1A31E158A81F}" dt="2024-04-14T08:40:03.402" v="3719" actId="1076"/>
          <ac:spMkLst>
            <pc:docMk/>
            <pc:sldMk cId="2380769543" sldId="464"/>
            <ac:spMk id="20" creationId="{A06BA14A-8D8C-664A-A722-7DAD205B5E1D}"/>
          </ac:spMkLst>
        </pc:spChg>
        <pc:spChg chg="del">
          <ac:chgData name="Huy Pham" userId="918db3a1909f15e0" providerId="LiveId" clId="{F25EFE69-9EE4-46EC-8F43-1A31E158A81F}" dt="2024-04-14T03:34:27.030" v="3476" actId="478"/>
          <ac:spMkLst>
            <pc:docMk/>
            <pc:sldMk cId="2380769543" sldId="464"/>
            <ac:spMk id="22" creationId="{2B4572EE-BB14-0C54-71E6-01DACF68A2F4}"/>
          </ac:spMkLst>
        </pc:spChg>
        <pc:spChg chg="add mod">
          <ac:chgData name="Huy Pham" userId="918db3a1909f15e0" providerId="LiveId" clId="{F25EFE69-9EE4-46EC-8F43-1A31E158A81F}" dt="2024-04-14T08:34:28.889" v="3680" actId="1076"/>
          <ac:spMkLst>
            <pc:docMk/>
            <pc:sldMk cId="2380769543" sldId="464"/>
            <ac:spMk id="22" creationId="{A302C983-6B4E-5132-C474-A368270DA293}"/>
          </ac:spMkLst>
        </pc:spChg>
        <pc:spChg chg="del">
          <ac:chgData name="Huy Pham" userId="918db3a1909f15e0" providerId="LiveId" clId="{F25EFE69-9EE4-46EC-8F43-1A31E158A81F}" dt="2024-04-14T03:34:29.769" v="3477" actId="478"/>
          <ac:spMkLst>
            <pc:docMk/>
            <pc:sldMk cId="2380769543" sldId="464"/>
            <ac:spMk id="23" creationId="{3E2979B7-41CF-CEB6-756E-0E6CA4EEF185}"/>
          </ac:spMkLst>
        </pc:spChg>
        <pc:spChg chg="mod">
          <ac:chgData name="Huy Pham" userId="918db3a1909f15e0" providerId="LiveId" clId="{F25EFE69-9EE4-46EC-8F43-1A31E158A81F}" dt="2024-04-14T08:35:11.430" v="3682" actId="1076"/>
          <ac:spMkLst>
            <pc:docMk/>
            <pc:sldMk cId="2380769543" sldId="464"/>
            <ac:spMk id="24" creationId="{23D8C2FC-71FA-454F-E9AF-8F1A2A9B2422}"/>
          </ac:spMkLst>
        </pc:spChg>
        <pc:spChg chg="del">
          <ac:chgData name="Huy Pham" userId="918db3a1909f15e0" providerId="LiveId" clId="{F25EFE69-9EE4-46EC-8F43-1A31E158A81F}" dt="2024-04-14T03:34:27.030" v="3476" actId="478"/>
          <ac:spMkLst>
            <pc:docMk/>
            <pc:sldMk cId="2380769543" sldId="464"/>
            <ac:spMk id="25" creationId="{E1D02E28-886B-CFE7-97CC-885153A35711}"/>
          </ac:spMkLst>
        </pc:spChg>
        <pc:spChg chg="del">
          <ac:chgData name="Huy Pham" userId="918db3a1909f15e0" providerId="LiveId" clId="{F25EFE69-9EE4-46EC-8F43-1A31E158A81F}" dt="2024-04-14T03:34:27.030" v="3476" actId="478"/>
          <ac:spMkLst>
            <pc:docMk/>
            <pc:sldMk cId="2380769543" sldId="464"/>
            <ac:spMk id="26" creationId="{B4BD096B-34C5-A64E-C184-8B2C0F712408}"/>
          </ac:spMkLst>
        </pc:spChg>
        <pc:spChg chg="add mod">
          <ac:chgData name="Huy Pham" userId="918db3a1909f15e0" providerId="LiveId" clId="{F25EFE69-9EE4-46EC-8F43-1A31E158A81F}" dt="2024-04-14T08:40:28.103" v="3723" actId="1076"/>
          <ac:spMkLst>
            <pc:docMk/>
            <pc:sldMk cId="2380769543" sldId="464"/>
            <ac:spMk id="26" creationId="{B6DC9079-5351-0475-3AF3-06FF10B793F7}"/>
          </ac:spMkLst>
        </pc:spChg>
        <pc:spChg chg="del">
          <ac:chgData name="Huy Pham" userId="918db3a1909f15e0" providerId="LiveId" clId="{F25EFE69-9EE4-46EC-8F43-1A31E158A81F}" dt="2024-04-14T03:34:27.030" v="3476" actId="478"/>
          <ac:spMkLst>
            <pc:docMk/>
            <pc:sldMk cId="2380769543" sldId="464"/>
            <ac:spMk id="27" creationId="{ECC9EC4F-0142-C9B7-8ECC-0C2C5E427DED}"/>
          </ac:spMkLst>
        </pc:spChg>
        <pc:spChg chg="add mod">
          <ac:chgData name="Huy Pham" userId="918db3a1909f15e0" providerId="LiveId" clId="{F25EFE69-9EE4-46EC-8F43-1A31E158A81F}" dt="2024-04-14T08:40:37.175" v="3728" actId="1036"/>
          <ac:spMkLst>
            <pc:docMk/>
            <pc:sldMk cId="2380769543" sldId="464"/>
            <ac:spMk id="29" creationId="{56869266-A927-4694-EB2D-5B659428DA85}"/>
          </ac:spMkLst>
        </pc:spChg>
        <pc:spChg chg="add mod">
          <ac:chgData name="Huy Pham" userId="918db3a1909f15e0" providerId="LiveId" clId="{F25EFE69-9EE4-46EC-8F43-1A31E158A81F}" dt="2024-04-14T08:43:32.773" v="3739" actId="14100"/>
          <ac:spMkLst>
            <pc:docMk/>
            <pc:sldMk cId="2380769543" sldId="464"/>
            <ac:spMk id="32" creationId="{148C3407-D9E7-F4EA-D1F8-BD67DBE6ABC0}"/>
          </ac:spMkLst>
        </pc:spChg>
        <pc:spChg chg="add mod">
          <ac:chgData name="Huy Pham" userId="918db3a1909f15e0" providerId="LiveId" clId="{F25EFE69-9EE4-46EC-8F43-1A31E158A81F}" dt="2024-04-14T08:58:44.723" v="3989" actId="14100"/>
          <ac:spMkLst>
            <pc:docMk/>
            <pc:sldMk cId="2380769543" sldId="464"/>
            <ac:spMk id="35" creationId="{652D467D-5AD0-716C-4453-EAA10FF2287D}"/>
          </ac:spMkLst>
        </pc:spChg>
        <pc:spChg chg="add mod">
          <ac:chgData name="Huy Pham" userId="918db3a1909f15e0" providerId="LiveId" clId="{F25EFE69-9EE4-46EC-8F43-1A31E158A81F}" dt="2024-04-14T08:58:49.936" v="3994" actId="1035"/>
          <ac:spMkLst>
            <pc:docMk/>
            <pc:sldMk cId="2380769543" sldId="464"/>
            <ac:spMk id="38" creationId="{62B92BDD-E472-9C43-B2AD-A865C38BFCF2}"/>
          </ac:spMkLst>
        </pc:spChg>
        <pc:spChg chg="del">
          <ac:chgData name="Huy Pham" userId="918db3a1909f15e0" providerId="LiveId" clId="{F25EFE69-9EE4-46EC-8F43-1A31E158A81F}" dt="2024-04-14T03:34:27.030" v="3476" actId="478"/>
          <ac:spMkLst>
            <pc:docMk/>
            <pc:sldMk cId="2380769543" sldId="464"/>
            <ac:spMk id="38" creationId="{ECF17042-78D4-5330-88A4-27C2B45EC0C7}"/>
          </ac:spMkLst>
        </pc:spChg>
        <pc:spChg chg="del">
          <ac:chgData name="Huy Pham" userId="918db3a1909f15e0" providerId="LiveId" clId="{F25EFE69-9EE4-46EC-8F43-1A31E158A81F}" dt="2024-04-14T03:34:27.030" v="3476" actId="478"/>
          <ac:spMkLst>
            <pc:docMk/>
            <pc:sldMk cId="2380769543" sldId="464"/>
            <ac:spMk id="39" creationId="{AD2B6DE8-3D4C-6A05-989F-DFDDDA3D7116}"/>
          </ac:spMkLst>
        </pc:spChg>
        <pc:spChg chg="add mod">
          <ac:chgData name="Huy Pham" userId="918db3a1909f15e0" providerId="LiveId" clId="{F25EFE69-9EE4-46EC-8F43-1A31E158A81F}" dt="2024-04-14T09:00:23.366" v="4014" actId="1076"/>
          <ac:spMkLst>
            <pc:docMk/>
            <pc:sldMk cId="2380769543" sldId="464"/>
            <ac:spMk id="41" creationId="{18E9F7A7-E9C2-E066-8099-E4E0CCDDDBBE}"/>
          </ac:spMkLst>
        </pc:spChg>
        <pc:spChg chg="add mod">
          <ac:chgData name="Huy Pham" userId="918db3a1909f15e0" providerId="LiveId" clId="{F25EFE69-9EE4-46EC-8F43-1A31E158A81F}" dt="2024-04-14T08:43:56.373" v="3743" actId="1036"/>
          <ac:spMkLst>
            <pc:docMk/>
            <pc:sldMk cId="2380769543" sldId="464"/>
            <ac:spMk id="42" creationId="{51DECD90-288D-15B3-17FA-6F7B3B5EEC36}"/>
          </ac:spMkLst>
        </pc:spChg>
        <pc:spChg chg="add mod">
          <ac:chgData name="Huy Pham" userId="918db3a1909f15e0" providerId="LiveId" clId="{F25EFE69-9EE4-46EC-8F43-1A31E158A81F}" dt="2024-04-14T08:45:04.879" v="3755" actId="1076"/>
          <ac:spMkLst>
            <pc:docMk/>
            <pc:sldMk cId="2380769543" sldId="464"/>
            <ac:spMk id="43" creationId="{72F2BE93-A46D-EEB0-0FB9-91014B66CA1C}"/>
          </ac:spMkLst>
        </pc:spChg>
        <pc:spChg chg="add mod">
          <ac:chgData name="Huy Pham" userId="918db3a1909f15e0" providerId="LiveId" clId="{F25EFE69-9EE4-46EC-8F43-1A31E158A81F}" dt="2024-04-14T08:47:05.510" v="3761" actId="1076"/>
          <ac:spMkLst>
            <pc:docMk/>
            <pc:sldMk cId="2380769543" sldId="464"/>
            <ac:spMk id="44" creationId="{1CE25036-0261-0A71-286A-B275C7761184}"/>
          </ac:spMkLst>
        </pc:spChg>
        <pc:spChg chg="del">
          <ac:chgData name="Huy Pham" userId="918db3a1909f15e0" providerId="LiveId" clId="{F25EFE69-9EE4-46EC-8F43-1A31E158A81F}" dt="2024-04-14T03:34:27.030" v="3476" actId="478"/>
          <ac:spMkLst>
            <pc:docMk/>
            <pc:sldMk cId="2380769543" sldId="464"/>
            <ac:spMk id="45" creationId="{A0894B41-B69D-4CF0-0FCD-C348E6887DD3}"/>
          </ac:spMkLst>
        </pc:spChg>
        <pc:spChg chg="del">
          <ac:chgData name="Huy Pham" userId="918db3a1909f15e0" providerId="LiveId" clId="{F25EFE69-9EE4-46EC-8F43-1A31E158A81F}" dt="2024-04-14T03:34:27.030" v="3476" actId="478"/>
          <ac:spMkLst>
            <pc:docMk/>
            <pc:sldMk cId="2380769543" sldId="464"/>
            <ac:spMk id="46" creationId="{68D51B72-2315-4E11-4449-63A5D440DB48}"/>
          </ac:spMkLst>
        </pc:spChg>
        <pc:spChg chg="del">
          <ac:chgData name="Huy Pham" userId="918db3a1909f15e0" providerId="LiveId" clId="{F25EFE69-9EE4-46EC-8F43-1A31E158A81F}" dt="2024-04-14T03:34:27.030" v="3476" actId="478"/>
          <ac:spMkLst>
            <pc:docMk/>
            <pc:sldMk cId="2380769543" sldId="464"/>
            <ac:spMk id="47" creationId="{2725563C-8D88-06CE-9D00-AD39725B2AC9}"/>
          </ac:spMkLst>
        </pc:spChg>
        <pc:spChg chg="add mod">
          <ac:chgData name="Huy Pham" userId="918db3a1909f15e0" providerId="LiveId" clId="{F25EFE69-9EE4-46EC-8F43-1A31E158A81F}" dt="2024-04-14T08:47:05.510" v="3761" actId="1076"/>
          <ac:spMkLst>
            <pc:docMk/>
            <pc:sldMk cId="2380769543" sldId="464"/>
            <ac:spMk id="48" creationId="{1CD73ED9-B758-CF2F-78E8-DDBC9E111520}"/>
          </ac:spMkLst>
        </pc:spChg>
        <pc:spChg chg="add mod">
          <ac:chgData name="Huy Pham" userId="918db3a1909f15e0" providerId="LiveId" clId="{F25EFE69-9EE4-46EC-8F43-1A31E158A81F}" dt="2024-04-14T08:47:05.510" v="3761" actId="1076"/>
          <ac:spMkLst>
            <pc:docMk/>
            <pc:sldMk cId="2380769543" sldId="464"/>
            <ac:spMk id="49" creationId="{68A591B3-876E-3028-2E17-EC689ED3B207}"/>
          </ac:spMkLst>
        </pc:spChg>
        <pc:spChg chg="add mod">
          <ac:chgData name="Huy Pham" userId="918db3a1909f15e0" providerId="LiveId" clId="{F25EFE69-9EE4-46EC-8F43-1A31E158A81F}" dt="2024-04-14T08:47:05.510" v="3761" actId="1076"/>
          <ac:spMkLst>
            <pc:docMk/>
            <pc:sldMk cId="2380769543" sldId="464"/>
            <ac:spMk id="50" creationId="{1A5C9DFE-2DA5-9C69-34BD-AD39E9E658F7}"/>
          </ac:spMkLst>
        </pc:spChg>
        <pc:spChg chg="add mod">
          <ac:chgData name="Huy Pham" userId="918db3a1909f15e0" providerId="LiveId" clId="{F25EFE69-9EE4-46EC-8F43-1A31E158A81F}" dt="2024-04-14T08:47:05.510" v="3761" actId="1076"/>
          <ac:spMkLst>
            <pc:docMk/>
            <pc:sldMk cId="2380769543" sldId="464"/>
            <ac:spMk id="51" creationId="{6AD675F4-5542-69E8-9C84-F0A2628423AE}"/>
          </ac:spMkLst>
        </pc:spChg>
        <pc:spChg chg="add mod">
          <ac:chgData name="Huy Pham" userId="918db3a1909f15e0" providerId="LiveId" clId="{F25EFE69-9EE4-46EC-8F43-1A31E158A81F}" dt="2024-04-14T08:47:05.510" v="3761" actId="1076"/>
          <ac:spMkLst>
            <pc:docMk/>
            <pc:sldMk cId="2380769543" sldId="464"/>
            <ac:spMk id="52" creationId="{70461762-9C4D-F586-9D06-E2BA2EFB3E85}"/>
          </ac:spMkLst>
        </pc:spChg>
        <pc:spChg chg="add mod">
          <ac:chgData name="Huy Pham" userId="918db3a1909f15e0" providerId="LiveId" clId="{F25EFE69-9EE4-46EC-8F43-1A31E158A81F}" dt="2024-04-14T08:47:05.510" v="3761" actId="1076"/>
          <ac:spMkLst>
            <pc:docMk/>
            <pc:sldMk cId="2380769543" sldId="464"/>
            <ac:spMk id="53" creationId="{40C5225A-557F-F270-5BAD-BDA19791A6A9}"/>
          </ac:spMkLst>
        </pc:spChg>
        <pc:spChg chg="add mod">
          <ac:chgData name="Huy Pham" userId="918db3a1909f15e0" providerId="LiveId" clId="{F25EFE69-9EE4-46EC-8F43-1A31E158A81F}" dt="2024-04-14T08:47:05.510" v="3761" actId="1076"/>
          <ac:spMkLst>
            <pc:docMk/>
            <pc:sldMk cId="2380769543" sldId="464"/>
            <ac:spMk id="54" creationId="{BD45C933-B03D-58B4-27BB-82D0BBCF0D1F}"/>
          </ac:spMkLst>
        </pc:spChg>
        <pc:spChg chg="add mod">
          <ac:chgData name="Huy Pham" userId="918db3a1909f15e0" providerId="LiveId" clId="{F25EFE69-9EE4-46EC-8F43-1A31E158A81F}" dt="2024-04-14T08:47:05.510" v="3761" actId="1076"/>
          <ac:spMkLst>
            <pc:docMk/>
            <pc:sldMk cId="2380769543" sldId="464"/>
            <ac:spMk id="55" creationId="{B3F85C16-A190-43EE-9ACC-454A8758ACA2}"/>
          </ac:spMkLst>
        </pc:spChg>
        <pc:spChg chg="add mod">
          <ac:chgData name="Huy Pham" userId="918db3a1909f15e0" providerId="LiveId" clId="{F25EFE69-9EE4-46EC-8F43-1A31E158A81F}" dt="2024-04-14T08:47:05.510" v="3761" actId="1076"/>
          <ac:spMkLst>
            <pc:docMk/>
            <pc:sldMk cId="2380769543" sldId="464"/>
            <ac:spMk id="56" creationId="{96FA43EB-D720-6D70-13F6-AF44B9E84165}"/>
          </ac:spMkLst>
        </pc:spChg>
        <pc:spChg chg="add mod">
          <ac:chgData name="Huy Pham" userId="918db3a1909f15e0" providerId="LiveId" clId="{F25EFE69-9EE4-46EC-8F43-1A31E158A81F}" dt="2024-04-14T08:47:05.510" v="3761" actId="1076"/>
          <ac:spMkLst>
            <pc:docMk/>
            <pc:sldMk cId="2380769543" sldId="464"/>
            <ac:spMk id="57" creationId="{49A934E8-C880-6B43-EAA5-6FB5AC30F272}"/>
          </ac:spMkLst>
        </pc:spChg>
        <pc:spChg chg="del">
          <ac:chgData name="Huy Pham" userId="918db3a1909f15e0" providerId="LiveId" clId="{F25EFE69-9EE4-46EC-8F43-1A31E158A81F}" dt="2024-04-14T03:34:27.030" v="3476" actId="478"/>
          <ac:spMkLst>
            <pc:docMk/>
            <pc:sldMk cId="2380769543" sldId="464"/>
            <ac:spMk id="57" creationId="{F7BD6A69-12A2-2FE8-3763-F50C5D38D8E7}"/>
          </ac:spMkLst>
        </pc:spChg>
        <pc:spChg chg="add mod">
          <ac:chgData name="Huy Pham" userId="918db3a1909f15e0" providerId="LiveId" clId="{F25EFE69-9EE4-46EC-8F43-1A31E158A81F}" dt="2024-04-14T08:47:05.510" v="3761" actId="1076"/>
          <ac:spMkLst>
            <pc:docMk/>
            <pc:sldMk cId="2380769543" sldId="464"/>
            <ac:spMk id="58" creationId="{F1A31938-2216-F0E3-544E-958391650CE8}"/>
          </ac:spMkLst>
        </pc:spChg>
        <pc:spChg chg="del">
          <ac:chgData name="Huy Pham" userId="918db3a1909f15e0" providerId="LiveId" clId="{F25EFE69-9EE4-46EC-8F43-1A31E158A81F}" dt="2024-04-14T03:34:27.030" v="3476" actId="478"/>
          <ac:spMkLst>
            <pc:docMk/>
            <pc:sldMk cId="2380769543" sldId="464"/>
            <ac:spMk id="62" creationId="{40C13559-2CF5-609F-28ED-93ABCEA4D57B}"/>
          </ac:spMkLst>
        </pc:spChg>
        <pc:spChg chg="add mod">
          <ac:chgData name="Huy Pham" userId="918db3a1909f15e0" providerId="LiveId" clId="{F25EFE69-9EE4-46EC-8F43-1A31E158A81F}" dt="2024-04-14T08:47:05.510" v="3761" actId="1076"/>
          <ac:spMkLst>
            <pc:docMk/>
            <pc:sldMk cId="2380769543" sldId="464"/>
            <ac:spMk id="62" creationId="{9F1E0183-8450-1A90-50A7-CB34DE0FD7D9}"/>
          </ac:spMkLst>
        </pc:spChg>
        <pc:spChg chg="del">
          <ac:chgData name="Huy Pham" userId="918db3a1909f15e0" providerId="LiveId" clId="{F25EFE69-9EE4-46EC-8F43-1A31E158A81F}" dt="2024-04-14T03:34:27.030" v="3476" actId="478"/>
          <ac:spMkLst>
            <pc:docMk/>
            <pc:sldMk cId="2380769543" sldId="464"/>
            <ac:spMk id="63" creationId="{DEC99FA1-E8B4-72E3-6D1A-7F4540915445}"/>
          </ac:spMkLst>
        </pc:spChg>
        <pc:spChg chg="add mod">
          <ac:chgData name="Huy Pham" userId="918db3a1909f15e0" providerId="LiveId" clId="{F25EFE69-9EE4-46EC-8F43-1A31E158A81F}" dt="2024-04-14T08:47:05.510" v="3761" actId="1076"/>
          <ac:spMkLst>
            <pc:docMk/>
            <pc:sldMk cId="2380769543" sldId="464"/>
            <ac:spMk id="63" creationId="{E08780BC-8BAB-4FE9-90CC-87A5A290DD8C}"/>
          </ac:spMkLst>
        </pc:spChg>
        <pc:spChg chg="add mod">
          <ac:chgData name="Huy Pham" userId="918db3a1909f15e0" providerId="LiveId" clId="{F25EFE69-9EE4-46EC-8F43-1A31E158A81F}" dt="2024-04-14T08:47:05.510" v="3761" actId="1076"/>
          <ac:spMkLst>
            <pc:docMk/>
            <pc:sldMk cId="2380769543" sldId="464"/>
            <ac:spMk id="64" creationId="{3A4DBBC2-2141-C5D3-5E9B-9284E3ACE7BD}"/>
          </ac:spMkLst>
        </pc:spChg>
        <pc:spChg chg="del">
          <ac:chgData name="Huy Pham" userId="918db3a1909f15e0" providerId="LiveId" clId="{F25EFE69-9EE4-46EC-8F43-1A31E158A81F}" dt="2024-04-14T03:34:27.030" v="3476" actId="478"/>
          <ac:spMkLst>
            <pc:docMk/>
            <pc:sldMk cId="2380769543" sldId="464"/>
            <ac:spMk id="64" creationId="{460B376E-0D4D-8D78-27FB-D90ACDECF741}"/>
          </ac:spMkLst>
        </pc:spChg>
        <pc:spChg chg="add mod">
          <ac:chgData name="Huy Pham" userId="918db3a1909f15e0" providerId="LiveId" clId="{F25EFE69-9EE4-46EC-8F43-1A31E158A81F}" dt="2024-04-14T08:47:05.510" v="3761" actId="1076"/>
          <ac:spMkLst>
            <pc:docMk/>
            <pc:sldMk cId="2380769543" sldId="464"/>
            <ac:spMk id="65" creationId="{9528F506-7ECC-13E4-E5DC-FA3A75647C0E}"/>
          </ac:spMkLst>
        </pc:spChg>
        <pc:spChg chg="del">
          <ac:chgData name="Huy Pham" userId="918db3a1909f15e0" providerId="LiveId" clId="{F25EFE69-9EE4-46EC-8F43-1A31E158A81F}" dt="2024-04-14T03:34:27.030" v="3476" actId="478"/>
          <ac:spMkLst>
            <pc:docMk/>
            <pc:sldMk cId="2380769543" sldId="464"/>
            <ac:spMk id="65" creationId="{986D6177-5D33-FF8B-5F7D-4FAA6B2BB843}"/>
          </ac:spMkLst>
        </pc:spChg>
        <pc:spChg chg="add mod">
          <ac:chgData name="Huy Pham" userId="918db3a1909f15e0" providerId="LiveId" clId="{F25EFE69-9EE4-46EC-8F43-1A31E158A81F}" dt="2024-04-14T08:47:05.510" v="3761" actId="1076"/>
          <ac:spMkLst>
            <pc:docMk/>
            <pc:sldMk cId="2380769543" sldId="464"/>
            <ac:spMk id="66" creationId="{38D72508-E601-D638-1480-F58881E217BA}"/>
          </ac:spMkLst>
        </pc:spChg>
        <pc:spChg chg="del">
          <ac:chgData name="Huy Pham" userId="918db3a1909f15e0" providerId="LiveId" clId="{F25EFE69-9EE4-46EC-8F43-1A31E158A81F}" dt="2024-04-14T03:34:27.030" v="3476" actId="478"/>
          <ac:spMkLst>
            <pc:docMk/>
            <pc:sldMk cId="2380769543" sldId="464"/>
            <ac:spMk id="67" creationId="{1989DD49-76A2-4D7A-7769-2C4B58B34499}"/>
          </ac:spMkLst>
        </pc:spChg>
        <pc:spChg chg="add mod">
          <ac:chgData name="Huy Pham" userId="918db3a1909f15e0" providerId="LiveId" clId="{F25EFE69-9EE4-46EC-8F43-1A31E158A81F}" dt="2024-04-14T08:47:05.510" v="3761" actId="1076"/>
          <ac:spMkLst>
            <pc:docMk/>
            <pc:sldMk cId="2380769543" sldId="464"/>
            <ac:spMk id="67" creationId="{F80EE6E8-5A46-389A-364A-B3067106C2BC}"/>
          </ac:spMkLst>
        </pc:spChg>
        <pc:spChg chg="add mod">
          <ac:chgData name="Huy Pham" userId="918db3a1909f15e0" providerId="LiveId" clId="{F25EFE69-9EE4-46EC-8F43-1A31E158A81F}" dt="2024-04-14T08:47:05.510" v="3761" actId="1076"/>
          <ac:spMkLst>
            <pc:docMk/>
            <pc:sldMk cId="2380769543" sldId="464"/>
            <ac:spMk id="68" creationId="{C784C5B7-C654-5F6B-010C-A0D0D6884371}"/>
          </ac:spMkLst>
        </pc:spChg>
        <pc:spChg chg="add mod">
          <ac:chgData name="Huy Pham" userId="918db3a1909f15e0" providerId="LiveId" clId="{F25EFE69-9EE4-46EC-8F43-1A31E158A81F}" dt="2024-04-14T08:47:05.510" v="3761" actId="1076"/>
          <ac:spMkLst>
            <pc:docMk/>
            <pc:sldMk cId="2380769543" sldId="464"/>
            <ac:spMk id="70" creationId="{0A105F63-9AA8-3991-5699-33224D07EB59}"/>
          </ac:spMkLst>
        </pc:spChg>
        <pc:spChg chg="add mod">
          <ac:chgData name="Huy Pham" userId="918db3a1909f15e0" providerId="LiveId" clId="{F25EFE69-9EE4-46EC-8F43-1A31E158A81F}" dt="2024-04-14T08:47:05.510" v="3761" actId="1076"/>
          <ac:spMkLst>
            <pc:docMk/>
            <pc:sldMk cId="2380769543" sldId="464"/>
            <ac:spMk id="71" creationId="{0B72C8F7-DCFA-9E07-366E-C768F63BCFCA}"/>
          </ac:spMkLst>
        </pc:spChg>
        <pc:spChg chg="add mod">
          <ac:chgData name="Huy Pham" userId="918db3a1909f15e0" providerId="LiveId" clId="{F25EFE69-9EE4-46EC-8F43-1A31E158A81F}" dt="2024-04-14T08:58:10.558" v="3980" actId="1076"/>
          <ac:spMkLst>
            <pc:docMk/>
            <pc:sldMk cId="2380769543" sldId="464"/>
            <ac:spMk id="72" creationId="{0D242F7D-9C2F-7D25-CCB1-4C34A9E856F4}"/>
          </ac:spMkLst>
        </pc:spChg>
        <pc:spChg chg="add mod">
          <ac:chgData name="Huy Pham" userId="918db3a1909f15e0" providerId="LiveId" clId="{F25EFE69-9EE4-46EC-8F43-1A31E158A81F}" dt="2024-04-14T08:57:48.595" v="3970" actId="1038"/>
          <ac:spMkLst>
            <pc:docMk/>
            <pc:sldMk cId="2380769543" sldId="464"/>
            <ac:spMk id="76" creationId="{2CE48BF2-E229-248B-2F84-F2A36698239D}"/>
          </ac:spMkLst>
        </pc:spChg>
        <pc:spChg chg="del">
          <ac:chgData name="Huy Pham" userId="918db3a1909f15e0" providerId="LiveId" clId="{F25EFE69-9EE4-46EC-8F43-1A31E158A81F}" dt="2024-04-14T03:34:27.030" v="3476" actId="478"/>
          <ac:spMkLst>
            <pc:docMk/>
            <pc:sldMk cId="2380769543" sldId="464"/>
            <ac:spMk id="76" creationId="{5530FA04-EEB5-32D9-41DA-D6724106E9B5}"/>
          </ac:spMkLst>
        </pc:spChg>
        <pc:spChg chg="add mod">
          <ac:chgData name="Huy Pham" userId="918db3a1909f15e0" providerId="LiveId" clId="{F25EFE69-9EE4-46EC-8F43-1A31E158A81F}" dt="2024-04-14T08:57:48.595" v="3970" actId="1038"/>
          <ac:spMkLst>
            <pc:docMk/>
            <pc:sldMk cId="2380769543" sldId="464"/>
            <ac:spMk id="77" creationId="{1D8C8664-D52E-4E0C-0908-43E8A24602CA}"/>
          </ac:spMkLst>
        </pc:spChg>
        <pc:spChg chg="add mod">
          <ac:chgData name="Huy Pham" userId="918db3a1909f15e0" providerId="LiveId" clId="{F25EFE69-9EE4-46EC-8F43-1A31E158A81F}" dt="2024-04-14T08:57:48.595" v="3970" actId="1038"/>
          <ac:spMkLst>
            <pc:docMk/>
            <pc:sldMk cId="2380769543" sldId="464"/>
            <ac:spMk id="78" creationId="{75932DA2-BB38-4696-58AC-1F3D8CC94095}"/>
          </ac:spMkLst>
        </pc:spChg>
        <pc:spChg chg="add mod">
          <ac:chgData name="Huy Pham" userId="918db3a1909f15e0" providerId="LiveId" clId="{F25EFE69-9EE4-46EC-8F43-1A31E158A81F}" dt="2024-04-14T08:56:48.706" v="3928" actId="1076"/>
          <ac:spMkLst>
            <pc:docMk/>
            <pc:sldMk cId="2380769543" sldId="464"/>
            <ac:spMk id="79" creationId="{031E05D6-2254-0501-3FEF-C3D5BCCAC42D}"/>
          </ac:spMkLst>
        </pc:spChg>
        <pc:spChg chg="add mod">
          <ac:chgData name="Huy Pham" userId="918db3a1909f15e0" providerId="LiveId" clId="{F25EFE69-9EE4-46EC-8F43-1A31E158A81F}" dt="2024-04-14T08:56:48.706" v="3928" actId="1076"/>
          <ac:spMkLst>
            <pc:docMk/>
            <pc:sldMk cId="2380769543" sldId="464"/>
            <ac:spMk id="80" creationId="{16B59956-D95E-26D2-6AAC-E12923F3AED6}"/>
          </ac:spMkLst>
        </pc:spChg>
        <pc:spChg chg="add mod">
          <ac:chgData name="Huy Pham" userId="918db3a1909f15e0" providerId="LiveId" clId="{F25EFE69-9EE4-46EC-8F43-1A31E158A81F}" dt="2024-04-14T08:56:48.706" v="3928" actId="1076"/>
          <ac:spMkLst>
            <pc:docMk/>
            <pc:sldMk cId="2380769543" sldId="464"/>
            <ac:spMk id="81" creationId="{6DDC55EC-D80B-3A30-33FF-1B62DCBE8588}"/>
          </ac:spMkLst>
        </pc:spChg>
        <pc:spChg chg="add mod">
          <ac:chgData name="Huy Pham" userId="918db3a1909f15e0" providerId="LiveId" clId="{F25EFE69-9EE4-46EC-8F43-1A31E158A81F}" dt="2024-04-14T08:56:48.706" v="3928" actId="1076"/>
          <ac:spMkLst>
            <pc:docMk/>
            <pc:sldMk cId="2380769543" sldId="464"/>
            <ac:spMk id="82" creationId="{8595D369-70D8-CE28-5CA6-A6DBAE5152EF}"/>
          </ac:spMkLst>
        </pc:spChg>
        <pc:spChg chg="add mod">
          <ac:chgData name="Huy Pham" userId="918db3a1909f15e0" providerId="LiveId" clId="{F25EFE69-9EE4-46EC-8F43-1A31E158A81F}" dt="2024-04-14T08:56:48.706" v="3928" actId="1076"/>
          <ac:spMkLst>
            <pc:docMk/>
            <pc:sldMk cId="2380769543" sldId="464"/>
            <ac:spMk id="83" creationId="{7816DC28-1D06-61CB-A000-EF4D18525288}"/>
          </ac:spMkLst>
        </pc:spChg>
        <pc:spChg chg="add mod">
          <ac:chgData name="Huy Pham" userId="918db3a1909f15e0" providerId="LiveId" clId="{F25EFE69-9EE4-46EC-8F43-1A31E158A81F}" dt="2024-04-14T08:56:48.706" v="3928" actId="1076"/>
          <ac:spMkLst>
            <pc:docMk/>
            <pc:sldMk cId="2380769543" sldId="464"/>
            <ac:spMk id="84" creationId="{E2BCF89B-0063-4554-8DF8-4C2067300CFD}"/>
          </ac:spMkLst>
        </pc:spChg>
        <pc:spChg chg="add mod">
          <ac:chgData name="Huy Pham" userId="918db3a1909f15e0" providerId="LiveId" clId="{F25EFE69-9EE4-46EC-8F43-1A31E158A81F}" dt="2024-04-14T08:56:48.706" v="3928" actId="1076"/>
          <ac:spMkLst>
            <pc:docMk/>
            <pc:sldMk cId="2380769543" sldId="464"/>
            <ac:spMk id="85" creationId="{9C214C11-F843-10B0-1031-1959CC53F0A7}"/>
          </ac:spMkLst>
        </pc:spChg>
        <pc:spChg chg="add mod">
          <ac:chgData name="Huy Pham" userId="918db3a1909f15e0" providerId="LiveId" clId="{F25EFE69-9EE4-46EC-8F43-1A31E158A81F}" dt="2024-04-14T08:56:48.706" v="3928" actId="1076"/>
          <ac:spMkLst>
            <pc:docMk/>
            <pc:sldMk cId="2380769543" sldId="464"/>
            <ac:spMk id="86" creationId="{BD2E6F39-8106-259F-A872-4618A8F4C2F8}"/>
          </ac:spMkLst>
        </pc:spChg>
        <pc:spChg chg="add mod">
          <ac:chgData name="Huy Pham" userId="918db3a1909f15e0" providerId="LiveId" clId="{F25EFE69-9EE4-46EC-8F43-1A31E158A81F}" dt="2024-04-14T08:56:48.706" v="3928" actId="1076"/>
          <ac:spMkLst>
            <pc:docMk/>
            <pc:sldMk cId="2380769543" sldId="464"/>
            <ac:spMk id="87" creationId="{790660B7-5438-B077-9F5A-8BE9D987B8F3}"/>
          </ac:spMkLst>
        </pc:spChg>
        <pc:spChg chg="add mod">
          <ac:chgData name="Huy Pham" userId="918db3a1909f15e0" providerId="LiveId" clId="{F25EFE69-9EE4-46EC-8F43-1A31E158A81F}" dt="2024-04-14T08:56:48.706" v="3928" actId="1076"/>
          <ac:spMkLst>
            <pc:docMk/>
            <pc:sldMk cId="2380769543" sldId="464"/>
            <ac:spMk id="91" creationId="{23E04A99-C89A-0D65-7391-1046D778E5F5}"/>
          </ac:spMkLst>
        </pc:spChg>
        <pc:spChg chg="add mod">
          <ac:chgData name="Huy Pham" userId="918db3a1909f15e0" providerId="LiveId" clId="{F25EFE69-9EE4-46EC-8F43-1A31E158A81F}" dt="2024-04-14T08:56:48.706" v="3928" actId="1076"/>
          <ac:spMkLst>
            <pc:docMk/>
            <pc:sldMk cId="2380769543" sldId="464"/>
            <ac:spMk id="92" creationId="{4020BAB4-2A41-CFB2-1DD9-96C84890941A}"/>
          </ac:spMkLst>
        </pc:spChg>
        <pc:spChg chg="add mod">
          <ac:chgData name="Huy Pham" userId="918db3a1909f15e0" providerId="LiveId" clId="{F25EFE69-9EE4-46EC-8F43-1A31E158A81F}" dt="2024-04-14T08:56:48.706" v="3928" actId="1076"/>
          <ac:spMkLst>
            <pc:docMk/>
            <pc:sldMk cId="2380769543" sldId="464"/>
            <ac:spMk id="93" creationId="{81E4013C-D057-17AB-3354-2B8607C3B567}"/>
          </ac:spMkLst>
        </pc:spChg>
        <pc:spChg chg="add mod">
          <ac:chgData name="Huy Pham" userId="918db3a1909f15e0" providerId="LiveId" clId="{F25EFE69-9EE4-46EC-8F43-1A31E158A81F}" dt="2024-04-14T08:56:48.706" v="3928" actId="1076"/>
          <ac:spMkLst>
            <pc:docMk/>
            <pc:sldMk cId="2380769543" sldId="464"/>
            <ac:spMk id="94" creationId="{AF1DDEF4-4CD4-9632-A629-DBC0628797A4}"/>
          </ac:spMkLst>
        </pc:spChg>
        <pc:spChg chg="add mod">
          <ac:chgData name="Huy Pham" userId="918db3a1909f15e0" providerId="LiveId" clId="{F25EFE69-9EE4-46EC-8F43-1A31E158A81F}" dt="2024-04-14T08:58:34.843" v="3986" actId="20577"/>
          <ac:spMkLst>
            <pc:docMk/>
            <pc:sldMk cId="2380769543" sldId="464"/>
            <ac:spMk id="98" creationId="{BFF12250-2F9C-C28F-E80D-A8E2E25A8F4A}"/>
          </ac:spMkLst>
        </pc:spChg>
        <pc:spChg chg="add mod">
          <ac:chgData name="Huy Pham" userId="918db3a1909f15e0" providerId="LiveId" clId="{F25EFE69-9EE4-46EC-8F43-1A31E158A81F}" dt="2024-04-14T08:59:15.147" v="4004" actId="1037"/>
          <ac:spMkLst>
            <pc:docMk/>
            <pc:sldMk cId="2380769543" sldId="464"/>
            <ac:spMk id="102" creationId="{00BE4C1B-E2F7-A2CF-6A09-83CA18CA0A57}"/>
          </ac:spMkLst>
        </pc:spChg>
        <pc:spChg chg="add mod">
          <ac:chgData name="Huy Pham" userId="918db3a1909f15e0" providerId="LiveId" clId="{F25EFE69-9EE4-46EC-8F43-1A31E158A81F}" dt="2024-04-14T09:00:41.430" v="4019" actId="14100"/>
          <ac:spMkLst>
            <pc:docMk/>
            <pc:sldMk cId="2380769543" sldId="464"/>
            <ac:spMk id="103" creationId="{62878960-6B27-7A46-190F-322A0B1BC4C7}"/>
          </ac:spMkLst>
        </pc:spChg>
        <pc:spChg chg="add mod">
          <ac:chgData name="Huy Pham" userId="918db3a1909f15e0" providerId="LiveId" clId="{F25EFE69-9EE4-46EC-8F43-1A31E158A81F}" dt="2024-04-14T09:00:35.199" v="4017" actId="1076"/>
          <ac:spMkLst>
            <pc:docMk/>
            <pc:sldMk cId="2380769543" sldId="464"/>
            <ac:spMk id="104" creationId="{0BAF9B9A-3AFC-510F-05A5-24B70240F1B0}"/>
          </ac:spMkLst>
        </pc:spChg>
        <pc:spChg chg="add del mod">
          <ac:chgData name="Huy Pham" userId="918db3a1909f15e0" providerId="LiveId" clId="{F25EFE69-9EE4-46EC-8F43-1A31E158A81F}" dt="2024-04-19T07:23:38.362" v="4692" actId="478"/>
          <ac:spMkLst>
            <pc:docMk/>
            <pc:sldMk cId="2380769543" sldId="464"/>
            <ac:spMk id="105" creationId="{5DD44579-2AAF-3D3E-9D0B-205E0B2F20B2}"/>
          </ac:spMkLst>
        </pc:spChg>
        <pc:graphicFrameChg chg="add del mod">
          <ac:chgData name="Huy Pham" userId="918db3a1909f15e0" providerId="LiveId" clId="{F25EFE69-9EE4-46EC-8F43-1A31E158A81F}" dt="2024-04-14T08:34:08.002" v="3671"/>
          <ac:graphicFrameMkLst>
            <pc:docMk/>
            <pc:sldMk cId="2380769543" sldId="464"/>
            <ac:graphicFrameMk id="3" creationId="{C5D8D3EC-ADF5-72CE-0598-C884BB020F2E}"/>
          </ac:graphicFrameMkLst>
        </pc:graphicFrameChg>
        <pc:graphicFrameChg chg="add del mod">
          <ac:chgData name="Huy Pham" userId="918db3a1909f15e0" providerId="LiveId" clId="{F25EFE69-9EE4-46EC-8F43-1A31E158A81F}" dt="2024-04-14T08:39:06.698" v="3685"/>
          <ac:graphicFrameMkLst>
            <pc:docMk/>
            <pc:sldMk cId="2380769543" sldId="464"/>
            <ac:graphicFrameMk id="23" creationId="{5175C131-525E-1F26-0F91-813F2754D950}"/>
          </ac:graphicFrameMkLst>
        </pc:graphicFrameChg>
        <pc:graphicFrameChg chg="add del mod">
          <ac:chgData name="Huy Pham" userId="918db3a1909f15e0" providerId="LiveId" clId="{F25EFE69-9EE4-46EC-8F43-1A31E158A81F}" dt="2024-04-14T08:39:13.868" v="3691"/>
          <ac:graphicFrameMkLst>
            <pc:docMk/>
            <pc:sldMk cId="2380769543" sldId="464"/>
            <ac:graphicFrameMk id="27" creationId="{4F766BBF-7674-4E9A-6AF2-F41A3BD6D2C3}"/>
          </ac:graphicFrameMkLst>
        </pc:graphicFrameChg>
        <pc:graphicFrameChg chg="add del mod">
          <ac:chgData name="Huy Pham" userId="918db3a1909f15e0" providerId="LiveId" clId="{F25EFE69-9EE4-46EC-8F43-1A31E158A81F}" dt="2024-04-14T08:39:20.958" v="3696"/>
          <ac:graphicFrameMkLst>
            <pc:docMk/>
            <pc:sldMk cId="2380769543" sldId="464"/>
            <ac:graphicFrameMk id="30" creationId="{F110FD29-9B99-6C2C-6C43-FED9A0D093B5}"/>
          </ac:graphicFrameMkLst>
        </pc:graphicFrameChg>
        <pc:graphicFrameChg chg="add del mod">
          <ac:chgData name="Huy Pham" userId="918db3a1909f15e0" providerId="LiveId" clId="{F25EFE69-9EE4-46EC-8F43-1A31E158A81F}" dt="2024-04-14T08:39:35.597" v="3702"/>
          <ac:graphicFrameMkLst>
            <pc:docMk/>
            <pc:sldMk cId="2380769543" sldId="464"/>
            <ac:graphicFrameMk id="33" creationId="{F5FF7A28-987E-8178-2261-DE5545CB4661}"/>
          </ac:graphicFrameMkLst>
        </pc:graphicFrameChg>
        <pc:graphicFrameChg chg="add del mod">
          <ac:chgData name="Huy Pham" userId="918db3a1909f15e0" providerId="LiveId" clId="{F25EFE69-9EE4-46EC-8F43-1A31E158A81F}" dt="2024-04-14T08:39:46.237" v="3708"/>
          <ac:graphicFrameMkLst>
            <pc:docMk/>
            <pc:sldMk cId="2380769543" sldId="464"/>
            <ac:graphicFrameMk id="36" creationId="{6095BBF6-432C-60ED-496F-0C462138C097}"/>
          </ac:graphicFrameMkLst>
        </pc:graphicFrameChg>
        <pc:graphicFrameChg chg="add del mod">
          <ac:chgData name="Huy Pham" userId="918db3a1909f15e0" providerId="LiveId" clId="{F25EFE69-9EE4-46EC-8F43-1A31E158A81F}" dt="2024-04-14T08:39:56.151" v="3714"/>
          <ac:graphicFrameMkLst>
            <pc:docMk/>
            <pc:sldMk cId="2380769543" sldId="464"/>
            <ac:graphicFrameMk id="39" creationId="{6D085F02-7ED4-E41E-E721-5F7DAB6F779C}"/>
          </ac:graphicFrameMkLst>
        </pc:graphicFrameChg>
        <pc:cxnChg chg="del">
          <ac:chgData name="Huy Pham" userId="918db3a1909f15e0" providerId="LiveId" clId="{F25EFE69-9EE4-46EC-8F43-1A31E158A81F}" dt="2024-04-14T03:34:27.030" v="3476" actId="478"/>
          <ac:cxnSpMkLst>
            <pc:docMk/>
            <pc:sldMk cId="2380769543" sldId="464"/>
            <ac:cxnSpMk id="3" creationId="{E7A4919E-EE0A-F0B2-0E4E-EEE92F38F9FC}"/>
          </ac:cxnSpMkLst>
        </pc:cxnChg>
        <pc:cxnChg chg="del">
          <ac:chgData name="Huy Pham" userId="918db3a1909f15e0" providerId="LiveId" clId="{F25EFE69-9EE4-46EC-8F43-1A31E158A81F}" dt="2024-04-14T03:34:27.030" v="3476" actId="478"/>
          <ac:cxnSpMkLst>
            <pc:docMk/>
            <pc:sldMk cId="2380769543" sldId="464"/>
            <ac:cxnSpMk id="21" creationId="{74CBC997-0EB3-AFA5-09E8-77CC19B0D0A6}"/>
          </ac:cxnSpMkLst>
        </pc:cxnChg>
        <pc:cxnChg chg="del">
          <ac:chgData name="Huy Pham" userId="918db3a1909f15e0" providerId="LiveId" clId="{F25EFE69-9EE4-46EC-8F43-1A31E158A81F}" dt="2024-04-14T03:34:27.030" v="3476" actId="478"/>
          <ac:cxnSpMkLst>
            <pc:docMk/>
            <pc:sldMk cId="2380769543" sldId="464"/>
            <ac:cxnSpMk id="34" creationId="{914BFD7C-37E4-6DF5-D925-C0BB26F3C05C}"/>
          </ac:cxnSpMkLst>
        </pc:cxnChg>
        <pc:cxnChg chg="add mod">
          <ac:chgData name="Huy Pham" userId="918db3a1909f15e0" providerId="LiveId" clId="{F25EFE69-9EE4-46EC-8F43-1A31E158A81F}" dt="2024-04-14T08:47:05.510" v="3761" actId="1076"/>
          <ac:cxnSpMkLst>
            <pc:docMk/>
            <pc:sldMk cId="2380769543" sldId="464"/>
            <ac:cxnSpMk id="45" creationId="{4A6AF5FE-5A0F-F4BF-04A8-EA91F2F9CBC7}"/>
          </ac:cxnSpMkLst>
        </pc:cxnChg>
        <pc:cxnChg chg="add mod">
          <ac:chgData name="Huy Pham" userId="918db3a1909f15e0" providerId="LiveId" clId="{F25EFE69-9EE4-46EC-8F43-1A31E158A81F}" dt="2024-04-14T08:47:05.510" v="3761" actId="1076"/>
          <ac:cxnSpMkLst>
            <pc:docMk/>
            <pc:sldMk cId="2380769543" sldId="464"/>
            <ac:cxnSpMk id="46" creationId="{2AB3EF0D-874F-E08D-60A4-4E3C955729D0}"/>
          </ac:cxnSpMkLst>
        </pc:cxnChg>
        <pc:cxnChg chg="add mod">
          <ac:chgData name="Huy Pham" userId="918db3a1909f15e0" providerId="LiveId" clId="{F25EFE69-9EE4-46EC-8F43-1A31E158A81F}" dt="2024-04-14T08:47:05.510" v="3761" actId="1076"/>
          <ac:cxnSpMkLst>
            <pc:docMk/>
            <pc:sldMk cId="2380769543" sldId="464"/>
            <ac:cxnSpMk id="47" creationId="{C4A0240E-7380-8EEE-F7F6-2EDFD96661D1}"/>
          </ac:cxnSpMkLst>
        </pc:cxnChg>
        <pc:cxnChg chg="del">
          <ac:chgData name="Huy Pham" userId="918db3a1909f15e0" providerId="LiveId" clId="{F25EFE69-9EE4-46EC-8F43-1A31E158A81F}" dt="2024-04-14T03:34:27.030" v="3476" actId="478"/>
          <ac:cxnSpMkLst>
            <pc:docMk/>
            <pc:sldMk cId="2380769543" sldId="464"/>
            <ac:cxnSpMk id="50" creationId="{C021DBA0-2EBA-6745-715C-5B7D937BBAE3}"/>
          </ac:cxnSpMkLst>
        </pc:cxnChg>
        <pc:cxnChg chg="add mod">
          <ac:chgData name="Huy Pham" userId="918db3a1909f15e0" providerId="LiveId" clId="{F25EFE69-9EE4-46EC-8F43-1A31E158A81F}" dt="2024-04-14T08:47:05.510" v="3761" actId="1076"/>
          <ac:cxnSpMkLst>
            <pc:docMk/>
            <pc:sldMk cId="2380769543" sldId="464"/>
            <ac:cxnSpMk id="59" creationId="{B7B682D9-1141-3EC7-5DA9-076FABEAE449}"/>
          </ac:cxnSpMkLst>
        </pc:cxnChg>
        <pc:cxnChg chg="add mod">
          <ac:chgData name="Huy Pham" userId="918db3a1909f15e0" providerId="LiveId" clId="{F25EFE69-9EE4-46EC-8F43-1A31E158A81F}" dt="2024-04-14T08:47:05.510" v="3761" actId="1076"/>
          <ac:cxnSpMkLst>
            <pc:docMk/>
            <pc:sldMk cId="2380769543" sldId="464"/>
            <ac:cxnSpMk id="60" creationId="{325A8F03-9FFD-61D3-D129-574B7591F128}"/>
          </ac:cxnSpMkLst>
        </pc:cxnChg>
        <pc:cxnChg chg="add mod">
          <ac:chgData name="Huy Pham" userId="918db3a1909f15e0" providerId="LiveId" clId="{F25EFE69-9EE4-46EC-8F43-1A31E158A81F}" dt="2024-04-14T08:47:05.510" v="3761" actId="1076"/>
          <ac:cxnSpMkLst>
            <pc:docMk/>
            <pc:sldMk cId="2380769543" sldId="464"/>
            <ac:cxnSpMk id="61" creationId="{9F3A5B38-B429-68D1-4949-4D7E09A4BE3B}"/>
          </ac:cxnSpMkLst>
        </pc:cxnChg>
        <pc:cxnChg chg="del">
          <ac:chgData name="Huy Pham" userId="918db3a1909f15e0" providerId="LiveId" clId="{F25EFE69-9EE4-46EC-8F43-1A31E158A81F}" dt="2024-04-14T03:34:27.030" v="3476" actId="478"/>
          <ac:cxnSpMkLst>
            <pc:docMk/>
            <pc:sldMk cId="2380769543" sldId="464"/>
            <ac:cxnSpMk id="68" creationId="{A550232D-F088-BF6A-1EE0-5027C048B66F}"/>
          </ac:cxnSpMkLst>
        </pc:cxnChg>
        <pc:cxnChg chg="add mod">
          <ac:chgData name="Huy Pham" userId="918db3a1909f15e0" providerId="LiveId" clId="{F25EFE69-9EE4-46EC-8F43-1A31E158A81F}" dt="2024-04-14T08:47:05.510" v="3761" actId="1076"/>
          <ac:cxnSpMkLst>
            <pc:docMk/>
            <pc:sldMk cId="2380769543" sldId="464"/>
            <ac:cxnSpMk id="69" creationId="{C3E2D70A-6372-8881-03A2-EA2D98440C00}"/>
          </ac:cxnSpMkLst>
        </pc:cxnChg>
        <pc:cxnChg chg="del">
          <ac:chgData name="Huy Pham" userId="918db3a1909f15e0" providerId="LiveId" clId="{F25EFE69-9EE4-46EC-8F43-1A31E158A81F}" dt="2024-04-14T03:34:27.030" v="3476" actId="478"/>
          <ac:cxnSpMkLst>
            <pc:docMk/>
            <pc:sldMk cId="2380769543" sldId="464"/>
            <ac:cxnSpMk id="71" creationId="{80333910-D3A4-AD05-A6F4-F08B703C050F}"/>
          </ac:cxnSpMkLst>
        </pc:cxnChg>
        <pc:cxnChg chg="add mod">
          <ac:chgData name="Huy Pham" userId="918db3a1909f15e0" providerId="LiveId" clId="{F25EFE69-9EE4-46EC-8F43-1A31E158A81F}" dt="2024-04-14T08:57:20.792" v="3933" actId="14100"/>
          <ac:cxnSpMkLst>
            <pc:docMk/>
            <pc:sldMk cId="2380769543" sldId="464"/>
            <ac:cxnSpMk id="73" creationId="{F4F19E4D-56C5-0D19-42E2-C8F2D3D2355F}"/>
          </ac:cxnSpMkLst>
        </pc:cxnChg>
        <pc:cxnChg chg="add mod">
          <ac:chgData name="Huy Pham" userId="918db3a1909f15e0" providerId="LiveId" clId="{F25EFE69-9EE4-46EC-8F43-1A31E158A81F}" dt="2024-04-14T08:57:39.828" v="3965" actId="1037"/>
          <ac:cxnSpMkLst>
            <pc:docMk/>
            <pc:sldMk cId="2380769543" sldId="464"/>
            <ac:cxnSpMk id="74" creationId="{EDF25032-9CEB-DFD1-C4A5-B038476AD6F4}"/>
          </ac:cxnSpMkLst>
        </pc:cxnChg>
        <pc:cxnChg chg="add mod">
          <ac:chgData name="Huy Pham" userId="918db3a1909f15e0" providerId="LiveId" clId="{F25EFE69-9EE4-46EC-8F43-1A31E158A81F}" dt="2024-04-14T08:56:48.706" v="3928" actId="1076"/>
          <ac:cxnSpMkLst>
            <pc:docMk/>
            <pc:sldMk cId="2380769543" sldId="464"/>
            <ac:cxnSpMk id="75" creationId="{16C47839-8DF4-CAC3-98B2-639493ADB933}"/>
          </ac:cxnSpMkLst>
        </pc:cxnChg>
        <pc:cxnChg chg="add del mod">
          <ac:chgData name="Huy Pham" userId="918db3a1909f15e0" providerId="LiveId" clId="{F25EFE69-9EE4-46EC-8F43-1A31E158A81F}" dt="2024-04-14T08:53:16.567" v="3875" actId="478"/>
          <ac:cxnSpMkLst>
            <pc:docMk/>
            <pc:sldMk cId="2380769543" sldId="464"/>
            <ac:cxnSpMk id="88" creationId="{8C17F9A5-6185-C401-BBD2-2241B37F1473}"/>
          </ac:cxnSpMkLst>
        </pc:cxnChg>
        <pc:cxnChg chg="add mod">
          <ac:chgData name="Huy Pham" userId="918db3a1909f15e0" providerId="LiveId" clId="{F25EFE69-9EE4-46EC-8F43-1A31E158A81F}" dt="2024-04-14T08:56:48.706" v="3928" actId="1076"/>
          <ac:cxnSpMkLst>
            <pc:docMk/>
            <pc:sldMk cId="2380769543" sldId="464"/>
            <ac:cxnSpMk id="89" creationId="{652DDCF9-074A-B512-9CBA-74225990E135}"/>
          </ac:cxnSpMkLst>
        </pc:cxnChg>
        <pc:cxnChg chg="add mod">
          <ac:chgData name="Huy Pham" userId="918db3a1909f15e0" providerId="LiveId" clId="{F25EFE69-9EE4-46EC-8F43-1A31E158A81F}" dt="2024-04-14T08:56:48.706" v="3928" actId="1076"/>
          <ac:cxnSpMkLst>
            <pc:docMk/>
            <pc:sldMk cId="2380769543" sldId="464"/>
            <ac:cxnSpMk id="90" creationId="{F7C29C90-5124-C66D-2B58-0C181A9426AC}"/>
          </ac:cxnSpMkLst>
        </pc:cxnChg>
        <pc:cxnChg chg="add mod">
          <ac:chgData name="Huy Pham" userId="918db3a1909f15e0" providerId="LiveId" clId="{F25EFE69-9EE4-46EC-8F43-1A31E158A81F}" dt="2024-04-14T08:56:48.706" v="3928" actId="1076"/>
          <ac:cxnSpMkLst>
            <pc:docMk/>
            <pc:sldMk cId="2380769543" sldId="464"/>
            <ac:cxnSpMk id="95" creationId="{B814D096-D720-8C44-BDDA-68FBDB1F1A65}"/>
          </ac:cxnSpMkLst>
        </pc:cxnChg>
      </pc:sldChg>
      <pc:sldChg chg="addSp delSp modSp add mod delAnim modAnim">
        <pc:chgData name="Huy Pham" userId="918db3a1909f15e0" providerId="LiveId" clId="{F25EFE69-9EE4-46EC-8F43-1A31E158A81F}" dt="2024-05-28T07:10:27.307" v="10479" actId="693"/>
        <pc:sldMkLst>
          <pc:docMk/>
          <pc:sldMk cId="23394373" sldId="465"/>
        </pc:sldMkLst>
        <pc:spChg chg="add del mod">
          <ac:chgData name="Huy Pham" userId="918db3a1909f15e0" providerId="LiveId" clId="{F25EFE69-9EE4-46EC-8F43-1A31E158A81F}" dt="2024-04-16T10:02:31.097" v="4426" actId="478"/>
          <ac:spMkLst>
            <pc:docMk/>
            <pc:sldMk cId="23394373" sldId="465"/>
            <ac:spMk id="3" creationId="{55AC7E37-72EA-FFDB-4829-413F134884E1}"/>
          </ac:spMkLst>
        </pc:spChg>
        <pc:spChg chg="add mod">
          <ac:chgData name="Huy Pham" userId="918db3a1909f15e0" providerId="LiveId" clId="{F25EFE69-9EE4-46EC-8F43-1A31E158A81F}" dt="2024-04-23T09:06:04.929" v="9943"/>
          <ac:spMkLst>
            <pc:docMk/>
            <pc:sldMk cId="23394373" sldId="465"/>
            <ac:spMk id="3" creationId="{A1932E6D-7E28-747A-71B1-75AA7D50980E}"/>
          </ac:spMkLst>
        </pc:spChg>
        <pc:spChg chg="mod">
          <ac:chgData name="Huy Pham" userId="918db3a1909f15e0" providerId="LiveId" clId="{F25EFE69-9EE4-46EC-8F43-1A31E158A81F}" dt="2024-04-23T09:09:38.046" v="9991" actId="20577"/>
          <ac:spMkLst>
            <pc:docMk/>
            <pc:sldMk cId="23394373" sldId="465"/>
            <ac:spMk id="9" creationId="{A9C4FFF4-AFF7-4A25-76D6-D3E61A1989D9}"/>
          </ac:spMkLst>
        </pc:spChg>
        <pc:spChg chg="add mod">
          <ac:chgData name="Huy Pham" userId="918db3a1909f15e0" providerId="LiveId" clId="{F25EFE69-9EE4-46EC-8F43-1A31E158A81F}" dt="2024-05-28T07:07:37.809" v="10448" actId="1037"/>
          <ac:spMkLst>
            <pc:docMk/>
            <pc:sldMk cId="23394373" sldId="465"/>
            <ac:spMk id="19" creationId="{022F6AF7-EA9C-A6D6-A448-EFD94C54038D}"/>
          </ac:spMkLst>
        </pc:spChg>
        <pc:spChg chg="del">
          <ac:chgData name="Huy Pham" userId="918db3a1909f15e0" providerId="LiveId" clId="{F25EFE69-9EE4-46EC-8F43-1A31E158A81F}" dt="2024-04-23T09:06:04.400" v="9942" actId="478"/>
          <ac:spMkLst>
            <pc:docMk/>
            <pc:sldMk cId="23394373" sldId="465"/>
            <ac:spMk id="19" creationId="{33C5D22C-8FE0-04B7-1CFD-BB8C484DE68C}"/>
          </ac:spMkLst>
        </pc:spChg>
        <pc:spChg chg="add mod">
          <ac:chgData name="Huy Pham" userId="918db3a1909f15e0" providerId="LiveId" clId="{F25EFE69-9EE4-46EC-8F43-1A31E158A81F}" dt="2024-05-28T07:07:46.189" v="10459" actId="1035"/>
          <ac:spMkLst>
            <pc:docMk/>
            <pc:sldMk cId="23394373" sldId="465"/>
            <ac:spMk id="21" creationId="{E59FA5B8-D449-FB3A-E409-726040B7CFA4}"/>
          </ac:spMkLst>
        </pc:spChg>
        <pc:spChg chg="add mod">
          <ac:chgData name="Huy Pham" userId="918db3a1909f15e0" providerId="LiveId" clId="{F25EFE69-9EE4-46EC-8F43-1A31E158A81F}" dt="2024-05-28T07:07:54.919" v="10470" actId="1036"/>
          <ac:spMkLst>
            <pc:docMk/>
            <pc:sldMk cId="23394373" sldId="465"/>
            <ac:spMk id="23" creationId="{708A0306-54AB-E1B8-7113-4AC10749863D}"/>
          </ac:spMkLst>
        </pc:spChg>
        <pc:spChg chg="add del mod">
          <ac:chgData name="Huy Pham" userId="918db3a1909f15e0" providerId="LiveId" clId="{F25EFE69-9EE4-46EC-8F43-1A31E158A81F}" dt="2024-04-16T10:02:31.097" v="4426" actId="478"/>
          <ac:spMkLst>
            <pc:docMk/>
            <pc:sldMk cId="23394373" sldId="465"/>
            <ac:spMk id="23" creationId="{9C7C277B-9B91-CE6C-A5D5-02B9CDD3CF6D}"/>
          </ac:spMkLst>
        </pc:spChg>
        <pc:spChg chg="del">
          <ac:chgData name="Huy Pham" userId="918db3a1909f15e0" providerId="LiveId" clId="{F25EFE69-9EE4-46EC-8F43-1A31E158A81F}" dt="2024-04-14T09:01:55.367" v="4026" actId="478"/>
          <ac:spMkLst>
            <pc:docMk/>
            <pc:sldMk cId="23394373" sldId="465"/>
            <ac:spMk id="26" creationId="{B6DC9079-5351-0475-3AF3-06FF10B793F7}"/>
          </ac:spMkLst>
        </pc:spChg>
        <pc:spChg chg="add del mod">
          <ac:chgData name="Huy Pham" userId="918db3a1909f15e0" providerId="LiveId" clId="{F25EFE69-9EE4-46EC-8F43-1A31E158A81F}" dt="2024-04-16T10:02:34.664" v="4427" actId="478"/>
          <ac:spMkLst>
            <pc:docMk/>
            <pc:sldMk cId="23394373" sldId="465"/>
            <ac:spMk id="26" creationId="{E0166773-A303-FE98-8079-9E8A954771D3}"/>
          </ac:spMkLst>
        </pc:spChg>
        <pc:spChg chg="add del mod">
          <ac:chgData name="Huy Pham" userId="918db3a1909f15e0" providerId="LiveId" clId="{F25EFE69-9EE4-46EC-8F43-1A31E158A81F}" dt="2024-04-16T10:02:31.097" v="4426" actId="478"/>
          <ac:spMkLst>
            <pc:docMk/>
            <pc:sldMk cId="23394373" sldId="465"/>
            <ac:spMk id="28" creationId="{EB63881A-4DD5-C74C-63ED-99902D2ABE3B}"/>
          </ac:spMkLst>
        </pc:spChg>
        <pc:spChg chg="del">
          <ac:chgData name="Huy Pham" userId="918db3a1909f15e0" providerId="LiveId" clId="{F25EFE69-9EE4-46EC-8F43-1A31E158A81F}" dt="2024-04-14T09:01:55.367" v="4026" actId="478"/>
          <ac:spMkLst>
            <pc:docMk/>
            <pc:sldMk cId="23394373" sldId="465"/>
            <ac:spMk id="29" creationId="{56869266-A927-4694-EB2D-5B659428DA85}"/>
          </ac:spMkLst>
        </pc:spChg>
        <pc:spChg chg="add del">
          <ac:chgData name="Huy Pham" userId="918db3a1909f15e0" providerId="LiveId" clId="{F25EFE69-9EE4-46EC-8F43-1A31E158A81F}" dt="2024-04-16T09:49:10.756" v="4155" actId="478"/>
          <ac:spMkLst>
            <pc:docMk/>
            <pc:sldMk cId="23394373" sldId="465"/>
            <ac:spMk id="29" creationId="{7F747734-FB24-22F2-8568-4DE8334B1674}"/>
          </ac:spMkLst>
        </pc:spChg>
        <pc:spChg chg="add del mod">
          <ac:chgData name="Huy Pham" userId="918db3a1909f15e0" providerId="LiveId" clId="{F25EFE69-9EE4-46EC-8F43-1A31E158A81F}" dt="2024-04-16T09:54:07.410" v="4278" actId="21"/>
          <ac:spMkLst>
            <pc:docMk/>
            <pc:sldMk cId="23394373" sldId="465"/>
            <ac:spMk id="30" creationId="{4AC87A25-16E3-4CD9-B708-2D0AFDB9FE1A}"/>
          </ac:spMkLst>
        </pc:spChg>
        <pc:spChg chg="del">
          <ac:chgData name="Huy Pham" userId="918db3a1909f15e0" providerId="LiveId" clId="{F25EFE69-9EE4-46EC-8F43-1A31E158A81F}" dt="2024-04-14T09:01:55.367" v="4026" actId="478"/>
          <ac:spMkLst>
            <pc:docMk/>
            <pc:sldMk cId="23394373" sldId="465"/>
            <ac:spMk id="32" creationId="{148C3407-D9E7-F4EA-D1F8-BD67DBE6ABC0}"/>
          </ac:spMkLst>
        </pc:spChg>
        <pc:spChg chg="add del mod">
          <ac:chgData name="Huy Pham" userId="918db3a1909f15e0" providerId="LiveId" clId="{F25EFE69-9EE4-46EC-8F43-1A31E158A81F}" dt="2024-04-16T10:02:31.097" v="4426" actId="478"/>
          <ac:spMkLst>
            <pc:docMk/>
            <pc:sldMk cId="23394373" sldId="465"/>
            <ac:spMk id="33" creationId="{5C6B2C37-EBFA-82D4-1E49-1B815E667F48}"/>
          </ac:spMkLst>
        </pc:spChg>
        <pc:spChg chg="add mod">
          <ac:chgData name="Huy Pham" userId="918db3a1909f15e0" providerId="LiveId" clId="{F25EFE69-9EE4-46EC-8F43-1A31E158A81F}" dt="2024-04-16T09:52:29.658" v="4181" actId="1035"/>
          <ac:spMkLst>
            <pc:docMk/>
            <pc:sldMk cId="23394373" sldId="465"/>
            <ac:spMk id="34" creationId="{E1E0CD6C-DC86-08A1-4239-4E13BD4FF6CF}"/>
          </ac:spMkLst>
        </pc:spChg>
        <pc:spChg chg="add del mod">
          <ac:chgData name="Huy Pham" userId="918db3a1909f15e0" providerId="LiveId" clId="{F25EFE69-9EE4-46EC-8F43-1A31E158A81F}" dt="2024-04-16T10:02:34.664" v="4427" actId="478"/>
          <ac:spMkLst>
            <pc:docMk/>
            <pc:sldMk cId="23394373" sldId="465"/>
            <ac:spMk id="35" creationId="{47CA4EFB-7527-394C-6C2B-BB26EB8399F5}"/>
          </ac:spMkLst>
        </pc:spChg>
        <pc:spChg chg="del">
          <ac:chgData name="Huy Pham" userId="918db3a1909f15e0" providerId="LiveId" clId="{F25EFE69-9EE4-46EC-8F43-1A31E158A81F}" dt="2024-04-14T09:01:55.367" v="4026" actId="478"/>
          <ac:spMkLst>
            <pc:docMk/>
            <pc:sldMk cId="23394373" sldId="465"/>
            <ac:spMk id="35" creationId="{652D467D-5AD0-716C-4453-EAA10FF2287D}"/>
          </ac:spMkLst>
        </pc:spChg>
        <pc:spChg chg="add mod">
          <ac:chgData name="Huy Pham" userId="918db3a1909f15e0" providerId="LiveId" clId="{F25EFE69-9EE4-46EC-8F43-1A31E158A81F}" dt="2024-04-16T10:02:41.657" v="4428" actId="1076"/>
          <ac:spMkLst>
            <pc:docMk/>
            <pc:sldMk cId="23394373" sldId="465"/>
            <ac:spMk id="36" creationId="{3FD0BF31-CA26-0854-35EE-9CF6810DE080}"/>
          </ac:spMkLst>
        </pc:spChg>
        <pc:spChg chg="add del mod">
          <ac:chgData name="Huy Pham" userId="918db3a1909f15e0" providerId="LiveId" clId="{F25EFE69-9EE4-46EC-8F43-1A31E158A81F}" dt="2024-04-16T10:02:34.664" v="4427" actId="478"/>
          <ac:spMkLst>
            <pc:docMk/>
            <pc:sldMk cId="23394373" sldId="465"/>
            <ac:spMk id="37" creationId="{F9BAB597-F657-5C8C-896A-56648C2383E4}"/>
          </ac:spMkLst>
        </pc:spChg>
        <pc:spChg chg="del">
          <ac:chgData name="Huy Pham" userId="918db3a1909f15e0" providerId="LiveId" clId="{F25EFE69-9EE4-46EC-8F43-1A31E158A81F}" dt="2024-04-14T09:01:56.311" v="4027" actId="478"/>
          <ac:spMkLst>
            <pc:docMk/>
            <pc:sldMk cId="23394373" sldId="465"/>
            <ac:spMk id="38" creationId="{62B92BDD-E472-9C43-B2AD-A865C38BFCF2}"/>
          </ac:spMkLst>
        </pc:spChg>
        <pc:spChg chg="add mod">
          <ac:chgData name="Huy Pham" userId="918db3a1909f15e0" providerId="LiveId" clId="{F25EFE69-9EE4-46EC-8F43-1A31E158A81F}" dt="2024-04-16T10:02:41.657" v="4428" actId="1076"/>
          <ac:spMkLst>
            <pc:docMk/>
            <pc:sldMk cId="23394373" sldId="465"/>
            <ac:spMk id="38" creationId="{FFE07D3A-58B8-ABC4-E172-4FD74045B116}"/>
          </ac:spMkLst>
        </pc:spChg>
        <pc:spChg chg="del">
          <ac:chgData name="Huy Pham" userId="918db3a1909f15e0" providerId="LiveId" clId="{F25EFE69-9EE4-46EC-8F43-1A31E158A81F}" dt="2024-04-14T09:01:48.067" v="4024" actId="478"/>
          <ac:spMkLst>
            <pc:docMk/>
            <pc:sldMk cId="23394373" sldId="465"/>
            <ac:spMk id="41" creationId="{18E9F7A7-E9C2-E066-8099-E4E0CCDDDBBE}"/>
          </ac:spMkLst>
        </pc:spChg>
        <pc:spChg chg="del">
          <ac:chgData name="Huy Pham" userId="918db3a1909f15e0" providerId="LiveId" clId="{F25EFE69-9EE4-46EC-8F43-1A31E158A81F}" dt="2024-04-14T09:01:55.367" v="4026" actId="478"/>
          <ac:spMkLst>
            <pc:docMk/>
            <pc:sldMk cId="23394373" sldId="465"/>
            <ac:spMk id="42" creationId="{51DECD90-288D-15B3-17FA-6F7B3B5EEC36}"/>
          </ac:spMkLst>
        </pc:spChg>
        <pc:spChg chg="add del mod">
          <ac:chgData name="Huy Pham" userId="918db3a1909f15e0" providerId="LiveId" clId="{F25EFE69-9EE4-46EC-8F43-1A31E158A81F}" dt="2024-04-16T09:58:24.350" v="4370" actId="21"/>
          <ac:spMkLst>
            <pc:docMk/>
            <pc:sldMk cId="23394373" sldId="465"/>
            <ac:spMk id="43" creationId="{4AC87A25-16E3-4CD9-B708-2D0AFDB9FE1A}"/>
          </ac:spMkLst>
        </pc:spChg>
        <pc:spChg chg="del">
          <ac:chgData name="Huy Pham" userId="918db3a1909f15e0" providerId="LiveId" clId="{F25EFE69-9EE4-46EC-8F43-1A31E158A81F}" dt="2024-04-14T09:01:55.367" v="4026" actId="478"/>
          <ac:spMkLst>
            <pc:docMk/>
            <pc:sldMk cId="23394373" sldId="465"/>
            <ac:spMk id="43" creationId="{72F2BE93-A46D-EEB0-0FB9-91014B66CA1C}"/>
          </ac:spMkLst>
        </pc:spChg>
        <pc:spChg chg="add mod">
          <ac:chgData name="Huy Pham" userId="918db3a1909f15e0" providerId="LiveId" clId="{F25EFE69-9EE4-46EC-8F43-1A31E158A81F}" dt="2024-04-16T10:02:41.657" v="4428" actId="1076"/>
          <ac:spMkLst>
            <pc:docMk/>
            <pc:sldMk cId="23394373" sldId="465"/>
            <ac:spMk id="45" creationId="{FCFE9580-9725-D7DD-4C95-FC023BB917A1}"/>
          </ac:spMkLst>
        </pc:spChg>
        <pc:spChg chg="add del mod">
          <ac:chgData name="Huy Pham" userId="918db3a1909f15e0" providerId="LiveId" clId="{F25EFE69-9EE4-46EC-8F43-1A31E158A81F}" dt="2024-04-16T09:58:30.933" v="4373" actId="21"/>
          <ac:spMkLst>
            <pc:docMk/>
            <pc:sldMk cId="23394373" sldId="465"/>
            <ac:spMk id="60" creationId="{399A7E51-BF37-2C75-A3BF-D9AD1EE7BDCD}"/>
          </ac:spMkLst>
        </pc:spChg>
        <pc:spChg chg="add mod">
          <ac:chgData name="Huy Pham" userId="918db3a1909f15e0" providerId="LiveId" clId="{F25EFE69-9EE4-46EC-8F43-1A31E158A81F}" dt="2024-04-16T10:02:41.657" v="4428" actId="1076"/>
          <ac:spMkLst>
            <pc:docMk/>
            <pc:sldMk cId="23394373" sldId="465"/>
            <ac:spMk id="61" creationId="{4AC87A25-16E3-4CD9-B708-2D0AFDB9FE1A}"/>
          </ac:spMkLst>
        </pc:spChg>
        <pc:spChg chg="add mod">
          <ac:chgData name="Huy Pham" userId="918db3a1909f15e0" providerId="LiveId" clId="{F25EFE69-9EE4-46EC-8F43-1A31E158A81F}" dt="2024-04-16T10:02:41.657" v="4428" actId="1076"/>
          <ac:spMkLst>
            <pc:docMk/>
            <pc:sldMk cId="23394373" sldId="465"/>
            <ac:spMk id="62" creationId="{399A7E51-BF37-2C75-A3BF-D9AD1EE7BDCD}"/>
          </ac:spMkLst>
        </pc:spChg>
        <pc:spChg chg="add mod">
          <ac:chgData name="Huy Pham" userId="918db3a1909f15e0" providerId="LiveId" clId="{F25EFE69-9EE4-46EC-8F43-1A31E158A81F}" dt="2024-04-16T10:02:41.657" v="4428" actId="1076"/>
          <ac:spMkLst>
            <pc:docMk/>
            <pc:sldMk cId="23394373" sldId="465"/>
            <ac:spMk id="63" creationId="{C39A7D46-A8EF-5CA9-42E7-C6C15675025F}"/>
          </ac:spMkLst>
        </pc:spChg>
        <pc:spChg chg="add mod">
          <ac:chgData name="Huy Pham" userId="918db3a1909f15e0" providerId="LiveId" clId="{F25EFE69-9EE4-46EC-8F43-1A31E158A81F}" dt="2024-04-16T10:02:41.657" v="4428" actId="1076"/>
          <ac:spMkLst>
            <pc:docMk/>
            <pc:sldMk cId="23394373" sldId="465"/>
            <ac:spMk id="64" creationId="{BDE34795-BDFE-FE61-98CD-C16E8DEB0D59}"/>
          </ac:spMkLst>
        </pc:spChg>
        <pc:spChg chg="add mod">
          <ac:chgData name="Huy Pham" userId="918db3a1909f15e0" providerId="LiveId" clId="{F25EFE69-9EE4-46EC-8F43-1A31E158A81F}" dt="2024-04-16T10:02:41.657" v="4428" actId="1076"/>
          <ac:spMkLst>
            <pc:docMk/>
            <pc:sldMk cId="23394373" sldId="465"/>
            <ac:spMk id="65" creationId="{00CBCA28-00C7-79A4-6A84-5C25EB7D0A75}"/>
          </ac:spMkLst>
        </pc:spChg>
        <pc:spChg chg="add mod">
          <ac:chgData name="Huy Pham" userId="918db3a1909f15e0" providerId="LiveId" clId="{F25EFE69-9EE4-46EC-8F43-1A31E158A81F}" dt="2024-04-16T10:02:41.657" v="4428" actId="1076"/>
          <ac:spMkLst>
            <pc:docMk/>
            <pc:sldMk cId="23394373" sldId="465"/>
            <ac:spMk id="66" creationId="{6DD007E5-C516-CC77-7702-013742E5C9E2}"/>
          </ac:spMkLst>
        </pc:spChg>
        <pc:spChg chg="add mod">
          <ac:chgData name="Huy Pham" userId="918db3a1909f15e0" providerId="LiveId" clId="{F25EFE69-9EE4-46EC-8F43-1A31E158A81F}" dt="2024-04-16T10:02:41.657" v="4428" actId="1076"/>
          <ac:spMkLst>
            <pc:docMk/>
            <pc:sldMk cId="23394373" sldId="465"/>
            <ac:spMk id="67" creationId="{E1B7677F-04A0-CE13-2CF5-37170769C61E}"/>
          </ac:spMkLst>
        </pc:spChg>
        <pc:spChg chg="add mod">
          <ac:chgData name="Huy Pham" userId="918db3a1909f15e0" providerId="LiveId" clId="{F25EFE69-9EE4-46EC-8F43-1A31E158A81F}" dt="2024-04-16T10:02:41.657" v="4428" actId="1076"/>
          <ac:spMkLst>
            <pc:docMk/>
            <pc:sldMk cId="23394373" sldId="465"/>
            <ac:spMk id="69" creationId="{841273D1-4FEC-1974-A528-09D86E207886}"/>
          </ac:spMkLst>
        </pc:spChg>
        <pc:spChg chg="del mod">
          <ac:chgData name="Huy Pham" userId="918db3a1909f15e0" providerId="LiveId" clId="{F25EFE69-9EE4-46EC-8F43-1A31E158A81F}" dt="2024-04-16T10:02:31.097" v="4426" actId="478"/>
          <ac:spMkLst>
            <pc:docMk/>
            <pc:sldMk cId="23394373" sldId="465"/>
            <ac:spMk id="72" creationId="{0D242F7D-9C2F-7D25-CCB1-4C34A9E856F4}"/>
          </ac:spMkLst>
        </pc:spChg>
        <pc:spChg chg="del mod">
          <ac:chgData name="Huy Pham" userId="918db3a1909f15e0" providerId="LiveId" clId="{F25EFE69-9EE4-46EC-8F43-1A31E158A81F}" dt="2024-04-16T10:02:31.097" v="4426" actId="478"/>
          <ac:spMkLst>
            <pc:docMk/>
            <pc:sldMk cId="23394373" sldId="465"/>
            <ac:spMk id="76" creationId="{2CE48BF2-E229-248B-2F84-F2A36698239D}"/>
          </ac:spMkLst>
        </pc:spChg>
        <pc:spChg chg="del mod">
          <ac:chgData name="Huy Pham" userId="918db3a1909f15e0" providerId="LiveId" clId="{F25EFE69-9EE4-46EC-8F43-1A31E158A81F}" dt="2024-04-16T10:02:31.097" v="4426" actId="478"/>
          <ac:spMkLst>
            <pc:docMk/>
            <pc:sldMk cId="23394373" sldId="465"/>
            <ac:spMk id="77" creationId="{1D8C8664-D52E-4E0C-0908-43E8A24602CA}"/>
          </ac:spMkLst>
        </pc:spChg>
        <pc:spChg chg="del mod">
          <ac:chgData name="Huy Pham" userId="918db3a1909f15e0" providerId="LiveId" clId="{F25EFE69-9EE4-46EC-8F43-1A31E158A81F}" dt="2024-04-16T10:02:31.097" v="4426" actId="478"/>
          <ac:spMkLst>
            <pc:docMk/>
            <pc:sldMk cId="23394373" sldId="465"/>
            <ac:spMk id="78" creationId="{75932DA2-BB38-4696-58AC-1F3D8CC94095}"/>
          </ac:spMkLst>
        </pc:spChg>
        <pc:spChg chg="del mod">
          <ac:chgData name="Huy Pham" userId="918db3a1909f15e0" providerId="LiveId" clId="{F25EFE69-9EE4-46EC-8F43-1A31E158A81F}" dt="2024-04-16T10:02:31.097" v="4426" actId="478"/>
          <ac:spMkLst>
            <pc:docMk/>
            <pc:sldMk cId="23394373" sldId="465"/>
            <ac:spMk id="79" creationId="{031E05D6-2254-0501-3FEF-C3D5BCCAC42D}"/>
          </ac:spMkLst>
        </pc:spChg>
        <pc:spChg chg="del mod">
          <ac:chgData name="Huy Pham" userId="918db3a1909f15e0" providerId="LiveId" clId="{F25EFE69-9EE4-46EC-8F43-1A31E158A81F}" dt="2024-04-16T10:02:31.097" v="4426" actId="478"/>
          <ac:spMkLst>
            <pc:docMk/>
            <pc:sldMk cId="23394373" sldId="465"/>
            <ac:spMk id="80" creationId="{16B59956-D95E-26D2-6AAC-E12923F3AED6}"/>
          </ac:spMkLst>
        </pc:spChg>
        <pc:spChg chg="del mod">
          <ac:chgData name="Huy Pham" userId="918db3a1909f15e0" providerId="LiveId" clId="{F25EFE69-9EE4-46EC-8F43-1A31E158A81F}" dt="2024-04-16T10:02:31.097" v="4426" actId="478"/>
          <ac:spMkLst>
            <pc:docMk/>
            <pc:sldMk cId="23394373" sldId="465"/>
            <ac:spMk id="81" creationId="{6DDC55EC-D80B-3A30-33FF-1B62DCBE8588}"/>
          </ac:spMkLst>
        </pc:spChg>
        <pc:spChg chg="del mod">
          <ac:chgData name="Huy Pham" userId="918db3a1909f15e0" providerId="LiveId" clId="{F25EFE69-9EE4-46EC-8F43-1A31E158A81F}" dt="2024-04-16T10:02:31.097" v="4426" actId="478"/>
          <ac:spMkLst>
            <pc:docMk/>
            <pc:sldMk cId="23394373" sldId="465"/>
            <ac:spMk id="82" creationId="{8595D369-70D8-CE28-5CA6-A6DBAE5152EF}"/>
          </ac:spMkLst>
        </pc:spChg>
        <pc:spChg chg="del mod">
          <ac:chgData name="Huy Pham" userId="918db3a1909f15e0" providerId="LiveId" clId="{F25EFE69-9EE4-46EC-8F43-1A31E158A81F}" dt="2024-04-16T10:02:31.097" v="4426" actId="478"/>
          <ac:spMkLst>
            <pc:docMk/>
            <pc:sldMk cId="23394373" sldId="465"/>
            <ac:spMk id="83" creationId="{7816DC28-1D06-61CB-A000-EF4D18525288}"/>
          </ac:spMkLst>
        </pc:spChg>
        <pc:spChg chg="del mod">
          <ac:chgData name="Huy Pham" userId="918db3a1909f15e0" providerId="LiveId" clId="{F25EFE69-9EE4-46EC-8F43-1A31E158A81F}" dt="2024-04-16T10:02:31.097" v="4426" actId="478"/>
          <ac:spMkLst>
            <pc:docMk/>
            <pc:sldMk cId="23394373" sldId="465"/>
            <ac:spMk id="84" creationId="{E2BCF89B-0063-4554-8DF8-4C2067300CFD}"/>
          </ac:spMkLst>
        </pc:spChg>
        <pc:spChg chg="del mod">
          <ac:chgData name="Huy Pham" userId="918db3a1909f15e0" providerId="LiveId" clId="{F25EFE69-9EE4-46EC-8F43-1A31E158A81F}" dt="2024-04-16T10:02:31.097" v="4426" actId="478"/>
          <ac:spMkLst>
            <pc:docMk/>
            <pc:sldMk cId="23394373" sldId="465"/>
            <ac:spMk id="85" creationId="{9C214C11-F843-10B0-1031-1959CC53F0A7}"/>
          </ac:spMkLst>
        </pc:spChg>
        <pc:spChg chg="del mod">
          <ac:chgData name="Huy Pham" userId="918db3a1909f15e0" providerId="LiveId" clId="{F25EFE69-9EE4-46EC-8F43-1A31E158A81F}" dt="2024-04-16T10:02:31.097" v="4426" actId="478"/>
          <ac:spMkLst>
            <pc:docMk/>
            <pc:sldMk cId="23394373" sldId="465"/>
            <ac:spMk id="86" creationId="{BD2E6F39-8106-259F-A872-4618A8F4C2F8}"/>
          </ac:spMkLst>
        </pc:spChg>
        <pc:spChg chg="del mod">
          <ac:chgData name="Huy Pham" userId="918db3a1909f15e0" providerId="LiveId" clId="{F25EFE69-9EE4-46EC-8F43-1A31E158A81F}" dt="2024-04-16T10:02:31.097" v="4426" actId="478"/>
          <ac:spMkLst>
            <pc:docMk/>
            <pc:sldMk cId="23394373" sldId="465"/>
            <ac:spMk id="87" creationId="{790660B7-5438-B077-9F5A-8BE9D987B8F3}"/>
          </ac:spMkLst>
        </pc:spChg>
        <pc:spChg chg="add mod">
          <ac:chgData name="Huy Pham" userId="918db3a1909f15e0" providerId="LiveId" clId="{F25EFE69-9EE4-46EC-8F43-1A31E158A81F}" dt="2024-04-16T10:04:12.221" v="4459" actId="1076"/>
          <ac:spMkLst>
            <pc:docMk/>
            <pc:sldMk cId="23394373" sldId="465"/>
            <ac:spMk id="88" creationId="{FA9F67B4-E518-302A-D0C5-94A8C1759BBD}"/>
          </ac:spMkLst>
        </pc:spChg>
        <pc:spChg chg="del mod">
          <ac:chgData name="Huy Pham" userId="918db3a1909f15e0" providerId="LiveId" clId="{F25EFE69-9EE4-46EC-8F43-1A31E158A81F}" dt="2024-04-16T10:02:31.097" v="4426" actId="478"/>
          <ac:spMkLst>
            <pc:docMk/>
            <pc:sldMk cId="23394373" sldId="465"/>
            <ac:spMk id="91" creationId="{23E04A99-C89A-0D65-7391-1046D778E5F5}"/>
          </ac:spMkLst>
        </pc:spChg>
        <pc:spChg chg="del mod">
          <ac:chgData name="Huy Pham" userId="918db3a1909f15e0" providerId="LiveId" clId="{F25EFE69-9EE4-46EC-8F43-1A31E158A81F}" dt="2024-04-16T10:02:31.097" v="4426" actId="478"/>
          <ac:spMkLst>
            <pc:docMk/>
            <pc:sldMk cId="23394373" sldId="465"/>
            <ac:spMk id="92" creationId="{4020BAB4-2A41-CFB2-1DD9-96C84890941A}"/>
          </ac:spMkLst>
        </pc:spChg>
        <pc:spChg chg="del mod">
          <ac:chgData name="Huy Pham" userId="918db3a1909f15e0" providerId="LiveId" clId="{F25EFE69-9EE4-46EC-8F43-1A31E158A81F}" dt="2024-04-16T10:02:31.097" v="4426" actId="478"/>
          <ac:spMkLst>
            <pc:docMk/>
            <pc:sldMk cId="23394373" sldId="465"/>
            <ac:spMk id="93" creationId="{81E4013C-D057-17AB-3354-2B8607C3B567}"/>
          </ac:spMkLst>
        </pc:spChg>
        <pc:spChg chg="del mod">
          <ac:chgData name="Huy Pham" userId="918db3a1909f15e0" providerId="LiveId" clId="{F25EFE69-9EE4-46EC-8F43-1A31E158A81F}" dt="2024-04-16T10:02:31.097" v="4426" actId="478"/>
          <ac:spMkLst>
            <pc:docMk/>
            <pc:sldMk cId="23394373" sldId="465"/>
            <ac:spMk id="94" creationId="{AF1DDEF4-4CD4-9632-A629-DBC0628797A4}"/>
          </ac:spMkLst>
        </pc:spChg>
        <pc:spChg chg="del">
          <ac:chgData name="Huy Pham" userId="918db3a1909f15e0" providerId="LiveId" clId="{F25EFE69-9EE4-46EC-8F43-1A31E158A81F}" dt="2024-04-14T09:01:55.367" v="4026" actId="478"/>
          <ac:spMkLst>
            <pc:docMk/>
            <pc:sldMk cId="23394373" sldId="465"/>
            <ac:spMk id="98" creationId="{BFF12250-2F9C-C28F-E80D-A8E2E25A8F4A}"/>
          </ac:spMkLst>
        </pc:spChg>
        <pc:spChg chg="add mod">
          <ac:chgData name="Huy Pham" userId="918db3a1909f15e0" providerId="LiveId" clId="{F25EFE69-9EE4-46EC-8F43-1A31E158A81F}" dt="2024-04-16T10:04:17.111" v="4460" actId="1076"/>
          <ac:spMkLst>
            <pc:docMk/>
            <pc:sldMk cId="23394373" sldId="465"/>
            <ac:spMk id="98" creationId="{D776378C-A4E2-0DEB-23D7-D2A82920E95B}"/>
          </ac:spMkLst>
        </pc:spChg>
        <pc:spChg chg="add mod">
          <ac:chgData name="Huy Pham" userId="918db3a1909f15e0" providerId="LiveId" clId="{F25EFE69-9EE4-46EC-8F43-1A31E158A81F}" dt="2024-04-16T10:04:24.579" v="4464" actId="14100"/>
          <ac:spMkLst>
            <pc:docMk/>
            <pc:sldMk cId="23394373" sldId="465"/>
            <ac:spMk id="101" creationId="{F11B56E2-A935-E24E-9BA8-EEC80883B6BA}"/>
          </ac:spMkLst>
        </pc:spChg>
        <pc:spChg chg="del">
          <ac:chgData name="Huy Pham" userId="918db3a1909f15e0" providerId="LiveId" clId="{F25EFE69-9EE4-46EC-8F43-1A31E158A81F}" dt="2024-04-14T09:01:48.067" v="4024" actId="478"/>
          <ac:spMkLst>
            <pc:docMk/>
            <pc:sldMk cId="23394373" sldId="465"/>
            <ac:spMk id="102" creationId="{00BE4C1B-E2F7-A2CF-6A09-83CA18CA0A57}"/>
          </ac:spMkLst>
        </pc:spChg>
        <pc:spChg chg="add mod">
          <ac:chgData name="Huy Pham" userId="918db3a1909f15e0" providerId="LiveId" clId="{F25EFE69-9EE4-46EC-8F43-1A31E158A81F}" dt="2024-04-16T10:04:07.047" v="4458" actId="1076"/>
          <ac:spMkLst>
            <pc:docMk/>
            <pc:sldMk cId="23394373" sldId="465"/>
            <ac:spMk id="102" creationId="{AD9F9DC9-375C-8244-EAC2-992DCF68CF77}"/>
          </ac:spMkLst>
        </pc:spChg>
        <pc:spChg chg="del">
          <ac:chgData name="Huy Pham" userId="918db3a1909f15e0" providerId="LiveId" clId="{F25EFE69-9EE4-46EC-8F43-1A31E158A81F}" dt="2024-04-14T09:01:48.067" v="4024" actId="478"/>
          <ac:spMkLst>
            <pc:docMk/>
            <pc:sldMk cId="23394373" sldId="465"/>
            <ac:spMk id="103" creationId="{62878960-6B27-7A46-190F-322A0B1BC4C7}"/>
          </ac:spMkLst>
        </pc:spChg>
        <pc:spChg chg="del">
          <ac:chgData name="Huy Pham" userId="918db3a1909f15e0" providerId="LiveId" clId="{F25EFE69-9EE4-46EC-8F43-1A31E158A81F}" dt="2024-04-14T09:01:50.128" v="4025" actId="478"/>
          <ac:spMkLst>
            <pc:docMk/>
            <pc:sldMk cId="23394373" sldId="465"/>
            <ac:spMk id="104" creationId="{0BAF9B9A-3AFC-510F-05A5-24B70240F1B0}"/>
          </ac:spMkLst>
        </pc:spChg>
        <pc:spChg chg="del mod">
          <ac:chgData name="Huy Pham" userId="918db3a1909f15e0" providerId="LiveId" clId="{F25EFE69-9EE4-46EC-8F43-1A31E158A81F}" dt="2024-04-14T09:01:39.289" v="4023" actId="478"/>
          <ac:spMkLst>
            <pc:docMk/>
            <pc:sldMk cId="23394373" sldId="465"/>
            <ac:spMk id="105" creationId="{5DD44579-2AAF-3D3E-9D0B-205E0B2F20B2}"/>
          </ac:spMkLst>
        </pc:spChg>
        <pc:graphicFrameChg chg="add del mod">
          <ac:chgData name="Huy Pham" userId="918db3a1909f15e0" providerId="LiveId" clId="{F25EFE69-9EE4-46EC-8F43-1A31E158A81F}" dt="2024-04-14T09:02:23.027" v="4031"/>
          <ac:graphicFrameMkLst>
            <pc:docMk/>
            <pc:sldMk cId="23394373" sldId="465"/>
            <ac:graphicFrameMk id="3" creationId="{04A07D2B-6F17-93F6-41B1-2559F83AEB57}"/>
          </ac:graphicFrameMkLst>
        </pc:graphicFrameChg>
        <pc:graphicFrameChg chg="add del mod">
          <ac:chgData name="Huy Pham" userId="918db3a1909f15e0" providerId="LiveId" clId="{F25EFE69-9EE4-46EC-8F43-1A31E158A81F}" dt="2024-04-16T09:46:59.050" v="4114"/>
          <ac:graphicFrameMkLst>
            <pc:docMk/>
            <pc:sldMk cId="23394373" sldId="465"/>
            <ac:graphicFrameMk id="21" creationId="{2D879FE8-51F8-B779-8409-5B4695D100D7}"/>
          </ac:graphicFrameMkLst>
        </pc:graphicFrameChg>
        <pc:graphicFrameChg chg="add del mod">
          <ac:chgData name="Huy Pham" userId="918db3a1909f15e0" providerId="LiveId" clId="{F25EFE69-9EE4-46EC-8F43-1A31E158A81F}" dt="2024-04-14T09:02:38.212" v="4038"/>
          <ac:graphicFrameMkLst>
            <pc:docMk/>
            <pc:sldMk cId="23394373" sldId="465"/>
            <ac:graphicFrameMk id="25" creationId="{CE2C0D50-E53D-8C7A-C67E-89E66E087C6A}"/>
          </ac:graphicFrameMkLst>
        </pc:graphicFrameChg>
        <pc:graphicFrameChg chg="add del mod">
          <ac:chgData name="Huy Pham" userId="918db3a1909f15e0" providerId="LiveId" clId="{F25EFE69-9EE4-46EC-8F43-1A31E158A81F}" dt="2024-04-14T09:03:06.607" v="4045"/>
          <ac:graphicFrameMkLst>
            <pc:docMk/>
            <pc:sldMk cId="23394373" sldId="465"/>
            <ac:graphicFrameMk id="30" creationId="{F8C82493-7520-BF42-30D8-9A85DA811B77}"/>
          </ac:graphicFrameMkLst>
        </pc:graphicFrameChg>
        <pc:graphicFrameChg chg="add del mod">
          <ac:chgData name="Huy Pham" userId="918db3a1909f15e0" providerId="LiveId" clId="{F25EFE69-9EE4-46EC-8F43-1A31E158A81F}" dt="2024-04-14T09:04:24.396" v="4051"/>
          <ac:graphicFrameMkLst>
            <pc:docMk/>
            <pc:sldMk cId="23394373" sldId="465"/>
            <ac:graphicFrameMk id="34" creationId="{34B9AB01-DD7B-0A64-1EDD-357A07D51581}"/>
          </ac:graphicFrameMkLst>
        </pc:graphicFrameChg>
        <pc:graphicFrameChg chg="add del mod">
          <ac:chgData name="Huy Pham" userId="918db3a1909f15e0" providerId="LiveId" clId="{F25EFE69-9EE4-46EC-8F43-1A31E158A81F}" dt="2024-04-16T10:02:48.090" v="4431"/>
          <ac:graphicFrameMkLst>
            <pc:docMk/>
            <pc:sldMk cId="23394373" sldId="465"/>
            <ac:graphicFrameMk id="70" creationId="{1E34C514-C717-6C97-75FA-8D0EC501A567}"/>
          </ac:graphicFrameMkLst>
        </pc:graphicFrameChg>
        <pc:graphicFrameChg chg="add del mod">
          <ac:chgData name="Huy Pham" userId="918db3a1909f15e0" providerId="LiveId" clId="{F25EFE69-9EE4-46EC-8F43-1A31E158A81F}" dt="2024-04-16T10:02:58.383" v="4436"/>
          <ac:graphicFrameMkLst>
            <pc:docMk/>
            <pc:sldMk cId="23394373" sldId="465"/>
            <ac:graphicFrameMk id="96" creationId="{9AC6D5FF-0C93-14E6-7B35-F78975C3C3F5}"/>
          </ac:graphicFrameMkLst>
        </pc:graphicFrameChg>
        <pc:graphicFrameChg chg="add del mod">
          <ac:chgData name="Huy Pham" userId="918db3a1909f15e0" providerId="LiveId" clId="{F25EFE69-9EE4-46EC-8F43-1A31E158A81F}" dt="2024-04-16T10:03:16.240" v="4442"/>
          <ac:graphicFrameMkLst>
            <pc:docMk/>
            <pc:sldMk cId="23394373" sldId="465"/>
            <ac:graphicFrameMk id="99" creationId="{3E0AB239-C476-5E6C-D989-3257BC1E2F83}"/>
          </ac:graphicFrameMkLst>
        </pc:graphicFrameChg>
        <pc:picChg chg="add del mod">
          <ac:chgData name="Huy Pham" userId="918db3a1909f15e0" providerId="LiveId" clId="{F25EFE69-9EE4-46EC-8F43-1A31E158A81F}" dt="2024-04-16T10:01:06.930" v="4422" actId="478"/>
          <ac:picMkLst>
            <pc:docMk/>
            <pc:sldMk cId="23394373" sldId="465"/>
            <ac:picMk id="27" creationId="{C5F8883D-5719-1B8C-9D25-BA6DD3EF7023}"/>
          </ac:picMkLst>
        </pc:picChg>
        <pc:cxnChg chg="add mod">
          <ac:chgData name="Huy Pham" userId="918db3a1909f15e0" providerId="LiveId" clId="{F25EFE69-9EE4-46EC-8F43-1A31E158A81F}" dt="2024-04-16T10:02:41.657" v="4428" actId="1076"/>
          <ac:cxnSpMkLst>
            <pc:docMk/>
            <pc:sldMk cId="23394373" sldId="465"/>
            <ac:cxnSpMk id="31" creationId="{85570691-E233-1F39-4046-B04BEB52988A}"/>
          </ac:cxnSpMkLst>
        </pc:cxnChg>
        <pc:cxnChg chg="add mod">
          <ac:chgData name="Huy Pham" userId="918db3a1909f15e0" providerId="LiveId" clId="{F25EFE69-9EE4-46EC-8F43-1A31E158A81F}" dt="2024-04-16T10:02:41.657" v="4428" actId="1076"/>
          <ac:cxnSpMkLst>
            <pc:docMk/>
            <pc:sldMk cId="23394373" sldId="465"/>
            <ac:cxnSpMk id="32" creationId="{ECDFCA8B-F837-1555-EAA1-7732B56A8329}"/>
          </ac:cxnSpMkLst>
        </pc:cxnChg>
        <pc:cxnChg chg="add mod">
          <ac:chgData name="Huy Pham" userId="918db3a1909f15e0" providerId="LiveId" clId="{F25EFE69-9EE4-46EC-8F43-1A31E158A81F}" dt="2024-05-28T07:10:19.806" v="10478" actId="693"/>
          <ac:cxnSpMkLst>
            <pc:docMk/>
            <pc:sldMk cId="23394373" sldId="465"/>
            <ac:cxnSpMk id="44" creationId="{A2E3678E-546B-5618-9E24-08FB8DA20844}"/>
          </ac:cxnSpMkLst>
        </pc:cxnChg>
        <pc:cxnChg chg="add mod">
          <ac:chgData name="Huy Pham" userId="918db3a1909f15e0" providerId="LiveId" clId="{F25EFE69-9EE4-46EC-8F43-1A31E158A81F}" dt="2024-04-16T10:02:41.657" v="4428" actId="1076"/>
          <ac:cxnSpMkLst>
            <pc:docMk/>
            <pc:sldMk cId="23394373" sldId="465"/>
            <ac:cxnSpMk id="46" creationId="{529BBC3B-C695-67F3-E73B-3A39F52441C2}"/>
          </ac:cxnSpMkLst>
        </pc:cxnChg>
        <pc:cxnChg chg="add mod">
          <ac:chgData name="Huy Pham" userId="918db3a1909f15e0" providerId="LiveId" clId="{F25EFE69-9EE4-46EC-8F43-1A31E158A81F}" dt="2024-04-16T10:02:41.657" v="4428" actId="1076"/>
          <ac:cxnSpMkLst>
            <pc:docMk/>
            <pc:sldMk cId="23394373" sldId="465"/>
            <ac:cxnSpMk id="47" creationId="{C913284F-788D-052B-3CD6-D181BC34078E}"/>
          </ac:cxnSpMkLst>
        </pc:cxnChg>
        <pc:cxnChg chg="add mod">
          <ac:chgData name="Huy Pham" userId="918db3a1909f15e0" providerId="LiveId" clId="{F25EFE69-9EE4-46EC-8F43-1A31E158A81F}" dt="2024-04-16T10:02:41.657" v="4428" actId="1076"/>
          <ac:cxnSpMkLst>
            <pc:docMk/>
            <pc:sldMk cId="23394373" sldId="465"/>
            <ac:cxnSpMk id="48" creationId="{A129C0C5-A4C9-5960-2755-6967DAF89747}"/>
          </ac:cxnSpMkLst>
        </pc:cxnChg>
        <pc:cxnChg chg="add mod">
          <ac:chgData name="Huy Pham" userId="918db3a1909f15e0" providerId="LiveId" clId="{F25EFE69-9EE4-46EC-8F43-1A31E158A81F}" dt="2024-05-28T07:10:27.307" v="10479" actId="693"/>
          <ac:cxnSpMkLst>
            <pc:docMk/>
            <pc:sldMk cId="23394373" sldId="465"/>
            <ac:cxnSpMk id="51" creationId="{6F802B58-DD84-5544-6F61-77627915CF86}"/>
          </ac:cxnSpMkLst>
        </pc:cxnChg>
        <pc:cxnChg chg="add del mod">
          <ac:chgData name="Huy Pham" userId="918db3a1909f15e0" providerId="LiveId" clId="{F25EFE69-9EE4-46EC-8F43-1A31E158A81F}" dt="2024-04-16T09:58:14.360" v="4368" actId="478"/>
          <ac:cxnSpMkLst>
            <pc:docMk/>
            <pc:sldMk cId="23394373" sldId="465"/>
            <ac:cxnSpMk id="55" creationId="{790A7DB1-CB07-A315-A5CD-686E411EE905}"/>
          </ac:cxnSpMkLst>
        </pc:cxnChg>
        <pc:cxnChg chg="add mod">
          <ac:chgData name="Huy Pham" userId="918db3a1909f15e0" providerId="LiveId" clId="{F25EFE69-9EE4-46EC-8F43-1A31E158A81F}" dt="2024-04-16T10:02:41.657" v="4428" actId="1076"/>
          <ac:cxnSpMkLst>
            <pc:docMk/>
            <pc:sldMk cId="23394373" sldId="465"/>
            <ac:cxnSpMk id="68" creationId="{181387D9-5D14-5FA9-F251-482FAD69DD05}"/>
          </ac:cxnSpMkLst>
        </pc:cxnChg>
        <pc:cxnChg chg="del mod">
          <ac:chgData name="Huy Pham" userId="918db3a1909f15e0" providerId="LiveId" clId="{F25EFE69-9EE4-46EC-8F43-1A31E158A81F}" dt="2024-04-16T10:02:31.097" v="4426" actId="478"/>
          <ac:cxnSpMkLst>
            <pc:docMk/>
            <pc:sldMk cId="23394373" sldId="465"/>
            <ac:cxnSpMk id="73" creationId="{F4F19E4D-56C5-0D19-42E2-C8F2D3D2355F}"/>
          </ac:cxnSpMkLst>
        </pc:cxnChg>
        <pc:cxnChg chg="del mod">
          <ac:chgData name="Huy Pham" userId="918db3a1909f15e0" providerId="LiveId" clId="{F25EFE69-9EE4-46EC-8F43-1A31E158A81F}" dt="2024-04-16T10:02:31.097" v="4426" actId="478"/>
          <ac:cxnSpMkLst>
            <pc:docMk/>
            <pc:sldMk cId="23394373" sldId="465"/>
            <ac:cxnSpMk id="74" creationId="{EDF25032-9CEB-DFD1-C4A5-B038476AD6F4}"/>
          </ac:cxnSpMkLst>
        </pc:cxnChg>
        <pc:cxnChg chg="del mod">
          <ac:chgData name="Huy Pham" userId="918db3a1909f15e0" providerId="LiveId" clId="{F25EFE69-9EE4-46EC-8F43-1A31E158A81F}" dt="2024-04-16T10:02:31.097" v="4426" actId="478"/>
          <ac:cxnSpMkLst>
            <pc:docMk/>
            <pc:sldMk cId="23394373" sldId="465"/>
            <ac:cxnSpMk id="75" creationId="{16C47839-8DF4-CAC3-98B2-639493ADB933}"/>
          </ac:cxnSpMkLst>
        </pc:cxnChg>
        <pc:cxnChg chg="del mod">
          <ac:chgData name="Huy Pham" userId="918db3a1909f15e0" providerId="LiveId" clId="{F25EFE69-9EE4-46EC-8F43-1A31E158A81F}" dt="2024-04-16T10:02:31.097" v="4426" actId="478"/>
          <ac:cxnSpMkLst>
            <pc:docMk/>
            <pc:sldMk cId="23394373" sldId="465"/>
            <ac:cxnSpMk id="89" creationId="{652DDCF9-074A-B512-9CBA-74225990E135}"/>
          </ac:cxnSpMkLst>
        </pc:cxnChg>
        <pc:cxnChg chg="del mod">
          <ac:chgData name="Huy Pham" userId="918db3a1909f15e0" providerId="LiveId" clId="{F25EFE69-9EE4-46EC-8F43-1A31E158A81F}" dt="2024-04-16T10:02:31.097" v="4426" actId="478"/>
          <ac:cxnSpMkLst>
            <pc:docMk/>
            <pc:sldMk cId="23394373" sldId="465"/>
            <ac:cxnSpMk id="90" creationId="{F7C29C90-5124-C66D-2B58-0C181A9426AC}"/>
          </ac:cxnSpMkLst>
        </pc:cxnChg>
        <pc:cxnChg chg="del mod">
          <ac:chgData name="Huy Pham" userId="918db3a1909f15e0" providerId="LiveId" clId="{F25EFE69-9EE4-46EC-8F43-1A31E158A81F}" dt="2024-04-16T10:02:31.097" v="4426" actId="478"/>
          <ac:cxnSpMkLst>
            <pc:docMk/>
            <pc:sldMk cId="23394373" sldId="465"/>
            <ac:cxnSpMk id="95" creationId="{B814D096-D720-8C44-BDDA-68FBDB1F1A65}"/>
          </ac:cxnSpMkLst>
        </pc:cxnChg>
      </pc:sldChg>
      <pc:sldChg chg="addSp delSp modSp add mod ord delAnim modAnim">
        <pc:chgData name="Huy Pham" userId="918db3a1909f15e0" providerId="LiveId" clId="{F25EFE69-9EE4-46EC-8F43-1A31E158A81F}" dt="2024-05-28T07:10:07.875" v="10477" actId="693"/>
        <pc:sldMkLst>
          <pc:docMk/>
          <pc:sldMk cId="3966828181" sldId="466"/>
        </pc:sldMkLst>
        <pc:spChg chg="mod">
          <ac:chgData name="Huy Pham" userId="918db3a1909f15e0" providerId="LiveId" clId="{F25EFE69-9EE4-46EC-8F43-1A31E158A81F}" dt="2024-04-23T09:09:32.487" v="9989" actId="20577"/>
          <ac:spMkLst>
            <pc:docMk/>
            <pc:sldMk cId="3966828181" sldId="466"/>
            <ac:spMk id="9" creationId="{A9C4FFF4-AFF7-4A25-76D6-D3E61A1989D9}"/>
          </ac:spMkLst>
        </pc:spChg>
        <pc:spChg chg="del">
          <ac:chgData name="Huy Pham" userId="918db3a1909f15e0" providerId="LiveId" clId="{F25EFE69-9EE4-46EC-8F43-1A31E158A81F}" dt="2024-04-23T09:05:57.224" v="9940" actId="478"/>
          <ac:spMkLst>
            <pc:docMk/>
            <pc:sldMk cId="3966828181" sldId="466"/>
            <ac:spMk id="19" creationId="{33C5D22C-8FE0-04B7-1CFD-BB8C484DE68C}"/>
          </ac:spMkLst>
        </pc:spChg>
        <pc:spChg chg="add mod">
          <ac:chgData name="Huy Pham" userId="918db3a1909f15e0" providerId="LiveId" clId="{F25EFE69-9EE4-46EC-8F43-1A31E158A81F}" dt="2024-05-26T02:12:35.446" v="10114" actId="1076"/>
          <ac:spMkLst>
            <pc:docMk/>
            <pc:sldMk cId="3966828181" sldId="466"/>
            <ac:spMk id="19" creationId="{3FD4FB4F-217B-8480-8BD5-38BB29331A75}"/>
          </ac:spMkLst>
        </pc:spChg>
        <pc:spChg chg="add mod">
          <ac:chgData name="Huy Pham" userId="918db3a1909f15e0" providerId="LiveId" clId="{F25EFE69-9EE4-46EC-8F43-1A31E158A81F}" dt="2024-04-23T09:05:57.966" v="9941"/>
          <ac:spMkLst>
            <pc:docMk/>
            <pc:sldMk cId="3966828181" sldId="466"/>
            <ac:spMk id="21" creationId="{10E8ADC4-294C-7131-9B1A-1AE317F4B32F}"/>
          </ac:spMkLst>
        </pc:spChg>
        <pc:spChg chg="add mod">
          <ac:chgData name="Huy Pham" userId="918db3a1909f15e0" providerId="LiveId" clId="{F25EFE69-9EE4-46EC-8F43-1A31E158A81F}" dt="2024-05-26T02:12:46.535" v="10116" actId="571"/>
          <ac:spMkLst>
            <pc:docMk/>
            <pc:sldMk cId="3966828181" sldId="466"/>
            <ac:spMk id="25" creationId="{B76B1A04-4EE6-24AA-9E72-BBBE05920419}"/>
          </ac:spMkLst>
        </pc:spChg>
        <pc:spChg chg="add mod">
          <ac:chgData name="Huy Pham" userId="918db3a1909f15e0" providerId="LiveId" clId="{F25EFE69-9EE4-46EC-8F43-1A31E158A81F}" dt="2024-05-26T02:12:46.535" v="10116" actId="571"/>
          <ac:spMkLst>
            <pc:docMk/>
            <pc:sldMk cId="3966828181" sldId="466"/>
            <ac:spMk id="27" creationId="{82E7D9F2-3461-5A07-0FB0-CB79930853D1}"/>
          </ac:spMkLst>
        </pc:spChg>
        <pc:spChg chg="add mod">
          <ac:chgData name="Huy Pham" userId="918db3a1909f15e0" providerId="LiveId" clId="{F25EFE69-9EE4-46EC-8F43-1A31E158A81F}" dt="2024-05-26T02:12:46.535" v="10116" actId="571"/>
          <ac:spMkLst>
            <pc:docMk/>
            <pc:sldMk cId="3966828181" sldId="466"/>
            <ac:spMk id="29" creationId="{60232C7D-7657-DB35-6A42-523210C0B08F}"/>
          </ac:spMkLst>
        </pc:spChg>
        <pc:spChg chg="add mod">
          <ac:chgData name="Huy Pham" userId="918db3a1909f15e0" providerId="LiveId" clId="{F25EFE69-9EE4-46EC-8F43-1A31E158A81F}" dt="2024-05-26T02:12:49.256" v="10118" actId="571"/>
          <ac:spMkLst>
            <pc:docMk/>
            <pc:sldMk cId="3966828181" sldId="466"/>
            <ac:spMk id="30" creationId="{21E0DE95-790C-4C06-9E28-6F8F23ADBD7E}"/>
          </ac:spMkLst>
        </pc:spChg>
        <pc:spChg chg="mod">
          <ac:chgData name="Huy Pham" userId="918db3a1909f15e0" providerId="LiveId" clId="{F25EFE69-9EE4-46EC-8F43-1A31E158A81F}" dt="2024-05-26T02:12:27.629" v="10110" actId="1076"/>
          <ac:spMkLst>
            <pc:docMk/>
            <pc:sldMk cId="3966828181" sldId="466"/>
            <ac:spMk id="34" creationId="{E1E0CD6C-DC86-08A1-4239-4E13BD4FF6CF}"/>
          </ac:spMkLst>
        </pc:spChg>
        <pc:spChg chg="mod">
          <ac:chgData name="Huy Pham" userId="918db3a1909f15e0" providerId="LiveId" clId="{F25EFE69-9EE4-46EC-8F43-1A31E158A81F}" dt="2024-05-26T02:29:21.600" v="10389" actId="1076"/>
          <ac:spMkLst>
            <pc:docMk/>
            <pc:sldMk cId="3966828181" sldId="466"/>
            <ac:spMk id="36" creationId="{3FD0BF31-CA26-0854-35EE-9CF6810DE080}"/>
          </ac:spMkLst>
        </pc:spChg>
        <pc:spChg chg="add mod">
          <ac:chgData name="Huy Pham" userId="918db3a1909f15e0" providerId="LiveId" clId="{F25EFE69-9EE4-46EC-8F43-1A31E158A81F}" dt="2024-05-26T02:12:49.256" v="10118" actId="571"/>
          <ac:spMkLst>
            <pc:docMk/>
            <pc:sldMk cId="3966828181" sldId="466"/>
            <ac:spMk id="39" creationId="{059E0BDE-EDCB-6EC9-01C0-3F70406453A6}"/>
          </ac:spMkLst>
        </pc:spChg>
        <pc:spChg chg="add mod">
          <ac:chgData name="Huy Pham" userId="918db3a1909f15e0" providerId="LiveId" clId="{F25EFE69-9EE4-46EC-8F43-1A31E158A81F}" dt="2024-05-26T02:12:49.256" v="10118" actId="571"/>
          <ac:spMkLst>
            <pc:docMk/>
            <pc:sldMk cId="3966828181" sldId="466"/>
            <ac:spMk id="40" creationId="{A19C83DA-1C7B-2C6A-0A0B-87DC1124D886}"/>
          </ac:spMkLst>
        </pc:spChg>
        <pc:spChg chg="add mod">
          <ac:chgData name="Huy Pham" userId="918db3a1909f15e0" providerId="LiveId" clId="{F25EFE69-9EE4-46EC-8F43-1A31E158A81F}" dt="2024-05-26T02:12:49.256" v="10118" actId="571"/>
          <ac:spMkLst>
            <pc:docMk/>
            <pc:sldMk cId="3966828181" sldId="466"/>
            <ac:spMk id="41" creationId="{9F0DCAAC-9DC7-B826-211B-324E1A029921}"/>
          </ac:spMkLst>
        </pc:spChg>
        <pc:spChg chg="add mod">
          <ac:chgData name="Huy Pham" userId="918db3a1909f15e0" providerId="LiveId" clId="{F25EFE69-9EE4-46EC-8F43-1A31E158A81F}" dt="2024-05-26T02:12:52.176" v="10120" actId="571"/>
          <ac:spMkLst>
            <pc:docMk/>
            <pc:sldMk cId="3966828181" sldId="466"/>
            <ac:spMk id="43" creationId="{D60C4846-6E30-2917-8358-A9BFEBEF2180}"/>
          </ac:spMkLst>
        </pc:spChg>
        <pc:spChg chg="add mod">
          <ac:chgData name="Huy Pham" userId="918db3a1909f15e0" providerId="LiveId" clId="{F25EFE69-9EE4-46EC-8F43-1A31E158A81F}" dt="2024-05-26T02:12:52.176" v="10120" actId="571"/>
          <ac:spMkLst>
            <pc:docMk/>
            <pc:sldMk cId="3966828181" sldId="466"/>
            <ac:spMk id="49" creationId="{AE6493FE-85C5-1CF3-72B6-22FC27903FAB}"/>
          </ac:spMkLst>
        </pc:spChg>
        <pc:spChg chg="add mod">
          <ac:chgData name="Huy Pham" userId="918db3a1909f15e0" providerId="LiveId" clId="{F25EFE69-9EE4-46EC-8F43-1A31E158A81F}" dt="2024-05-26T02:12:52.176" v="10120" actId="571"/>
          <ac:spMkLst>
            <pc:docMk/>
            <pc:sldMk cId="3966828181" sldId="466"/>
            <ac:spMk id="50" creationId="{049E496E-0B10-5849-15EC-D3FBC06617E8}"/>
          </ac:spMkLst>
        </pc:spChg>
        <pc:spChg chg="add mod">
          <ac:chgData name="Huy Pham" userId="918db3a1909f15e0" providerId="LiveId" clId="{F25EFE69-9EE4-46EC-8F43-1A31E158A81F}" dt="2024-05-26T02:12:52.176" v="10120" actId="571"/>
          <ac:spMkLst>
            <pc:docMk/>
            <pc:sldMk cId="3966828181" sldId="466"/>
            <ac:spMk id="52" creationId="{D45E8CB4-521A-863C-8485-3FF1431DF198}"/>
          </ac:spMkLst>
        </pc:spChg>
        <pc:spChg chg="add mod">
          <ac:chgData name="Huy Pham" userId="918db3a1909f15e0" providerId="LiveId" clId="{F25EFE69-9EE4-46EC-8F43-1A31E158A81F}" dt="2024-05-26T02:13:54.702" v="10136" actId="1037"/>
          <ac:spMkLst>
            <pc:docMk/>
            <pc:sldMk cId="3966828181" sldId="466"/>
            <ac:spMk id="53" creationId="{0723617D-A1DB-4CF3-9BAD-36AE397D519F}"/>
          </ac:spMkLst>
        </pc:spChg>
        <pc:spChg chg="add mod">
          <ac:chgData name="Huy Pham" userId="918db3a1909f15e0" providerId="LiveId" clId="{F25EFE69-9EE4-46EC-8F43-1A31E158A81F}" dt="2024-05-26T02:16:45.384" v="10184" actId="1035"/>
          <ac:spMkLst>
            <pc:docMk/>
            <pc:sldMk cId="3966828181" sldId="466"/>
            <ac:spMk id="55" creationId="{BF902CF7-107B-DDE9-FC62-E2E1DF02008E}"/>
          </ac:spMkLst>
        </pc:spChg>
        <pc:spChg chg="add del mod">
          <ac:chgData name="Huy Pham" userId="918db3a1909f15e0" providerId="LiveId" clId="{F25EFE69-9EE4-46EC-8F43-1A31E158A81F}" dt="2024-05-26T02:24:30.001" v="10301" actId="478"/>
          <ac:spMkLst>
            <pc:docMk/>
            <pc:sldMk cId="3966828181" sldId="466"/>
            <ac:spMk id="56" creationId="{44ED09D7-1B63-FCB0-1434-090833F78E49}"/>
          </ac:spMkLst>
        </pc:spChg>
        <pc:spChg chg="add del mod">
          <ac:chgData name="Huy Pham" userId="918db3a1909f15e0" providerId="LiveId" clId="{F25EFE69-9EE4-46EC-8F43-1A31E158A81F}" dt="2024-05-26T02:22:14.776" v="10240" actId="478"/>
          <ac:spMkLst>
            <pc:docMk/>
            <pc:sldMk cId="3966828181" sldId="466"/>
            <ac:spMk id="58" creationId="{1E240759-1921-617B-6FD0-8BC9D4CAD5E1}"/>
          </ac:spMkLst>
        </pc:spChg>
        <pc:spChg chg="add mod">
          <ac:chgData name="Huy Pham" userId="918db3a1909f15e0" providerId="LiveId" clId="{F25EFE69-9EE4-46EC-8F43-1A31E158A81F}" dt="2024-05-26T02:25:16.182" v="10344" actId="1035"/>
          <ac:spMkLst>
            <pc:docMk/>
            <pc:sldMk cId="3966828181" sldId="466"/>
            <ac:spMk id="59" creationId="{3FACA7D6-90A1-AC18-D307-E02172345E95}"/>
          </ac:spMkLst>
        </pc:spChg>
        <pc:spChg chg="add mod">
          <ac:chgData name="Huy Pham" userId="918db3a1909f15e0" providerId="LiveId" clId="{F25EFE69-9EE4-46EC-8F43-1A31E158A81F}" dt="2024-05-26T02:19:39.634" v="10228" actId="1035"/>
          <ac:spMkLst>
            <pc:docMk/>
            <pc:sldMk cId="3966828181" sldId="466"/>
            <ac:spMk id="60" creationId="{4AC87A25-16E3-4CD9-B708-2D0AFDB9FE1A}"/>
          </ac:spMkLst>
        </pc:spChg>
        <pc:spChg chg="add del mod">
          <ac:chgData name="Huy Pham" userId="918db3a1909f15e0" providerId="LiveId" clId="{F25EFE69-9EE4-46EC-8F43-1A31E158A81F}" dt="2024-05-26T02:30:02.345" v="10395" actId="1038"/>
          <ac:spMkLst>
            <pc:docMk/>
            <pc:sldMk cId="3966828181" sldId="466"/>
            <ac:spMk id="61" creationId="{4AC87A25-16E3-4CD9-B708-2D0AFDB9FE1A}"/>
          </ac:spMkLst>
        </pc:spChg>
        <pc:spChg chg="mod">
          <ac:chgData name="Huy Pham" userId="918db3a1909f15e0" providerId="LiveId" clId="{F25EFE69-9EE4-46EC-8F43-1A31E158A81F}" dt="2024-05-26T02:23:30.839" v="10294" actId="1038"/>
          <ac:spMkLst>
            <pc:docMk/>
            <pc:sldMk cId="3966828181" sldId="466"/>
            <ac:spMk id="62" creationId="{399A7E51-BF37-2C75-A3BF-D9AD1EE7BDCD}"/>
          </ac:spMkLst>
        </pc:spChg>
        <pc:spChg chg="mod">
          <ac:chgData name="Huy Pham" userId="918db3a1909f15e0" providerId="LiveId" clId="{F25EFE69-9EE4-46EC-8F43-1A31E158A81F}" dt="2024-05-26T02:25:37.979" v="10367" actId="1035"/>
          <ac:spMkLst>
            <pc:docMk/>
            <pc:sldMk cId="3966828181" sldId="466"/>
            <ac:spMk id="64" creationId="{BDE34795-BDFE-FE61-98CD-C16E8DEB0D59}"/>
          </ac:spMkLst>
        </pc:spChg>
        <pc:spChg chg="mod">
          <ac:chgData name="Huy Pham" userId="918db3a1909f15e0" providerId="LiveId" clId="{F25EFE69-9EE4-46EC-8F43-1A31E158A81F}" dt="2024-05-26T02:26:11.975" v="10369" actId="1076"/>
          <ac:spMkLst>
            <pc:docMk/>
            <pc:sldMk cId="3966828181" sldId="466"/>
            <ac:spMk id="65" creationId="{00CBCA28-00C7-79A4-6A84-5C25EB7D0A75}"/>
          </ac:spMkLst>
        </pc:spChg>
        <pc:spChg chg="mod">
          <ac:chgData name="Huy Pham" userId="918db3a1909f15e0" providerId="LiveId" clId="{F25EFE69-9EE4-46EC-8F43-1A31E158A81F}" dt="2024-05-26T02:15:42.463" v="10153" actId="1076"/>
          <ac:spMkLst>
            <pc:docMk/>
            <pc:sldMk cId="3966828181" sldId="466"/>
            <ac:spMk id="67" creationId="{E1B7677F-04A0-CE13-2CF5-37170769C61E}"/>
          </ac:spMkLst>
        </pc:spChg>
        <pc:spChg chg="del">
          <ac:chgData name="Huy Pham" userId="918db3a1909f15e0" providerId="LiveId" clId="{F25EFE69-9EE4-46EC-8F43-1A31E158A81F}" dt="2024-05-28T07:07:05.917" v="10422" actId="478"/>
          <ac:spMkLst>
            <pc:docMk/>
            <pc:sldMk cId="3966828181" sldId="466"/>
            <ac:spMk id="69" creationId="{841273D1-4FEC-1974-A528-09D86E207886}"/>
          </ac:spMkLst>
        </pc:spChg>
        <pc:spChg chg="add mod">
          <ac:chgData name="Huy Pham" userId="918db3a1909f15e0" providerId="LiveId" clId="{F25EFE69-9EE4-46EC-8F43-1A31E158A81F}" dt="2024-05-26T02:29:25.901" v="10390" actId="1076"/>
          <ac:spMkLst>
            <pc:docMk/>
            <pc:sldMk cId="3966828181" sldId="466"/>
            <ac:spMk id="70" creationId="{A00CC053-6FE0-7297-D7A5-5519C93FCDD3}"/>
          </ac:spMkLst>
        </pc:spChg>
        <pc:cxnChg chg="add mod">
          <ac:chgData name="Huy Pham" userId="918db3a1909f15e0" providerId="LiveId" clId="{F25EFE69-9EE4-46EC-8F43-1A31E158A81F}" dt="2024-05-26T02:12:52.176" v="10120" actId="571"/>
          <ac:cxnSpMkLst>
            <pc:docMk/>
            <pc:sldMk cId="3966828181" sldId="466"/>
            <ac:cxnSpMk id="42" creationId="{166BD86A-DB56-8CB4-BC58-288D407B0D2E}"/>
          </ac:cxnSpMkLst>
        </pc:cxnChg>
        <pc:cxnChg chg="mod">
          <ac:chgData name="Huy Pham" userId="918db3a1909f15e0" providerId="LiveId" clId="{F25EFE69-9EE4-46EC-8F43-1A31E158A81F}" dt="2024-05-28T07:10:00.352" v="10476" actId="693"/>
          <ac:cxnSpMkLst>
            <pc:docMk/>
            <pc:sldMk cId="3966828181" sldId="466"/>
            <ac:cxnSpMk id="44" creationId="{A2E3678E-546B-5618-9E24-08FB8DA20844}"/>
          </ac:cxnSpMkLst>
        </pc:cxnChg>
        <pc:cxnChg chg="mod">
          <ac:chgData name="Huy Pham" userId="918db3a1909f15e0" providerId="LiveId" clId="{F25EFE69-9EE4-46EC-8F43-1A31E158A81F}" dt="2024-05-26T02:26:37.159" v="10374" actId="1076"/>
          <ac:cxnSpMkLst>
            <pc:docMk/>
            <pc:sldMk cId="3966828181" sldId="466"/>
            <ac:cxnSpMk id="47" creationId="{C913284F-788D-052B-3CD6-D181BC34078E}"/>
          </ac:cxnSpMkLst>
        </pc:cxnChg>
        <pc:cxnChg chg="del mod">
          <ac:chgData name="Huy Pham" userId="918db3a1909f15e0" providerId="LiveId" clId="{F25EFE69-9EE4-46EC-8F43-1A31E158A81F}" dt="2024-05-26T02:24:34.036" v="10303" actId="478"/>
          <ac:cxnSpMkLst>
            <pc:docMk/>
            <pc:sldMk cId="3966828181" sldId="466"/>
            <ac:cxnSpMk id="48" creationId="{A129C0C5-A4C9-5960-2755-6967DAF89747}"/>
          </ac:cxnSpMkLst>
        </pc:cxnChg>
        <pc:cxnChg chg="mod">
          <ac:chgData name="Huy Pham" userId="918db3a1909f15e0" providerId="LiveId" clId="{F25EFE69-9EE4-46EC-8F43-1A31E158A81F}" dt="2024-05-28T07:10:07.875" v="10477" actId="693"/>
          <ac:cxnSpMkLst>
            <pc:docMk/>
            <pc:sldMk cId="3966828181" sldId="466"/>
            <ac:cxnSpMk id="51" creationId="{6F802B58-DD84-5544-6F61-77627915CF86}"/>
          </ac:cxnSpMkLst>
        </pc:cxnChg>
        <pc:cxnChg chg="add mod">
          <ac:chgData name="Huy Pham" userId="918db3a1909f15e0" providerId="LiveId" clId="{F25EFE69-9EE4-46EC-8F43-1A31E158A81F}" dt="2024-05-26T02:16:22.834" v="10168" actId="1036"/>
          <ac:cxnSpMkLst>
            <pc:docMk/>
            <pc:sldMk cId="3966828181" sldId="466"/>
            <ac:cxnSpMk id="54" creationId="{64CC9CA7-691E-63E8-29FD-9542CF989870}"/>
          </ac:cxnSpMkLst>
        </pc:cxnChg>
        <pc:cxnChg chg="add mod">
          <ac:chgData name="Huy Pham" userId="918db3a1909f15e0" providerId="LiveId" clId="{F25EFE69-9EE4-46EC-8F43-1A31E158A81F}" dt="2024-05-26T02:25:21.259" v="10346" actId="1035"/>
          <ac:cxnSpMkLst>
            <pc:docMk/>
            <pc:sldMk cId="3966828181" sldId="466"/>
            <ac:cxnSpMk id="57" creationId="{85DD11AD-F958-345D-6B3D-C11A4CE1B653}"/>
          </ac:cxnSpMkLst>
        </pc:cxnChg>
      </pc:sldChg>
      <pc:sldChg chg="addSp delSp modSp add mod delAnim modAnim">
        <pc:chgData name="Huy Pham" userId="918db3a1909f15e0" providerId="LiveId" clId="{F25EFE69-9EE4-46EC-8F43-1A31E158A81F}" dt="2024-05-26T02:33:15.748" v="10420"/>
        <pc:sldMkLst>
          <pc:docMk/>
          <pc:sldMk cId="3787077897" sldId="467"/>
        </pc:sldMkLst>
        <pc:spChg chg="add mod">
          <ac:chgData name="Huy Pham" userId="918db3a1909f15e0" providerId="LiveId" clId="{F25EFE69-9EE4-46EC-8F43-1A31E158A81F}" dt="2024-04-23T09:06:11.588" v="9945"/>
          <ac:spMkLst>
            <pc:docMk/>
            <pc:sldMk cId="3787077897" sldId="467"/>
            <ac:spMk id="3" creationId="{5A91B8D3-4713-9A3D-CC34-2BDDD9310E61}"/>
          </ac:spMkLst>
        </pc:spChg>
        <pc:spChg chg="mod">
          <ac:chgData name="Huy Pham" userId="918db3a1909f15e0" providerId="LiveId" clId="{F25EFE69-9EE4-46EC-8F43-1A31E158A81F}" dt="2024-04-23T09:09:42.908" v="9993" actId="20577"/>
          <ac:spMkLst>
            <pc:docMk/>
            <pc:sldMk cId="3787077897" sldId="467"/>
            <ac:spMk id="9" creationId="{A9C4FFF4-AFF7-4A25-76D6-D3E61A1989D9}"/>
          </ac:spMkLst>
        </pc:spChg>
        <pc:spChg chg="del">
          <ac:chgData name="Huy Pham" userId="918db3a1909f15e0" providerId="LiveId" clId="{F25EFE69-9EE4-46EC-8F43-1A31E158A81F}" dt="2024-04-23T09:06:09.254" v="9944" actId="478"/>
          <ac:spMkLst>
            <pc:docMk/>
            <pc:sldMk cId="3787077897" sldId="467"/>
            <ac:spMk id="19" creationId="{33C5D22C-8FE0-04B7-1CFD-BB8C484DE68C}"/>
          </ac:spMkLst>
        </pc:spChg>
        <pc:spChg chg="mod">
          <ac:chgData name="Huy Pham" userId="918db3a1909f15e0" providerId="LiveId" clId="{F25EFE69-9EE4-46EC-8F43-1A31E158A81F}" dt="2024-04-16T10:07:55.829" v="4499" actId="14100"/>
          <ac:spMkLst>
            <pc:docMk/>
            <pc:sldMk cId="3787077897" sldId="467"/>
            <ac:spMk id="20" creationId="{A06BA14A-8D8C-664A-A722-7DAD205B5E1D}"/>
          </ac:spMkLst>
        </pc:spChg>
        <pc:spChg chg="del">
          <ac:chgData name="Huy Pham" userId="918db3a1909f15e0" providerId="LiveId" clId="{F25EFE69-9EE4-46EC-8F43-1A31E158A81F}" dt="2024-04-16T10:07:11.457" v="4466" actId="478"/>
          <ac:spMkLst>
            <pc:docMk/>
            <pc:sldMk cId="3787077897" sldId="467"/>
            <ac:spMk id="22" creationId="{A302C983-6B4E-5132-C474-A368270DA293}"/>
          </ac:spMkLst>
        </pc:spChg>
        <pc:spChg chg="add mod">
          <ac:chgData name="Huy Pham" userId="918db3a1909f15e0" providerId="LiveId" clId="{F25EFE69-9EE4-46EC-8F43-1A31E158A81F}" dt="2024-04-16T10:07:47.571" v="4496" actId="1035"/>
          <ac:spMkLst>
            <pc:docMk/>
            <pc:sldMk cId="3787077897" sldId="467"/>
            <ac:spMk id="23" creationId="{07A1AB4C-7578-A246-9AEA-2BF87DE43F88}"/>
          </ac:spMkLst>
        </pc:spChg>
        <pc:spChg chg="mod">
          <ac:chgData name="Huy Pham" userId="918db3a1909f15e0" providerId="LiveId" clId="{F25EFE69-9EE4-46EC-8F43-1A31E158A81F}" dt="2024-04-16T10:08:29.449" v="4503" actId="1076"/>
          <ac:spMkLst>
            <pc:docMk/>
            <pc:sldMk cId="3787077897" sldId="467"/>
            <ac:spMk id="24" creationId="{23D8C2FC-71FA-454F-E9AF-8F1A2A9B2422}"/>
          </ac:spMkLst>
        </pc:spChg>
        <pc:spChg chg="add mod">
          <ac:chgData name="Huy Pham" userId="918db3a1909f15e0" providerId="LiveId" clId="{F25EFE69-9EE4-46EC-8F43-1A31E158A81F}" dt="2024-04-16T10:08:41.771" v="4532" actId="14100"/>
          <ac:spMkLst>
            <pc:docMk/>
            <pc:sldMk cId="3787077897" sldId="467"/>
            <ac:spMk id="25" creationId="{ED2B9BC1-0DA1-CAAA-AB52-DDA667CC2604}"/>
          </ac:spMkLst>
        </pc:spChg>
        <pc:spChg chg="add mod">
          <ac:chgData name="Huy Pham" userId="918db3a1909f15e0" providerId="LiveId" clId="{F25EFE69-9EE4-46EC-8F43-1A31E158A81F}" dt="2024-04-16T10:08:44.681" v="4533" actId="14100"/>
          <ac:spMkLst>
            <pc:docMk/>
            <pc:sldMk cId="3787077897" sldId="467"/>
            <ac:spMk id="26" creationId="{727E58EF-BA54-B35E-B81A-AF91D82E909C}"/>
          </ac:spMkLst>
        </pc:spChg>
        <pc:spChg chg="add mod">
          <ac:chgData name="Huy Pham" userId="918db3a1909f15e0" providerId="LiveId" clId="{F25EFE69-9EE4-46EC-8F43-1A31E158A81F}" dt="2024-04-16T10:12:07.227" v="4577" actId="1076"/>
          <ac:spMkLst>
            <pc:docMk/>
            <pc:sldMk cId="3787077897" sldId="467"/>
            <ac:spMk id="29" creationId="{69C0F017-7A2D-FBE6-EC7E-57D970FCE9E7}"/>
          </ac:spMkLst>
        </pc:spChg>
        <pc:spChg chg="del">
          <ac:chgData name="Huy Pham" userId="918db3a1909f15e0" providerId="LiveId" clId="{F25EFE69-9EE4-46EC-8F43-1A31E158A81F}" dt="2024-04-16T10:07:15.036" v="4467" actId="478"/>
          <ac:spMkLst>
            <pc:docMk/>
            <pc:sldMk cId="3787077897" sldId="467"/>
            <ac:spMk id="34" creationId="{E1E0CD6C-DC86-08A1-4239-4E13BD4FF6CF}"/>
          </ac:spMkLst>
        </pc:spChg>
        <pc:spChg chg="add mod">
          <ac:chgData name="Huy Pham" userId="918db3a1909f15e0" providerId="LiveId" clId="{F25EFE69-9EE4-46EC-8F43-1A31E158A81F}" dt="2024-04-16T10:12:35.322" v="4593" actId="14100"/>
          <ac:spMkLst>
            <pc:docMk/>
            <pc:sldMk cId="3787077897" sldId="467"/>
            <ac:spMk id="35" creationId="{F60AA8D2-A958-3798-98A4-7083DC80FCF0}"/>
          </ac:spMkLst>
        </pc:spChg>
        <pc:spChg chg="del mod">
          <ac:chgData name="Huy Pham" userId="918db3a1909f15e0" providerId="LiveId" clId="{F25EFE69-9EE4-46EC-8F43-1A31E158A81F}" dt="2024-04-16T10:15:29.068" v="4641" actId="478"/>
          <ac:spMkLst>
            <pc:docMk/>
            <pc:sldMk cId="3787077897" sldId="467"/>
            <ac:spMk id="36" creationId="{3FD0BF31-CA26-0854-35EE-9CF6810DE080}"/>
          </ac:spMkLst>
        </pc:spChg>
        <pc:spChg chg="del mod">
          <ac:chgData name="Huy Pham" userId="918db3a1909f15e0" providerId="LiveId" clId="{F25EFE69-9EE4-46EC-8F43-1A31E158A81F}" dt="2024-04-16T10:15:29.068" v="4641" actId="478"/>
          <ac:spMkLst>
            <pc:docMk/>
            <pc:sldMk cId="3787077897" sldId="467"/>
            <ac:spMk id="38" creationId="{FFE07D3A-58B8-ABC4-E172-4FD74045B116}"/>
          </ac:spMkLst>
        </pc:spChg>
        <pc:spChg chg="add mod">
          <ac:chgData name="Huy Pham" userId="918db3a1909f15e0" providerId="LiveId" clId="{F25EFE69-9EE4-46EC-8F43-1A31E158A81F}" dt="2024-04-16T10:12:52.019" v="4596" actId="14100"/>
          <ac:spMkLst>
            <pc:docMk/>
            <pc:sldMk cId="3787077897" sldId="467"/>
            <ac:spMk id="40" creationId="{86C41430-9538-99E5-86CC-4A9F8A31C04B}"/>
          </ac:spMkLst>
        </pc:spChg>
        <pc:spChg chg="add mod">
          <ac:chgData name="Huy Pham" userId="918db3a1909f15e0" providerId="LiveId" clId="{F25EFE69-9EE4-46EC-8F43-1A31E158A81F}" dt="2024-04-16T10:16:08.274" v="4644" actId="1076"/>
          <ac:spMkLst>
            <pc:docMk/>
            <pc:sldMk cId="3787077897" sldId="467"/>
            <ac:spMk id="43" creationId="{8CA3C4D2-C231-A2DC-6204-303F7BCB9D64}"/>
          </ac:spMkLst>
        </pc:spChg>
        <pc:spChg chg="del mod">
          <ac:chgData name="Huy Pham" userId="918db3a1909f15e0" providerId="LiveId" clId="{F25EFE69-9EE4-46EC-8F43-1A31E158A81F}" dt="2024-04-16T10:15:29.068" v="4641" actId="478"/>
          <ac:spMkLst>
            <pc:docMk/>
            <pc:sldMk cId="3787077897" sldId="467"/>
            <ac:spMk id="45" creationId="{FCFE9580-9725-D7DD-4C95-FC023BB917A1}"/>
          </ac:spMkLst>
        </pc:spChg>
        <pc:spChg chg="add mod">
          <ac:chgData name="Huy Pham" userId="918db3a1909f15e0" providerId="LiveId" clId="{F25EFE69-9EE4-46EC-8F43-1A31E158A81F}" dt="2024-04-16T10:13:28.937" v="4611" actId="1035"/>
          <ac:spMkLst>
            <pc:docMk/>
            <pc:sldMk cId="3787077897" sldId="467"/>
            <ac:spMk id="52" creationId="{00C5E61F-04AD-19CC-8D7F-05086466EA35}"/>
          </ac:spMkLst>
        </pc:spChg>
        <pc:spChg chg="add mod">
          <ac:chgData name="Huy Pham" userId="918db3a1909f15e0" providerId="LiveId" clId="{F25EFE69-9EE4-46EC-8F43-1A31E158A81F}" dt="2024-04-16T10:14:43.176" v="4637" actId="1076"/>
          <ac:spMkLst>
            <pc:docMk/>
            <pc:sldMk cId="3787077897" sldId="467"/>
            <ac:spMk id="55" creationId="{870B0104-2EB5-0D4D-4B76-38EBFDDA826D}"/>
          </ac:spMkLst>
        </pc:spChg>
        <pc:spChg chg="add mod">
          <ac:chgData name="Huy Pham" userId="918db3a1909f15e0" providerId="LiveId" clId="{F25EFE69-9EE4-46EC-8F43-1A31E158A81F}" dt="2024-04-16T10:10:42.864" v="4571" actId="571"/>
          <ac:spMkLst>
            <pc:docMk/>
            <pc:sldMk cId="3787077897" sldId="467"/>
            <ac:spMk id="56" creationId="{209161EB-3FD7-DFFA-84CC-DF1397AF18E4}"/>
          </ac:spMkLst>
        </pc:spChg>
        <pc:spChg chg="add mod">
          <ac:chgData name="Huy Pham" userId="918db3a1909f15e0" providerId="LiveId" clId="{F25EFE69-9EE4-46EC-8F43-1A31E158A81F}" dt="2024-04-16T10:10:42.864" v="4571" actId="571"/>
          <ac:spMkLst>
            <pc:docMk/>
            <pc:sldMk cId="3787077897" sldId="467"/>
            <ac:spMk id="57" creationId="{5F569D89-9B20-AC20-A10F-F168532A143B}"/>
          </ac:spMkLst>
        </pc:spChg>
        <pc:spChg chg="add mod">
          <ac:chgData name="Huy Pham" userId="918db3a1909f15e0" providerId="LiveId" clId="{F25EFE69-9EE4-46EC-8F43-1A31E158A81F}" dt="2024-04-16T10:10:42.864" v="4571" actId="571"/>
          <ac:spMkLst>
            <pc:docMk/>
            <pc:sldMk cId="3787077897" sldId="467"/>
            <ac:spMk id="58" creationId="{F9004503-105B-CDCA-DF87-577899AE63B8}"/>
          </ac:spMkLst>
        </pc:spChg>
        <pc:spChg chg="add mod">
          <ac:chgData name="Huy Pham" userId="918db3a1909f15e0" providerId="LiveId" clId="{F25EFE69-9EE4-46EC-8F43-1A31E158A81F}" dt="2024-04-16T10:14:18.731" v="4636" actId="14100"/>
          <ac:spMkLst>
            <pc:docMk/>
            <pc:sldMk cId="3787077897" sldId="467"/>
            <ac:spMk id="59" creationId="{57F63258-7A0A-FF3B-5F86-E2259D09C3CC}"/>
          </ac:spMkLst>
        </pc:spChg>
        <pc:spChg chg="add mod">
          <ac:chgData name="Huy Pham" userId="918db3a1909f15e0" providerId="LiveId" clId="{F25EFE69-9EE4-46EC-8F43-1A31E158A81F}" dt="2024-04-16T10:16:03.143" v="4642"/>
          <ac:spMkLst>
            <pc:docMk/>
            <pc:sldMk cId="3787077897" sldId="467"/>
            <ac:spMk id="60" creationId="{5F92C06F-CC8E-6924-9190-9228EF520E2F}"/>
          </ac:spMkLst>
        </pc:spChg>
        <pc:spChg chg="del mod">
          <ac:chgData name="Huy Pham" userId="918db3a1909f15e0" providerId="LiveId" clId="{F25EFE69-9EE4-46EC-8F43-1A31E158A81F}" dt="2024-04-16T10:15:29.068" v="4641" actId="478"/>
          <ac:spMkLst>
            <pc:docMk/>
            <pc:sldMk cId="3787077897" sldId="467"/>
            <ac:spMk id="61" creationId="{4AC87A25-16E3-4CD9-B708-2D0AFDB9FE1A}"/>
          </ac:spMkLst>
        </pc:spChg>
        <pc:spChg chg="del mod">
          <ac:chgData name="Huy Pham" userId="918db3a1909f15e0" providerId="LiveId" clId="{F25EFE69-9EE4-46EC-8F43-1A31E158A81F}" dt="2024-04-16T10:15:29.068" v="4641" actId="478"/>
          <ac:spMkLst>
            <pc:docMk/>
            <pc:sldMk cId="3787077897" sldId="467"/>
            <ac:spMk id="62" creationId="{399A7E51-BF37-2C75-A3BF-D9AD1EE7BDCD}"/>
          </ac:spMkLst>
        </pc:spChg>
        <pc:spChg chg="del mod">
          <ac:chgData name="Huy Pham" userId="918db3a1909f15e0" providerId="LiveId" clId="{F25EFE69-9EE4-46EC-8F43-1A31E158A81F}" dt="2024-04-16T10:15:29.068" v="4641" actId="478"/>
          <ac:spMkLst>
            <pc:docMk/>
            <pc:sldMk cId="3787077897" sldId="467"/>
            <ac:spMk id="63" creationId="{C39A7D46-A8EF-5CA9-42E7-C6C15675025F}"/>
          </ac:spMkLst>
        </pc:spChg>
        <pc:spChg chg="del mod">
          <ac:chgData name="Huy Pham" userId="918db3a1909f15e0" providerId="LiveId" clId="{F25EFE69-9EE4-46EC-8F43-1A31E158A81F}" dt="2024-04-16T10:15:29.068" v="4641" actId="478"/>
          <ac:spMkLst>
            <pc:docMk/>
            <pc:sldMk cId="3787077897" sldId="467"/>
            <ac:spMk id="64" creationId="{BDE34795-BDFE-FE61-98CD-C16E8DEB0D59}"/>
          </ac:spMkLst>
        </pc:spChg>
        <pc:spChg chg="del mod">
          <ac:chgData name="Huy Pham" userId="918db3a1909f15e0" providerId="LiveId" clId="{F25EFE69-9EE4-46EC-8F43-1A31E158A81F}" dt="2024-04-16T10:15:29.068" v="4641" actId="478"/>
          <ac:spMkLst>
            <pc:docMk/>
            <pc:sldMk cId="3787077897" sldId="467"/>
            <ac:spMk id="65" creationId="{00CBCA28-00C7-79A4-6A84-5C25EB7D0A75}"/>
          </ac:spMkLst>
        </pc:spChg>
        <pc:spChg chg="del mod">
          <ac:chgData name="Huy Pham" userId="918db3a1909f15e0" providerId="LiveId" clId="{F25EFE69-9EE4-46EC-8F43-1A31E158A81F}" dt="2024-04-16T10:15:29.068" v="4641" actId="478"/>
          <ac:spMkLst>
            <pc:docMk/>
            <pc:sldMk cId="3787077897" sldId="467"/>
            <ac:spMk id="66" creationId="{6DD007E5-C516-CC77-7702-013742E5C9E2}"/>
          </ac:spMkLst>
        </pc:spChg>
        <pc:spChg chg="del mod">
          <ac:chgData name="Huy Pham" userId="918db3a1909f15e0" providerId="LiveId" clId="{F25EFE69-9EE4-46EC-8F43-1A31E158A81F}" dt="2024-04-16T10:15:29.068" v="4641" actId="478"/>
          <ac:spMkLst>
            <pc:docMk/>
            <pc:sldMk cId="3787077897" sldId="467"/>
            <ac:spMk id="67" creationId="{E1B7677F-04A0-CE13-2CF5-37170769C61E}"/>
          </ac:spMkLst>
        </pc:spChg>
        <pc:spChg chg="del mod">
          <ac:chgData name="Huy Pham" userId="918db3a1909f15e0" providerId="LiveId" clId="{F25EFE69-9EE4-46EC-8F43-1A31E158A81F}" dt="2024-04-16T10:15:29.068" v="4641" actId="478"/>
          <ac:spMkLst>
            <pc:docMk/>
            <pc:sldMk cId="3787077897" sldId="467"/>
            <ac:spMk id="69" creationId="{841273D1-4FEC-1974-A528-09D86E207886}"/>
          </ac:spMkLst>
        </pc:spChg>
        <pc:spChg chg="add mod">
          <ac:chgData name="Huy Pham" userId="918db3a1909f15e0" providerId="LiveId" clId="{F25EFE69-9EE4-46EC-8F43-1A31E158A81F}" dt="2024-04-16T10:16:03.143" v="4642"/>
          <ac:spMkLst>
            <pc:docMk/>
            <pc:sldMk cId="3787077897" sldId="467"/>
            <ac:spMk id="73" creationId="{679498FC-8573-CC1B-E780-D175DA2E3DAD}"/>
          </ac:spMkLst>
        </pc:spChg>
        <pc:spChg chg="add mod">
          <ac:chgData name="Huy Pham" userId="918db3a1909f15e0" providerId="LiveId" clId="{F25EFE69-9EE4-46EC-8F43-1A31E158A81F}" dt="2024-04-16T10:16:03.143" v="4642"/>
          <ac:spMkLst>
            <pc:docMk/>
            <pc:sldMk cId="3787077897" sldId="467"/>
            <ac:spMk id="74" creationId="{185A9134-13E6-ECA1-F213-C43479B604B2}"/>
          </ac:spMkLst>
        </pc:spChg>
        <pc:spChg chg="add mod">
          <ac:chgData name="Huy Pham" userId="918db3a1909f15e0" providerId="LiveId" clId="{F25EFE69-9EE4-46EC-8F43-1A31E158A81F}" dt="2024-04-16T10:16:03.143" v="4642"/>
          <ac:spMkLst>
            <pc:docMk/>
            <pc:sldMk cId="3787077897" sldId="467"/>
            <ac:spMk id="75" creationId="{DB1BE604-1025-0B63-C7A1-765FA4D32F9E}"/>
          </ac:spMkLst>
        </pc:spChg>
        <pc:spChg chg="add mod">
          <ac:chgData name="Huy Pham" userId="918db3a1909f15e0" providerId="LiveId" clId="{F25EFE69-9EE4-46EC-8F43-1A31E158A81F}" dt="2024-04-16T10:16:03.143" v="4642"/>
          <ac:spMkLst>
            <pc:docMk/>
            <pc:sldMk cId="3787077897" sldId="467"/>
            <ac:spMk id="76" creationId="{87C47656-771B-4F64-92DB-8B4CF3634062}"/>
          </ac:spMkLst>
        </pc:spChg>
        <pc:spChg chg="add mod">
          <ac:chgData name="Huy Pham" userId="918db3a1909f15e0" providerId="LiveId" clId="{F25EFE69-9EE4-46EC-8F43-1A31E158A81F}" dt="2024-04-16T10:16:03.143" v="4642"/>
          <ac:spMkLst>
            <pc:docMk/>
            <pc:sldMk cId="3787077897" sldId="467"/>
            <ac:spMk id="77" creationId="{D01921D1-DBCA-218C-CFC5-E69205BFEE06}"/>
          </ac:spMkLst>
        </pc:spChg>
        <pc:spChg chg="add mod">
          <ac:chgData name="Huy Pham" userId="918db3a1909f15e0" providerId="LiveId" clId="{F25EFE69-9EE4-46EC-8F43-1A31E158A81F}" dt="2024-04-16T10:16:03.143" v="4642"/>
          <ac:spMkLst>
            <pc:docMk/>
            <pc:sldMk cId="3787077897" sldId="467"/>
            <ac:spMk id="78" creationId="{403890D8-9262-D179-EF02-DA56F3AABD77}"/>
          </ac:spMkLst>
        </pc:spChg>
        <pc:spChg chg="add mod">
          <ac:chgData name="Huy Pham" userId="918db3a1909f15e0" providerId="LiveId" clId="{F25EFE69-9EE4-46EC-8F43-1A31E158A81F}" dt="2024-04-16T10:16:03.143" v="4642"/>
          <ac:spMkLst>
            <pc:docMk/>
            <pc:sldMk cId="3787077897" sldId="467"/>
            <ac:spMk id="79" creationId="{C2B26ED4-37E5-4E09-1BF1-FDD1C9B041B9}"/>
          </ac:spMkLst>
        </pc:spChg>
        <pc:spChg chg="add mod">
          <ac:chgData name="Huy Pham" userId="918db3a1909f15e0" providerId="LiveId" clId="{F25EFE69-9EE4-46EC-8F43-1A31E158A81F}" dt="2024-04-16T10:16:03.143" v="4642"/>
          <ac:spMkLst>
            <pc:docMk/>
            <pc:sldMk cId="3787077897" sldId="467"/>
            <ac:spMk id="80" creationId="{D866234C-F93A-E420-BB74-E7FF47383453}"/>
          </ac:spMkLst>
        </pc:spChg>
        <pc:spChg chg="add mod">
          <ac:chgData name="Huy Pham" userId="918db3a1909f15e0" providerId="LiveId" clId="{F25EFE69-9EE4-46EC-8F43-1A31E158A81F}" dt="2024-04-16T10:16:03.143" v="4642"/>
          <ac:spMkLst>
            <pc:docMk/>
            <pc:sldMk cId="3787077897" sldId="467"/>
            <ac:spMk id="81" creationId="{B85CB275-5637-2F2B-4AAE-2C7113846B41}"/>
          </ac:spMkLst>
        </pc:spChg>
        <pc:spChg chg="add mod">
          <ac:chgData name="Huy Pham" userId="918db3a1909f15e0" providerId="LiveId" clId="{F25EFE69-9EE4-46EC-8F43-1A31E158A81F}" dt="2024-04-16T10:16:03.143" v="4642"/>
          <ac:spMkLst>
            <pc:docMk/>
            <pc:sldMk cId="3787077897" sldId="467"/>
            <ac:spMk id="82" creationId="{DA6861D3-536E-C459-BF5D-0D6B4CBF75F2}"/>
          </ac:spMkLst>
        </pc:spChg>
        <pc:spChg chg="add mod">
          <ac:chgData name="Huy Pham" userId="918db3a1909f15e0" providerId="LiveId" clId="{F25EFE69-9EE4-46EC-8F43-1A31E158A81F}" dt="2024-04-16T10:16:03.143" v="4642"/>
          <ac:spMkLst>
            <pc:docMk/>
            <pc:sldMk cId="3787077897" sldId="467"/>
            <ac:spMk id="83" creationId="{441E982D-2BF7-D432-95AA-0F1368251186}"/>
          </ac:spMkLst>
        </pc:spChg>
        <pc:spChg chg="add mod">
          <ac:chgData name="Huy Pham" userId="918db3a1909f15e0" providerId="LiveId" clId="{F25EFE69-9EE4-46EC-8F43-1A31E158A81F}" dt="2024-04-16T10:16:03.143" v="4642"/>
          <ac:spMkLst>
            <pc:docMk/>
            <pc:sldMk cId="3787077897" sldId="467"/>
            <ac:spMk id="84" creationId="{B743972B-513E-6D4F-FD3C-1AB44A039204}"/>
          </ac:spMkLst>
        </pc:spChg>
        <pc:spChg chg="add mod">
          <ac:chgData name="Huy Pham" userId="918db3a1909f15e0" providerId="LiveId" clId="{F25EFE69-9EE4-46EC-8F43-1A31E158A81F}" dt="2024-04-16T10:16:03.143" v="4642"/>
          <ac:spMkLst>
            <pc:docMk/>
            <pc:sldMk cId="3787077897" sldId="467"/>
            <ac:spMk id="87" creationId="{78C28F30-CAE3-5236-9C96-8F0EEFBB4430}"/>
          </ac:spMkLst>
        </pc:spChg>
        <pc:spChg chg="del">
          <ac:chgData name="Huy Pham" userId="918db3a1909f15e0" providerId="LiveId" clId="{F25EFE69-9EE4-46EC-8F43-1A31E158A81F}" dt="2024-04-16T10:07:15.036" v="4467" actId="478"/>
          <ac:spMkLst>
            <pc:docMk/>
            <pc:sldMk cId="3787077897" sldId="467"/>
            <ac:spMk id="88" creationId="{FA9F67B4-E518-302A-D0C5-94A8C1759BBD}"/>
          </ac:spMkLst>
        </pc:spChg>
        <pc:spChg chg="add mod">
          <ac:chgData name="Huy Pham" userId="918db3a1909f15e0" providerId="LiveId" clId="{F25EFE69-9EE4-46EC-8F43-1A31E158A81F}" dt="2024-04-16T10:16:03.143" v="4642"/>
          <ac:spMkLst>
            <pc:docMk/>
            <pc:sldMk cId="3787077897" sldId="467"/>
            <ac:spMk id="89" creationId="{88E06EDD-159D-C07B-79B7-C38EED5585BA}"/>
          </ac:spMkLst>
        </pc:spChg>
        <pc:spChg chg="add mod">
          <ac:chgData name="Huy Pham" userId="918db3a1909f15e0" providerId="LiveId" clId="{F25EFE69-9EE4-46EC-8F43-1A31E158A81F}" dt="2024-04-16T10:16:03.143" v="4642"/>
          <ac:spMkLst>
            <pc:docMk/>
            <pc:sldMk cId="3787077897" sldId="467"/>
            <ac:spMk id="90" creationId="{577135DA-2223-7381-7D31-A1D9903A673D}"/>
          </ac:spMkLst>
        </pc:spChg>
        <pc:spChg chg="add mod">
          <ac:chgData name="Huy Pham" userId="918db3a1909f15e0" providerId="LiveId" clId="{F25EFE69-9EE4-46EC-8F43-1A31E158A81F}" dt="2024-04-16T10:16:03.143" v="4642"/>
          <ac:spMkLst>
            <pc:docMk/>
            <pc:sldMk cId="3787077897" sldId="467"/>
            <ac:spMk id="91" creationId="{48B49AE7-047C-8EB5-B2B7-77BCD3B27264}"/>
          </ac:spMkLst>
        </pc:spChg>
        <pc:spChg chg="add mod">
          <ac:chgData name="Huy Pham" userId="918db3a1909f15e0" providerId="LiveId" clId="{F25EFE69-9EE4-46EC-8F43-1A31E158A81F}" dt="2024-04-16T10:16:17.234" v="4647" actId="1076"/>
          <ac:spMkLst>
            <pc:docMk/>
            <pc:sldMk cId="3787077897" sldId="467"/>
            <ac:spMk id="93" creationId="{2A7D5BE6-4714-2A79-6B66-BFE3557086C8}"/>
          </ac:spMkLst>
        </pc:spChg>
        <pc:spChg chg="add mod">
          <ac:chgData name="Huy Pham" userId="918db3a1909f15e0" providerId="LiveId" clId="{F25EFE69-9EE4-46EC-8F43-1A31E158A81F}" dt="2024-04-16T10:16:17.234" v="4647" actId="1076"/>
          <ac:spMkLst>
            <pc:docMk/>
            <pc:sldMk cId="3787077897" sldId="467"/>
            <ac:spMk id="97" creationId="{F431596E-E0A2-5C43-03C4-86DDD36E80DD}"/>
          </ac:spMkLst>
        </pc:spChg>
        <pc:spChg chg="del">
          <ac:chgData name="Huy Pham" userId="918db3a1909f15e0" providerId="LiveId" clId="{F25EFE69-9EE4-46EC-8F43-1A31E158A81F}" dt="2024-04-16T10:07:15.036" v="4467" actId="478"/>
          <ac:spMkLst>
            <pc:docMk/>
            <pc:sldMk cId="3787077897" sldId="467"/>
            <ac:spMk id="98" creationId="{D776378C-A4E2-0DEB-23D7-D2A82920E95B}"/>
          </ac:spMkLst>
        </pc:spChg>
        <pc:spChg chg="add mod">
          <ac:chgData name="Huy Pham" userId="918db3a1909f15e0" providerId="LiveId" clId="{F25EFE69-9EE4-46EC-8F43-1A31E158A81F}" dt="2024-04-16T10:16:17.234" v="4647" actId="1076"/>
          <ac:spMkLst>
            <pc:docMk/>
            <pc:sldMk cId="3787077897" sldId="467"/>
            <ac:spMk id="99" creationId="{9503727B-72F6-6156-3F9A-39C0A6E3BEBF}"/>
          </ac:spMkLst>
        </pc:spChg>
        <pc:spChg chg="add mod">
          <ac:chgData name="Huy Pham" userId="918db3a1909f15e0" providerId="LiveId" clId="{F25EFE69-9EE4-46EC-8F43-1A31E158A81F}" dt="2024-04-16T10:16:17.234" v="4647" actId="1076"/>
          <ac:spMkLst>
            <pc:docMk/>
            <pc:sldMk cId="3787077897" sldId="467"/>
            <ac:spMk id="100" creationId="{C523275D-A08A-915F-BB0F-65C27C4F2245}"/>
          </ac:spMkLst>
        </pc:spChg>
        <pc:spChg chg="del">
          <ac:chgData name="Huy Pham" userId="918db3a1909f15e0" providerId="LiveId" clId="{F25EFE69-9EE4-46EC-8F43-1A31E158A81F}" dt="2024-04-16T10:07:15.036" v="4467" actId="478"/>
          <ac:spMkLst>
            <pc:docMk/>
            <pc:sldMk cId="3787077897" sldId="467"/>
            <ac:spMk id="101" creationId="{F11B56E2-A935-E24E-9BA8-EEC80883B6BA}"/>
          </ac:spMkLst>
        </pc:spChg>
        <pc:spChg chg="del">
          <ac:chgData name="Huy Pham" userId="918db3a1909f15e0" providerId="LiveId" clId="{F25EFE69-9EE4-46EC-8F43-1A31E158A81F}" dt="2024-04-16T10:07:15.036" v="4467" actId="478"/>
          <ac:spMkLst>
            <pc:docMk/>
            <pc:sldMk cId="3787077897" sldId="467"/>
            <ac:spMk id="102" creationId="{AD9F9DC9-375C-8244-EAC2-992DCF68CF77}"/>
          </ac:spMkLst>
        </pc:spChg>
        <pc:spChg chg="add mod">
          <ac:chgData name="Huy Pham" userId="918db3a1909f15e0" providerId="LiveId" clId="{F25EFE69-9EE4-46EC-8F43-1A31E158A81F}" dt="2024-04-16T10:16:17.234" v="4647" actId="1076"/>
          <ac:spMkLst>
            <pc:docMk/>
            <pc:sldMk cId="3787077897" sldId="467"/>
            <ac:spMk id="103" creationId="{B98CA76E-3CAD-7303-F9BB-48790BB259E9}"/>
          </ac:spMkLst>
        </pc:spChg>
        <pc:spChg chg="add mod">
          <ac:chgData name="Huy Pham" userId="918db3a1909f15e0" providerId="LiveId" clId="{F25EFE69-9EE4-46EC-8F43-1A31E158A81F}" dt="2024-04-16T10:16:17.234" v="4647" actId="1076"/>
          <ac:spMkLst>
            <pc:docMk/>
            <pc:sldMk cId="3787077897" sldId="467"/>
            <ac:spMk id="104" creationId="{EBCEF9F5-862F-9979-7870-716448160C81}"/>
          </ac:spMkLst>
        </pc:spChg>
        <pc:spChg chg="add del mod">
          <ac:chgData name="Huy Pham" userId="918db3a1909f15e0" providerId="LiveId" clId="{F25EFE69-9EE4-46EC-8F43-1A31E158A81F}" dt="2024-04-16T10:16:24.307" v="4648" actId="478"/>
          <ac:spMkLst>
            <pc:docMk/>
            <pc:sldMk cId="3787077897" sldId="467"/>
            <ac:spMk id="105" creationId="{FA4C9483-1CF8-B91D-ED91-9EFE142B645A}"/>
          </ac:spMkLst>
        </pc:spChg>
        <pc:spChg chg="add del mod">
          <ac:chgData name="Huy Pham" userId="918db3a1909f15e0" providerId="LiveId" clId="{F25EFE69-9EE4-46EC-8F43-1A31E158A81F}" dt="2024-04-16T10:16:25.993" v="4649" actId="478"/>
          <ac:spMkLst>
            <pc:docMk/>
            <pc:sldMk cId="3787077897" sldId="467"/>
            <ac:spMk id="106" creationId="{85005B48-E4B0-E872-EACA-C808876D5815}"/>
          </ac:spMkLst>
        </pc:spChg>
        <pc:spChg chg="add del mod">
          <ac:chgData name="Huy Pham" userId="918db3a1909f15e0" providerId="LiveId" clId="{F25EFE69-9EE4-46EC-8F43-1A31E158A81F}" dt="2024-04-16T10:16:27.794" v="4650" actId="478"/>
          <ac:spMkLst>
            <pc:docMk/>
            <pc:sldMk cId="3787077897" sldId="467"/>
            <ac:spMk id="107" creationId="{0C073069-CCD0-5078-6C9F-B8D1D2F5EBFF}"/>
          </ac:spMkLst>
        </pc:spChg>
        <pc:spChg chg="add del mod">
          <ac:chgData name="Huy Pham" userId="918db3a1909f15e0" providerId="LiveId" clId="{F25EFE69-9EE4-46EC-8F43-1A31E158A81F}" dt="2024-04-16T10:16:38.247" v="4654" actId="478"/>
          <ac:spMkLst>
            <pc:docMk/>
            <pc:sldMk cId="3787077897" sldId="467"/>
            <ac:spMk id="108" creationId="{4FFC5926-98F4-7155-77D8-4C79B2B3147F}"/>
          </ac:spMkLst>
        </pc:spChg>
        <pc:spChg chg="add mod">
          <ac:chgData name="Huy Pham" userId="918db3a1909f15e0" providerId="LiveId" clId="{F25EFE69-9EE4-46EC-8F43-1A31E158A81F}" dt="2024-04-16T10:16:17.234" v="4647" actId="1076"/>
          <ac:spMkLst>
            <pc:docMk/>
            <pc:sldMk cId="3787077897" sldId="467"/>
            <ac:spMk id="109" creationId="{F121E5D3-A2FE-E885-4F3D-C78017C40D5B}"/>
          </ac:spMkLst>
        </pc:spChg>
        <pc:spChg chg="add del mod">
          <ac:chgData name="Huy Pham" userId="918db3a1909f15e0" providerId="LiveId" clId="{F25EFE69-9EE4-46EC-8F43-1A31E158A81F}" dt="2024-04-16T10:16:33.430" v="4653" actId="478"/>
          <ac:spMkLst>
            <pc:docMk/>
            <pc:sldMk cId="3787077897" sldId="467"/>
            <ac:spMk id="110" creationId="{E1532D37-B7C5-68E3-7C87-734F4A7A600D}"/>
          </ac:spMkLst>
        </pc:spChg>
        <pc:spChg chg="add del mod">
          <ac:chgData name="Huy Pham" userId="918db3a1909f15e0" providerId="LiveId" clId="{F25EFE69-9EE4-46EC-8F43-1A31E158A81F}" dt="2024-04-16T10:16:29.355" v="4651" actId="478"/>
          <ac:spMkLst>
            <pc:docMk/>
            <pc:sldMk cId="3787077897" sldId="467"/>
            <ac:spMk id="111" creationId="{ED93741D-7BCA-7595-6B20-B61F2B127E80}"/>
          </ac:spMkLst>
        </pc:spChg>
        <pc:spChg chg="add mod">
          <ac:chgData name="Huy Pham" userId="918db3a1909f15e0" providerId="LiveId" clId="{F25EFE69-9EE4-46EC-8F43-1A31E158A81F}" dt="2024-04-16T10:16:45.930" v="4658" actId="1076"/>
          <ac:spMkLst>
            <pc:docMk/>
            <pc:sldMk cId="3787077897" sldId="467"/>
            <ac:spMk id="114" creationId="{EBB5740F-20E7-8479-A07C-BC911C64B9FD}"/>
          </ac:spMkLst>
        </pc:spChg>
        <pc:spChg chg="add mod">
          <ac:chgData name="Huy Pham" userId="918db3a1909f15e0" providerId="LiveId" clId="{F25EFE69-9EE4-46EC-8F43-1A31E158A81F}" dt="2024-04-16T10:16:52.838" v="4659" actId="1076"/>
          <ac:spMkLst>
            <pc:docMk/>
            <pc:sldMk cId="3787077897" sldId="467"/>
            <ac:spMk id="115" creationId="{ED552364-3F1C-BF2B-474F-9FABB9FDDBD1}"/>
          </ac:spMkLst>
        </pc:spChg>
        <pc:spChg chg="add del mod">
          <ac:chgData name="Huy Pham" userId="918db3a1909f15e0" providerId="LiveId" clId="{F25EFE69-9EE4-46EC-8F43-1A31E158A81F}" dt="2024-04-16T10:16:41.485" v="4656" actId="478"/>
          <ac:spMkLst>
            <pc:docMk/>
            <pc:sldMk cId="3787077897" sldId="467"/>
            <ac:spMk id="116" creationId="{3F31A079-1449-AEE9-0563-A5E94EA8F05E}"/>
          </ac:spMkLst>
        </pc:spChg>
        <pc:spChg chg="add del mod">
          <ac:chgData name="Huy Pham" userId="918db3a1909f15e0" providerId="LiveId" clId="{F25EFE69-9EE4-46EC-8F43-1A31E158A81F}" dt="2024-04-16T10:16:31.543" v="4652" actId="478"/>
          <ac:spMkLst>
            <pc:docMk/>
            <pc:sldMk cId="3787077897" sldId="467"/>
            <ac:spMk id="117" creationId="{C6C5EE66-7B6E-D325-7C0B-5D9C5535E3BE}"/>
          </ac:spMkLst>
        </pc:spChg>
        <pc:graphicFrameChg chg="add del mod">
          <ac:chgData name="Huy Pham" userId="918db3a1909f15e0" providerId="LiveId" clId="{F25EFE69-9EE4-46EC-8F43-1A31E158A81F}" dt="2024-04-16T10:07:17.163" v="4470"/>
          <ac:graphicFrameMkLst>
            <pc:docMk/>
            <pc:sldMk cId="3787077897" sldId="467"/>
            <ac:graphicFrameMk id="3" creationId="{21445EA5-6034-27EF-12CD-7A2DEC88C491}"/>
          </ac:graphicFrameMkLst>
        </pc:graphicFrameChg>
        <pc:graphicFrameChg chg="add del mod">
          <ac:chgData name="Huy Pham" userId="918db3a1909f15e0" providerId="LiveId" clId="{F25EFE69-9EE4-46EC-8F43-1A31E158A81F}" dt="2024-04-16T10:08:55.303" v="4536"/>
          <ac:graphicFrameMkLst>
            <pc:docMk/>
            <pc:sldMk cId="3787077897" sldId="467"/>
            <ac:graphicFrameMk id="27" creationId="{F382128B-DF19-8D8D-E2C3-C3EDF3BE0F7A}"/>
          </ac:graphicFrameMkLst>
        </pc:graphicFrameChg>
        <pc:graphicFrameChg chg="add del mod">
          <ac:chgData name="Huy Pham" userId="918db3a1909f15e0" providerId="LiveId" clId="{F25EFE69-9EE4-46EC-8F43-1A31E158A81F}" dt="2024-04-16T10:09:46.463" v="4542"/>
          <ac:graphicFrameMkLst>
            <pc:docMk/>
            <pc:sldMk cId="3787077897" sldId="467"/>
            <ac:graphicFrameMk id="30" creationId="{390288B3-EEBB-BD40-B777-048A361758E5}"/>
          </ac:graphicFrameMkLst>
        </pc:graphicFrameChg>
        <pc:graphicFrameChg chg="add del mod">
          <ac:chgData name="Huy Pham" userId="918db3a1909f15e0" providerId="LiveId" clId="{F25EFE69-9EE4-46EC-8F43-1A31E158A81F}" dt="2024-04-16T10:10:06.803" v="4548"/>
          <ac:graphicFrameMkLst>
            <pc:docMk/>
            <pc:sldMk cId="3787077897" sldId="467"/>
            <ac:graphicFrameMk id="37" creationId="{2A1D0ECA-13D0-85F4-C54B-A5BA6C8599BB}"/>
          </ac:graphicFrameMkLst>
        </pc:graphicFrameChg>
        <pc:graphicFrameChg chg="add del mod">
          <ac:chgData name="Huy Pham" userId="918db3a1909f15e0" providerId="LiveId" clId="{F25EFE69-9EE4-46EC-8F43-1A31E158A81F}" dt="2024-04-16T10:10:14.973" v="4554"/>
          <ac:graphicFrameMkLst>
            <pc:docMk/>
            <pc:sldMk cId="3787077897" sldId="467"/>
            <ac:graphicFrameMk id="41" creationId="{029C3ECF-FE89-1CBC-A36B-6182413B9E9B}"/>
          </ac:graphicFrameMkLst>
        </pc:graphicFrameChg>
        <pc:graphicFrameChg chg="add del mod">
          <ac:chgData name="Huy Pham" userId="918db3a1909f15e0" providerId="LiveId" clId="{F25EFE69-9EE4-46EC-8F43-1A31E158A81F}" dt="2024-04-16T10:10:26.400" v="4560"/>
          <ac:graphicFrameMkLst>
            <pc:docMk/>
            <pc:sldMk cId="3787077897" sldId="467"/>
            <ac:graphicFrameMk id="49" creationId="{B560CBA8-1FB3-1CC5-F9F5-24C214F39511}"/>
          </ac:graphicFrameMkLst>
        </pc:graphicFrameChg>
        <pc:graphicFrameChg chg="add del mod">
          <ac:chgData name="Huy Pham" userId="918db3a1909f15e0" providerId="LiveId" clId="{F25EFE69-9EE4-46EC-8F43-1A31E158A81F}" dt="2024-04-16T10:10:37.166" v="4566"/>
          <ac:graphicFrameMkLst>
            <pc:docMk/>
            <pc:sldMk cId="3787077897" sldId="467"/>
            <ac:graphicFrameMk id="53" creationId="{1D08319A-0D7B-9CEE-E3D2-C44630BB2DEB}"/>
          </ac:graphicFrameMkLst>
        </pc:graphicFrameChg>
        <pc:cxnChg chg="del mod">
          <ac:chgData name="Huy Pham" userId="918db3a1909f15e0" providerId="LiveId" clId="{F25EFE69-9EE4-46EC-8F43-1A31E158A81F}" dt="2024-04-16T10:15:29.068" v="4641" actId="478"/>
          <ac:cxnSpMkLst>
            <pc:docMk/>
            <pc:sldMk cId="3787077897" sldId="467"/>
            <ac:cxnSpMk id="31" creationId="{85570691-E233-1F39-4046-B04BEB52988A}"/>
          </ac:cxnSpMkLst>
        </pc:cxnChg>
        <pc:cxnChg chg="del mod">
          <ac:chgData name="Huy Pham" userId="918db3a1909f15e0" providerId="LiveId" clId="{F25EFE69-9EE4-46EC-8F43-1A31E158A81F}" dt="2024-04-16T10:15:29.068" v="4641" actId="478"/>
          <ac:cxnSpMkLst>
            <pc:docMk/>
            <pc:sldMk cId="3787077897" sldId="467"/>
            <ac:cxnSpMk id="32" creationId="{ECDFCA8B-F837-1555-EAA1-7732B56A8329}"/>
          </ac:cxnSpMkLst>
        </pc:cxnChg>
        <pc:cxnChg chg="del mod">
          <ac:chgData name="Huy Pham" userId="918db3a1909f15e0" providerId="LiveId" clId="{F25EFE69-9EE4-46EC-8F43-1A31E158A81F}" dt="2024-04-16T10:15:29.068" v="4641" actId="478"/>
          <ac:cxnSpMkLst>
            <pc:docMk/>
            <pc:sldMk cId="3787077897" sldId="467"/>
            <ac:cxnSpMk id="44" creationId="{A2E3678E-546B-5618-9E24-08FB8DA20844}"/>
          </ac:cxnSpMkLst>
        </pc:cxnChg>
        <pc:cxnChg chg="del mod">
          <ac:chgData name="Huy Pham" userId="918db3a1909f15e0" providerId="LiveId" clId="{F25EFE69-9EE4-46EC-8F43-1A31E158A81F}" dt="2024-04-16T10:15:29.068" v="4641" actId="478"/>
          <ac:cxnSpMkLst>
            <pc:docMk/>
            <pc:sldMk cId="3787077897" sldId="467"/>
            <ac:cxnSpMk id="46" creationId="{529BBC3B-C695-67F3-E73B-3A39F52441C2}"/>
          </ac:cxnSpMkLst>
        </pc:cxnChg>
        <pc:cxnChg chg="del mod">
          <ac:chgData name="Huy Pham" userId="918db3a1909f15e0" providerId="LiveId" clId="{F25EFE69-9EE4-46EC-8F43-1A31E158A81F}" dt="2024-04-16T10:15:29.068" v="4641" actId="478"/>
          <ac:cxnSpMkLst>
            <pc:docMk/>
            <pc:sldMk cId="3787077897" sldId="467"/>
            <ac:cxnSpMk id="47" creationId="{C913284F-788D-052B-3CD6-D181BC34078E}"/>
          </ac:cxnSpMkLst>
        </pc:cxnChg>
        <pc:cxnChg chg="del mod">
          <ac:chgData name="Huy Pham" userId="918db3a1909f15e0" providerId="LiveId" clId="{F25EFE69-9EE4-46EC-8F43-1A31E158A81F}" dt="2024-04-16T10:15:29.068" v="4641" actId="478"/>
          <ac:cxnSpMkLst>
            <pc:docMk/>
            <pc:sldMk cId="3787077897" sldId="467"/>
            <ac:cxnSpMk id="48" creationId="{A129C0C5-A4C9-5960-2755-6967DAF89747}"/>
          </ac:cxnSpMkLst>
        </pc:cxnChg>
        <pc:cxnChg chg="del mod">
          <ac:chgData name="Huy Pham" userId="918db3a1909f15e0" providerId="LiveId" clId="{F25EFE69-9EE4-46EC-8F43-1A31E158A81F}" dt="2024-04-16T10:15:29.068" v="4641" actId="478"/>
          <ac:cxnSpMkLst>
            <pc:docMk/>
            <pc:sldMk cId="3787077897" sldId="467"/>
            <ac:cxnSpMk id="51" creationId="{6F802B58-DD84-5544-6F61-77627915CF86}"/>
          </ac:cxnSpMkLst>
        </pc:cxnChg>
        <pc:cxnChg chg="del mod">
          <ac:chgData name="Huy Pham" userId="918db3a1909f15e0" providerId="LiveId" clId="{F25EFE69-9EE4-46EC-8F43-1A31E158A81F}" dt="2024-04-16T10:15:29.068" v="4641" actId="478"/>
          <ac:cxnSpMkLst>
            <pc:docMk/>
            <pc:sldMk cId="3787077897" sldId="467"/>
            <ac:cxnSpMk id="68" creationId="{181387D9-5D14-5FA9-F251-482FAD69DD05}"/>
          </ac:cxnSpMkLst>
        </pc:cxnChg>
        <pc:cxnChg chg="add mod">
          <ac:chgData name="Huy Pham" userId="918db3a1909f15e0" providerId="LiveId" clId="{F25EFE69-9EE4-46EC-8F43-1A31E158A81F}" dt="2024-04-16T10:16:03.143" v="4642"/>
          <ac:cxnSpMkLst>
            <pc:docMk/>
            <pc:sldMk cId="3787077897" sldId="467"/>
            <ac:cxnSpMk id="70" creationId="{1C1B5BEF-3CA1-7407-CB51-539C2021D784}"/>
          </ac:cxnSpMkLst>
        </pc:cxnChg>
        <pc:cxnChg chg="add mod">
          <ac:chgData name="Huy Pham" userId="918db3a1909f15e0" providerId="LiveId" clId="{F25EFE69-9EE4-46EC-8F43-1A31E158A81F}" dt="2024-04-16T10:16:03.143" v="4642"/>
          <ac:cxnSpMkLst>
            <pc:docMk/>
            <pc:sldMk cId="3787077897" sldId="467"/>
            <ac:cxnSpMk id="71" creationId="{1159BE51-D348-863B-83FC-BDD8DF824078}"/>
          </ac:cxnSpMkLst>
        </pc:cxnChg>
        <pc:cxnChg chg="add mod">
          <ac:chgData name="Huy Pham" userId="918db3a1909f15e0" providerId="LiveId" clId="{F25EFE69-9EE4-46EC-8F43-1A31E158A81F}" dt="2024-04-16T10:16:03.143" v="4642"/>
          <ac:cxnSpMkLst>
            <pc:docMk/>
            <pc:sldMk cId="3787077897" sldId="467"/>
            <ac:cxnSpMk id="72" creationId="{BC57E6D8-6A7B-55EA-1777-2824EBAEAF9C}"/>
          </ac:cxnSpMkLst>
        </pc:cxnChg>
        <pc:cxnChg chg="add mod">
          <ac:chgData name="Huy Pham" userId="918db3a1909f15e0" providerId="LiveId" clId="{F25EFE69-9EE4-46EC-8F43-1A31E158A81F}" dt="2024-04-16T10:16:03.143" v="4642"/>
          <ac:cxnSpMkLst>
            <pc:docMk/>
            <pc:sldMk cId="3787077897" sldId="467"/>
            <ac:cxnSpMk id="85" creationId="{6AA39934-3C45-C444-227A-6759BB61B264}"/>
          </ac:cxnSpMkLst>
        </pc:cxnChg>
        <pc:cxnChg chg="add mod">
          <ac:chgData name="Huy Pham" userId="918db3a1909f15e0" providerId="LiveId" clId="{F25EFE69-9EE4-46EC-8F43-1A31E158A81F}" dt="2024-04-16T10:16:03.143" v="4642"/>
          <ac:cxnSpMkLst>
            <pc:docMk/>
            <pc:sldMk cId="3787077897" sldId="467"/>
            <ac:cxnSpMk id="86" creationId="{0E4FB3FB-7723-A979-E7CB-CB8DAFAF1E80}"/>
          </ac:cxnSpMkLst>
        </pc:cxnChg>
        <pc:cxnChg chg="add mod">
          <ac:chgData name="Huy Pham" userId="918db3a1909f15e0" providerId="LiveId" clId="{F25EFE69-9EE4-46EC-8F43-1A31E158A81F}" dt="2024-04-16T10:16:03.143" v="4642"/>
          <ac:cxnSpMkLst>
            <pc:docMk/>
            <pc:sldMk cId="3787077897" sldId="467"/>
            <ac:cxnSpMk id="92" creationId="{76BBD3EB-03C3-0CCF-C0FF-3F4D20A44A28}"/>
          </ac:cxnSpMkLst>
        </pc:cxnChg>
        <pc:cxnChg chg="add mod">
          <ac:chgData name="Huy Pham" userId="918db3a1909f15e0" providerId="LiveId" clId="{F25EFE69-9EE4-46EC-8F43-1A31E158A81F}" dt="2024-04-16T10:16:17.234" v="4647" actId="1076"/>
          <ac:cxnSpMkLst>
            <pc:docMk/>
            <pc:sldMk cId="3787077897" sldId="467"/>
            <ac:cxnSpMk id="94" creationId="{415DD53C-7C24-677E-FD12-4B4B8C262ECA}"/>
          </ac:cxnSpMkLst>
        </pc:cxnChg>
        <pc:cxnChg chg="add mod">
          <ac:chgData name="Huy Pham" userId="918db3a1909f15e0" providerId="LiveId" clId="{F25EFE69-9EE4-46EC-8F43-1A31E158A81F}" dt="2024-04-16T10:16:17.234" v="4647" actId="1076"/>
          <ac:cxnSpMkLst>
            <pc:docMk/>
            <pc:sldMk cId="3787077897" sldId="467"/>
            <ac:cxnSpMk id="95" creationId="{D98BBCF3-0BCF-D61D-0B73-8A39379A381F}"/>
          </ac:cxnSpMkLst>
        </pc:cxnChg>
        <pc:cxnChg chg="add mod">
          <ac:chgData name="Huy Pham" userId="918db3a1909f15e0" providerId="LiveId" clId="{F25EFE69-9EE4-46EC-8F43-1A31E158A81F}" dt="2024-04-16T10:16:17.234" v="4647" actId="1076"/>
          <ac:cxnSpMkLst>
            <pc:docMk/>
            <pc:sldMk cId="3787077897" sldId="467"/>
            <ac:cxnSpMk id="96" creationId="{20E67B65-FC17-0878-2C49-6578BE840692}"/>
          </ac:cxnSpMkLst>
        </pc:cxnChg>
        <pc:cxnChg chg="add mod">
          <ac:chgData name="Huy Pham" userId="918db3a1909f15e0" providerId="LiveId" clId="{F25EFE69-9EE4-46EC-8F43-1A31E158A81F}" dt="2024-04-16T10:16:59.679" v="4661" actId="14100"/>
          <ac:cxnSpMkLst>
            <pc:docMk/>
            <pc:sldMk cId="3787077897" sldId="467"/>
            <ac:cxnSpMk id="112" creationId="{B228BEC5-00A3-5954-62F5-DDF75B552925}"/>
          </ac:cxnSpMkLst>
        </pc:cxnChg>
        <pc:cxnChg chg="add del mod">
          <ac:chgData name="Huy Pham" userId="918db3a1909f15e0" providerId="LiveId" clId="{F25EFE69-9EE4-46EC-8F43-1A31E158A81F}" dt="2024-04-16T10:16:42.228" v="4657" actId="478"/>
          <ac:cxnSpMkLst>
            <pc:docMk/>
            <pc:sldMk cId="3787077897" sldId="467"/>
            <ac:cxnSpMk id="113" creationId="{AC9EAA67-3F72-ACA9-1A6A-8F80716D1923}"/>
          </ac:cxnSpMkLst>
        </pc:cxnChg>
        <pc:cxnChg chg="add del mod">
          <ac:chgData name="Huy Pham" userId="918db3a1909f15e0" providerId="LiveId" clId="{F25EFE69-9EE4-46EC-8F43-1A31E158A81F}" dt="2024-04-16T10:16:40.080" v="4655" actId="478"/>
          <ac:cxnSpMkLst>
            <pc:docMk/>
            <pc:sldMk cId="3787077897" sldId="467"/>
            <ac:cxnSpMk id="118" creationId="{37CADA25-7571-DA69-8E3A-4668BDBB7762}"/>
          </ac:cxnSpMkLst>
        </pc:cxnChg>
      </pc:sldChg>
      <pc:sldChg chg="addSp delSp modSp add mod delAnim modAnim">
        <pc:chgData name="Huy Pham" userId="918db3a1909f15e0" providerId="LiveId" clId="{F25EFE69-9EE4-46EC-8F43-1A31E158A81F}" dt="2024-05-28T07:22:01.029" v="10566"/>
        <pc:sldMkLst>
          <pc:docMk/>
          <pc:sldMk cId="4037689903" sldId="468"/>
        </pc:sldMkLst>
        <pc:spChg chg="add mod">
          <ac:chgData name="Huy Pham" userId="918db3a1909f15e0" providerId="LiveId" clId="{F25EFE69-9EE4-46EC-8F43-1A31E158A81F}" dt="2024-04-23T09:06:28.663" v="9949"/>
          <ac:spMkLst>
            <pc:docMk/>
            <pc:sldMk cId="4037689903" sldId="468"/>
            <ac:spMk id="3" creationId="{1111070D-7EAC-60CA-E928-FB4CC043621C}"/>
          </ac:spMkLst>
        </pc:spChg>
        <pc:spChg chg="mod">
          <ac:chgData name="Huy Pham" userId="918db3a1909f15e0" providerId="LiveId" clId="{F25EFE69-9EE4-46EC-8F43-1A31E158A81F}" dt="2024-04-23T09:09:52.871" v="9997" actId="20577"/>
          <ac:spMkLst>
            <pc:docMk/>
            <pc:sldMk cId="4037689903" sldId="468"/>
            <ac:spMk id="9" creationId="{A9C4FFF4-AFF7-4A25-76D6-D3E61A1989D9}"/>
          </ac:spMkLst>
        </pc:spChg>
        <pc:spChg chg="del">
          <ac:chgData name="Huy Pham" userId="918db3a1909f15e0" providerId="LiveId" clId="{F25EFE69-9EE4-46EC-8F43-1A31E158A81F}" dt="2024-04-23T09:06:27.996" v="9948" actId="478"/>
          <ac:spMkLst>
            <pc:docMk/>
            <pc:sldMk cId="4037689903" sldId="468"/>
            <ac:spMk id="19" creationId="{33C5D22C-8FE0-04B7-1CFD-BB8C484DE68C}"/>
          </ac:spMkLst>
        </pc:spChg>
        <pc:spChg chg="mod">
          <ac:chgData name="Huy Pham" userId="918db3a1909f15e0" providerId="LiveId" clId="{F25EFE69-9EE4-46EC-8F43-1A31E158A81F}" dt="2024-04-20T07:28:56.830" v="5525" actId="1035"/>
          <ac:spMkLst>
            <pc:docMk/>
            <pc:sldMk cId="4037689903" sldId="468"/>
            <ac:spMk id="20" creationId="{A06BA14A-8D8C-664A-A722-7DAD205B5E1D}"/>
          </ac:spMkLst>
        </pc:spChg>
        <pc:spChg chg="add mod">
          <ac:chgData name="Huy Pham" userId="918db3a1909f15e0" providerId="LiveId" clId="{F25EFE69-9EE4-46EC-8F43-1A31E158A81F}" dt="2024-04-20T07:28:48.948" v="5521" actId="1076"/>
          <ac:spMkLst>
            <pc:docMk/>
            <pc:sldMk cId="4037689903" sldId="468"/>
            <ac:spMk id="22" creationId="{3940B030-494D-743D-D1AB-F35FA89026E5}"/>
          </ac:spMkLst>
        </pc:spChg>
        <pc:spChg chg="del">
          <ac:chgData name="Huy Pham" userId="918db3a1909f15e0" providerId="LiveId" clId="{F25EFE69-9EE4-46EC-8F43-1A31E158A81F}" dt="2024-04-20T07:28:12.539" v="5506" actId="478"/>
          <ac:spMkLst>
            <pc:docMk/>
            <pc:sldMk cId="4037689903" sldId="468"/>
            <ac:spMk id="23" creationId="{07A1AB4C-7578-A246-9AEA-2BF87DE43F88}"/>
          </ac:spMkLst>
        </pc:spChg>
        <pc:spChg chg="del">
          <ac:chgData name="Huy Pham" userId="918db3a1909f15e0" providerId="LiveId" clId="{F25EFE69-9EE4-46EC-8F43-1A31E158A81F}" dt="2024-04-20T07:28:07.538" v="5504" actId="478"/>
          <ac:spMkLst>
            <pc:docMk/>
            <pc:sldMk cId="4037689903" sldId="468"/>
            <ac:spMk id="25" creationId="{ED2B9BC1-0DA1-CAAA-AB52-DDA667CC2604}"/>
          </ac:spMkLst>
        </pc:spChg>
        <pc:spChg chg="del">
          <ac:chgData name="Huy Pham" userId="918db3a1909f15e0" providerId="LiveId" clId="{F25EFE69-9EE4-46EC-8F43-1A31E158A81F}" dt="2024-04-20T07:28:07.538" v="5504" actId="478"/>
          <ac:spMkLst>
            <pc:docMk/>
            <pc:sldMk cId="4037689903" sldId="468"/>
            <ac:spMk id="26" creationId="{727E58EF-BA54-B35E-B81A-AF91D82E909C}"/>
          </ac:spMkLst>
        </pc:spChg>
        <pc:spChg chg="add mod">
          <ac:chgData name="Huy Pham" userId="918db3a1909f15e0" providerId="LiveId" clId="{F25EFE69-9EE4-46EC-8F43-1A31E158A81F}" dt="2024-04-20T07:30:19.977" v="5542" actId="1037"/>
          <ac:spMkLst>
            <pc:docMk/>
            <pc:sldMk cId="4037689903" sldId="468"/>
            <ac:spMk id="27" creationId="{A3892AA8-2D92-3D17-ED08-204118D1C2AC}"/>
          </ac:spMkLst>
        </pc:spChg>
        <pc:spChg chg="add mod">
          <ac:chgData name="Huy Pham" userId="918db3a1909f15e0" providerId="LiveId" clId="{F25EFE69-9EE4-46EC-8F43-1A31E158A81F}" dt="2024-04-20T07:30:19.977" v="5542" actId="1037"/>
          <ac:spMkLst>
            <pc:docMk/>
            <pc:sldMk cId="4037689903" sldId="468"/>
            <ac:spMk id="28" creationId="{0BB43015-FAAA-470E-83DD-34420D7D8F41}"/>
          </ac:spMkLst>
        </pc:spChg>
        <pc:spChg chg="del">
          <ac:chgData name="Huy Pham" userId="918db3a1909f15e0" providerId="LiveId" clId="{F25EFE69-9EE4-46EC-8F43-1A31E158A81F}" dt="2024-04-20T07:28:07.538" v="5504" actId="478"/>
          <ac:spMkLst>
            <pc:docMk/>
            <pc:sldMk cId="4037689903" sldId="468"/>
            <ac:spMk id="29" creationId="{69C0F017-7A2D-FBE6-EC7E-57D970FCE9E7}"/>
          </ac:spMkLst>
        </pc:spChg>
        <pc:spChg chg="add mod">
          <ac:chgData name="Huy Pham" userId="918db3a1909f15e0" providerId="LiveId" clId="{F25EFE69-9EE4-46EC-8F43-1A31E158A81F}" dt="2024-04-20T07:32:21.232" v="5567" actId="1076"/>
          <ac:spMkLst>
            <pc:docMk/>
            <pc:sldMk cId="4037689903" sldId="468"/>
            <ac:spMk id="33" creationId="{75BAE8A6-51F3-0EE2-5EAF-F701C235AFBF}"/>
          </ac:spMkLst>
        </pc:spChg>
        <pc:spChg chg="add mod">
          <ac:chgData name="Huy Pham" userId="918db3a1909f15e0" providerId="LiveId" clId="{F25EFE69-9EE4-46EC-8F43-1A31E158A81F}" dt="2024-04-20T07:33:29.283" v="5605" actId="1037"/>
          <ac:spMkLst>
            <pc:docMk/>
            <pc:sldMk cId="4037689903" sldId="468"/>
            <ac:spMk id="34" creationId="{C350A2F3-2696-96B1-6E70-3FC14D47CAD9}"/>
          </ac:spMkLst>
        </pc:spChg>
        <pc:spChg chg="del">
          <ac:chgData name="Huy Pham" userId="918db3a1909f15e0" providerId="LiveId" clId="{F25EFE69-9EE4-46EC-8F43-1A31E158A81F}" dt="2024-04-20T07:28:07.538" v="5504" actId="478"/>
          <ac:spMkLst>
            <pc:docMk/>
            <pc:sldMk cId="4037689903" sldId="468"/>
            <ac:spMk id="35" creationId="{F60AA8D2-A958-3798-98A4-7083DC80FCF0}"/>
          </ac:spMkLst>
        </pc:spChg>
        <pc:spChg chg="del">
          <ac:chgData name="Huy Pham" userId="918db3a1909f15e0" providerId="LiveId" clId="{F25EFE69-9EE4-46EC-8F43-1A31E158A81F}" dt="2024-04-20T07:28:10.823" v="5505" actId="478"/>
          <ac:spMkLst>
            <pc:docMk/>
            <pc:sldMk cId="4037689903" sldId="468"/>
            <ac:spMk id="36" creationId="{3FD0BF31-CA26-0854-35EE-9CF6810DE080}"/>
          </ac:spMkLst>
        </pc:spChg>
        <pc:spChg chg="add mod">
          <ac:chgData name="Huy Pham" userId="918db3a1909f15e0" providerId="LiveId" clId="{F25EFE69-9EE4-46EC-8F43-1A31E158A81F}" dt="2024-04-20T07:34:40.582" v="5623" actId="20577"/>
          <ac:spMkLst>
            <pc:docMk/>
            <pc:sldMk cId="4037689903" sldId="468"/>
            <ac:spMk id="37" creationId="{79D75970-4D16-5F87-8087-A80AB187FCB6}"/>
          </ac:spMkLst>
        </pc:spChg>
        <pc:spChg chg="del">
          <ac:chgData name="Huy Pham" userId="918db3a1909f15e0" providerId="LiveId" clId="{F25EFE69-9EE4-46EC-8F43-1A31E158A81F}" dt="2024-04-20T07:28:10.823" v="5505" actId="478"/>
          <ac:spMkLst>
            <pc:docMk/>
            <pc:sldMk cId="4037689903" sldId="468"/>
            <ac:spMk id="38" creationId="{FFE07D3A-58B8-ABC4-E172-4FD74045B116}"/>
          </ac:spMkLst>
        </pc:spChg>
        <pc:spChg chg="add mod">
          <ac:chgData name="Huy Pham" userId="918db3a1909f15e0" providerId="LiveId" clId="{F25EFE69-9EE4-46EC-8F43-1A31E158A81F}" dt="2024-04-20T07:34:33.477" v="5607" actId="1076"/>
          <ac:spMkLst>
            <pc:docMk/>
            <pc:sldMk cId="4037689903" sldId="468"/>
            <ac:spMk id="39" creationId="{8A01BC75-00E1-5298-BB00-EF40A5D92B88}"/>
          </ac:spMkLst>
        </pc:spChg>
        <pc:spChg chg="del">
          <ac:chgData name="Huy Pham" userId="918db3a1909f15e0" providerId="LiveId" clId="{F25EFE69-9EE4-46EC-8F43-1A31E158A81F}" dt="2024-04-20T07:28:07.538" v="5504" actId="478"/>
          <ac:spMkLst>
            <pc:docMk/>
            <pc:sldMk cId="4037689903" sldId="468"/>
            <ac:spMk id="40" creationId="{86C41430-9538-99E5-86CC-4A9F8A31C04B}"/>
          </ac:spMkLst>
        </pc:spChg>
        <pc:spChg chg="add mod">
          <ac:chgData name="Huy Pham" userId="918db3a1909f15e0" providerId="LiveId" clId="{F25EFE69-9EE4-46EC-8F43-1A31E158A81F}" dt="2024-04-20T07:34:33.477" v="5607" actId="1076"/>
          <ac:spMkLst>
            <pc:docMk/>
            <pc:sldMk cId="4037689903" sldId="468"/>
            <ac:spMk id="41" creationId="{A1180302-9502-EAA9-E906-45C4649B2F1B}"/>
          </ac:spMkLst>
        </pc:spChg>
        <pc:spChg chg="add mod">
          <ac:chgData name="Huy Pham" userId="918db3a1909f15e0" providerId="LiveId" clId="{F25EFE69-9EE4-46EC-8F43-1A31E158A81F}" dt="2024-04-20T07:36:17.173" v="5639" actId="20577"/>
          <ac:spMkLst>
            <pc:docMk/>
            <pc:sldMk cId="4037689903" sldId="468"/>
            <ac:spMk id="42" creationId="{93EF2406-126A-0A16-6980-697028462AE1}"/>
          </ac:spMkLst>
        </pc:spChg>
        <pc:spChg chg="del">
          <ac:chgData name="Huy Pham" userId="918db3a1909f15e0" providerId="LiveId" clId="{F25EFE69-9EE4-46EC-8F43-1A31E158A81F}" dt="2024-04-20T07:28:07.538" v="5504" actId="478"/>
          <ac:spMkLst>
            <pc:docMk/>
            <pc:sldMk cId="4037689903" sldId="468"/>
            <ac:spMk id="43" creationId="{8CA3C4D2-C231-A2DC-6204-303F7BCB9D64}"/>
          </ac:spMkLst>
        </pc:spChg>
        <pc:spChg chg="del">
          <ac:chgData name="Huy Pham" userId="918db3a1909f15e0" providerId="LiveId" clId="{F25EFE69-9EE4-46EC-8F43-1A31E158A81F}" dt="2024-04-20T07:28:10.823" v="5505" actId="478"/>
          <ac:spMkLst>
            <pc:docMk/>
            <pc:sldMk cId="4037689903" sldId="468"/>
            <ac:spMk id="45" creationId="{FCFE9580-9725-D7DD-4C95-FC023BB917A1}"/>
          </ac:spMkLst>
        </pc:spChg>
        <pc:spChg chg="add mod">
          <ac:chgData name="Huy Pham" userId="918db3a1909f15e0" providerId="LiveId" clId="{F25EFE69-9EE4-46EC-8F43-1A31E158A81F}" dt="2024-05-28T07:21:53.337" v="10564" actId="1036"/>
          <ac:spMkLst>
            <pc:docMk/>
            <pc:sldMk cId="4037689903" sldId="468"/>
            <ac:spMk id="49" creationId="{F0745B44-2CBE-0F0B-55BC-1493DD59348B}"/>
          </ac:spMkLst>
        </pc:spChg>
        <pc:spChg chg="add mod">
          <ac:chgData name="Huy Pham" userId="918db3a1909f15e0" providerId="LiveId" clId="{F25EFE69-9EE4-46EC-8F43-1A31E158A81F}" dt="2024-04-20T07:36:33.144" v="5640"/>
          <ac:spMkLst>
            <pc:docMk/>
            <pc:sldMk cId="4037689903" sldId="468"/>
            <ac:spMk id="50" creationId="{579848EA-58DE-D44A-968D-1BB92F63D745}"/>
          </ac:spMkLst>
        </pc:spChg>
        <pc:spChg chg="del">
          <ac:chgData name="Huy Pham" userId="918db3a1909f15e0" providerId="LiveId" clId="{F25EFE69-9EE4-46EC-8F43-1A31E158A81F}" dt="2024-04-20T07:28:07.538" v="5504" actId="478"/>
          <ac:spMkLst>
            <pc:docMk/>
            <pc:sldMk cId="4037689903" sldId="468"/>
            <ac:spMk id="52" creationId="{00C5E61F-04AD-19CC-8D7F-05086466EA35}"/>
          </ac:spMkLst>
        </pc:spChg>
        <pc:spChg chg="del">
          <ac:chgData name="Huy Pham" userId="918db3a1909f15e0" providerId="LiveId" clId="{F25EFE69-9EE4-46EC-8F43-1A31E158A81F}" dt="2024-04-20T07:28:07.538" v="5504" actId="478"/>
          <ac:spMkLst>
            <pc:docMk/>
            <pc:sldMk cId="4037689903" sldId="468"/>
            <ac:spMk id="55" creationId="{870B0104-2EB5-0D4D-4B76-38EBFDDA826D}"/>
          </ac:spMkLst>
        </pc:spChg>
        <pc:spChg chg="add mod">
          <ac:chgData name="Huy Pham" userId="918db3a1909f15e0" providerId="LiveId" clId="{F25EFE69-9EE4-46EC-8F43-1A31E158A81F}" dt="2024-04-20T07:36:33.144" v="5640"/>
          <ac:spMkLst>
            <pc:docMk/>
            <pc:sldMk cId="4037689903" sldId="468"/>
            <ac:spMk id="57" creationId="{FA9E7753-5880-4145-51EA-11ED751EC0B8}"/>
          </ac:spMkLst>
        </pc:spChg>
        <pc:spChg chg="add mod">
          <ac:chgData name="Huy Pham" userId="918db3a1909f15e0" providerId="LiveId" clId="{F25EFE69-9EE4-46EC-8F43-1A31E158A81F}" dt="2024-04-20T07:36:33.144" v="5640"/>
          <ac:spMkLst>
            <pc:docMk/>
            <pc:sldMk cId="4037689903" sldId="468"/>
            <ac:spMk id="58" creationId="{41C4BBA7-237F-440D-2C4C-F17605C6C00D}"/>
          </ac:spMkLst>
        </pc:spChg>
        <pc:spChg chg="del">
          <ac:chgData name="Huy Pham" userId="918db3a1909f15e0" providerId="LiveId" clId="{F25EFE69-9EE4-46EC-8F43-1A31E158A81F}" dt="2024-04-20T07:28:07.538" v="5504" actId="478"/>
          <ac:spMkLst>
            <pc:docMk/>
            <pc:sldMk cId="4037689903" sldId="468"/>
            <ac:spMk id="59" creationId="{57F63258-7A0A-FF3B-5F86-E2259D09C3CC}"/>
          </ac:spMkLst>
        </pc:spChg>
        <pc:spChg chg="add mod">
          <ac:chgData name="Huy Pham" userId="918db3a1909f15e0" providerId="LiveId" clId="{F25EFE69-9EE4-46EC-8F43-1A31E158A81F}" dt="2024-04-20T07:36:33.144" v="5640"/>
          <ac:spMkLst>
            <pc:docMk/>
            <pc:sldMk cId="4037689903" sldId="468"/>
            <ac:spMk id="60" creationId="{6C97C00F-38D6-88E2-9EA7-E54365EBABD4}"/>
          </ac:spMkLst>
        </pc:spChg>
        <pc:spChg chg="del">
          <ac:chgData name="Huy Pham" userId="918db3a1909f15e0" providerId="LiveId" clId="{F25EFE69-9EE4-46EC-8F43-1A31E158A81F}" dt="2024-04-20T07:28:10.823" v="5505" actId="478"/>
          <ac:spMkLst>
            <pc:docMk/>
            <pc:sldMk cId="4037689903" sldId="468"/>
            <ac:spMk id="61" creationId="{4AC87A25-16E3-4CD9-B708-2D0AFDB9FE1A}"/>
          </ac:spMkLst>
        </pc:spChg>
        <pc:spChg chg="del">
          <ac:chgData name="Huy Pham" userId="918db3a1909f15e0" providerId="LiveId" clId="{F25EFE69-9EE4-46EC-8F43-1A31E158A81F}" dt="2024-04-20T07:28:10.823" v="5505" actId="478"/>
          <ac:spMkLst>
            <pc:docMk/>
            <pc:sldMk cId="4037689903" sldId="468"/>
            <ac:spMk id="62" creationId="{399A7E51-BF37-2C75-A3BF-D9AD1EE7BDCD}"/>
          </ac:spMkLst>
        </pc:spChg>
        <pc:spChg chg="del">
          <ac:chgData name="Huy Pham" userId="918db3a1909f15e0" providerId="LiveId" clId="{F25EFE69-9EE4-46EC-8F43-1A31E158A81F}" dt="2024-04-20T07:28:10.823" v="5505" actId="478"/>
          <ac:spMkLst>
            <pc:docMk/>
            <pc:sldMk cId="4037689903" sldId="468"/>
            <ac:spMk id="63" creationId="{C39A7D46-A8EF-5CA9-42E7-C6C15675025F}"/>
          </ac:spMkLst>
        </pc:spChg>
        <pc:spChg chg="del">
          <ac:chgData name="Huy Pham" userId="918db3a1909f15e0" providerId="LiveId" clId="{F25EFE69-9EE4-46EC-8F43-1A31E158A81F}" dt="2024-04-20T07:28:10.823" v="5505" actId="478"/>
          <ac:spMkLst>
            <pc:docMk/>
            <pc:sldMk cId="4037689903" sldId="468"/>
            <ac:spMk id="64" creationId="{BDE34795-BDFE-FE61-98CD-C16E8DEB0D59}"/>
          </ac:spMkLst>
        </pc:spChg>
        <pc:spChg chg="del">
          <ac:chgData name="Huy Pham" userId="918db3a1909f15e0" providerId="LiveId" clId="{F25EFE69-9EE4-46EC-8F43-1A31E158A81F}" dt="2024-04-20T07:28:10.823" v="5505" actId="478"/>
          <ac:spMkLst>
            <pc:docMk/>
            <pc:sldMk cId="4037689903" sldId="468"/>
            <ac:spMk id="65" creationId="{00CBCA28-00C7-79A4-6A84-5C25EB7D0A75}"/>
          </ac:spMkLst>
        </pc:spChg>
        <pc:spChg chg="del">
          <ac:chgData name="Huy Pham" userId="918db3a1909f15e0" providerId="LiveId" clId="{F25EFE69-9EE4-46EC-8F43-1A31E158A81F}" dt="2024-04-20T07:28:10.823" v="5505" actId="478"/>
          <ac:spMkLst>
            <pc:docMk/>
            <pc:sldMk cId="4037689903" sldId="468"/>
            <ac:spMk id="66" creationId="{6DD007E5-C516-CC77-7702-013742E5C9E2}"/>
          </ac:spMkLst>
        </pc:spChg>
        <pc:spChg chg="del">
          <ac:chgData name="Huy Pham" userId="918db3a1909f15e0" providerId="LiveId" clId="{F25EFE69-9EE4-46EC-8F43-1A31E158A81F}" dt="2024-04-20T07:28:10.823" v="5505" actId="478"/>
          <ac:spMkLst>
            <pc:docMk/>
            <pc:sldMk cId="4037689903" sldId="468"/>
            <ac:spMk id="67" creationId="{E1B7677F-04A0-CE13-2CF5-37170769C61E}"/>
          </ac:spMkLst>
        </pc:spChg>
        <pc:spChg chg="del">
          <ac:chgData name="Huy Pham" userId="918db3a1909f15e0" providerId="LiveId" clId="{F25EFE69-9EE4-46EC-8F43-1A31E158A81F}" dt="2024-04-20T07:28:10.823" v="5505" actId="478"/>
          <ac:spMkLst>
            <pc:docMk/>
            <pc:sldMk cId="4037689903" sldId="468"/>
            <ac:spMk id="69" creationId="{841273D1-4FEC-1974-A528-09D86E207886}"/>
          </ac:spMkLst>
        </pc:spChg>
        <pc:spChg chg="add mod">
          <ac:chgData name="Huy Pham" userId="918db3a1909f15e0" providerId="LiveId" clId="{F25EFE69-9EE4-46EC-8F43-1A31E158A81F}" dt="2024-04-20T07:36:33.144" v="5640"/>
          <ac:spMkLst>
            <pc:docMk/>
            <pc:sldMk cId="4037689903" sldId="468"/>
            <ac:spMk id="70" creationId="{0C8642D8-3463-E73F-26BA-B51BA1F2FF8A}"/>
          </ac:spMkLst>
        </pc:spChg>
        <pc:spChg chg="add mod">
          <ac:chgData name="Huy Pham" userId="918db3a1909f15e0" providerId="LiveId" clId="{F25EFE69-9EE4-46EC-8F43-1A31E158A81F}" dt="2024-04-20T07:36:33.144" v="5640"/>
          <ac:spMkLst>
            <pc:docMk/>
            <pc:sldMk cId="4037689903" sldId="468"/>
            <ac:spMk id="71" creationId="{DEE31A30-30E5-251E-0CEF-A918BEFC7F54}"/>
          </ac:spMkLst>
        </pc:spChg>
        <pc:spChg chg="add mod">
          <ac:chgData name="Huy Pham" userId="918db3a1909f15e0" providerId="LiveId" clId="{F25EFE69-9EE4-46EC-8F43-1A31E158A81F}" dt="2024-04-20T07:36:47.665" v="5647" actId="20577"/>
          <ac:spMkLst>
            <pc:docMk/>
            <pc:sldMk cId="4037689903" sldId="468"/>
            <ac:spMk id="72" creationId="{08766043-3965-2D83-19CB-31DD3BD8C08E}"/>
          </ac:spMkLst>
        </pc:spChg>
        <pc:spChg chg="add mod">
          <ac:chgData name="Huy Pham" userId="918db3a1909f15e0" providerId="LiveId" clId="{F25EFE69-9EE4-46EC-8F43-1A31E158A81F}" dt="2024-04-20T07:37:08.866" v="5652" actId="1076"/>
          <ac:spMkLst>
            <pc:docMk/>
            <pc:sldMk cId="4037689903" sldId="468"/>
            <ac:spMk id="74" creationId="{141A1B57-3850-4B83-F5F9-BF54DDAD0A7C}"/>
          </ac:spMkLst>
        </pc:spChg>
        <pc:spChg chg="add mod">
          <ac:chgData name="Huy Pham" userId="918db3a1909f15e0" providerId="LiveId" clId="{F25EFE69-9EE4-46EC-8F43-1A31E158A81F}" dt="2024-04-20T07:37:04.078" v="5651" actId="1076"/>
          <ac:spMkLst>
            <pc:docMk/>
            <pc:sldMk cId="4037689903" sldId="468"/>
            <ac:spMk id="75" creationId="{D55DEAE5-581D-634B-0D68-E459752A3C97}"/>
          </ac:spMkLst>
        </pc:spChg>
        <pc:graphicFrameChg chg="add del mod">
          <ac:chgData name="Huy Pham" userId="918db3a1909f15e0" providerId="LiveId" clId="{F25EFE69-9EE4-46EC-8F43-1A31E158A81F}" dt="2024-04-20T07:28:14.142" v="5509"/>
          <ac:graphicFrameMkLst>
            <pc:docMk/>
            <pc:sldMk cId="4037689903" sldId="468"/>
            <ac:graphicFrameMk id="3" creationId="{A92BD0B0-C984-3F85-DE1B-DCF1E0AFA5E4}"/>
          </ac:graphicFrameMkLst>
        </pc:graphicFrameChg>
        <pc:cxnChg chg="del">
          <ac:chgData name="Huy Pham" userId="918db3a1909f15e0" providerId="LiveId" clId="{F25EFE69-9EE4-46EC-8F43-1A31E158A81F}" dt="2024-04-20T07:28:10.823" v="5505" actId="478"/>
          <ac:cxnSpMkLst>
            <pc:docMk/>
            <pc:sldMk cId="4037689903" sldId="468"/>
            <ac:cxnSpMk id="31" creationId="{85570691-E233-1F39-4046-B04BEB52988A}"/>
          </ac:cxnSpMkLst>
        </pc:cxnChg>
        <pc:cxnChg chg="del">
          <ac:chgData name="Huy Pham" userId="918db3a1909f15e0" providerId="LiveId" clId="{F25EFE69-9EE4-46EC-8F43-1A31E158A81F}" dt="2024-04-20T07:28:10.823" v="5505" actId="478"/>
          <ac:cxnSpMkLst>
            <pc:docMk/>
            <pc:sldMk cId="4037689903" sldId="468"/>
            <ac:cxnSpMk id="32" creationId="{ECDFCA8B-F837-1555-EAA1-7732B56A8329}"/>
          </ac:cxnSpMkLst>
        </pc:cxnChg>
        <pc:cxnChg chg="del">
          <ac:chgData name="Huy Pham" userId="918db3a1909f15e0" providerId="LiveId" clId="{F25EFE69-9EE4-46EC-8F43-1A31E158A81F}" dt="2024-04-20T07:28:10.823" v="5505" actId="478"/>
          <ac:cxnSpMkLst>
            <pc:docMk/>
            <pc:sldMk cId="4037689903" sldId="468"/>
            <ac:cxnSpMk id="44" creationId="{A2E3678E-546B-5618-9E24-08FB8DA20844}"/>
          </ac:cxnSpMkLst>
        </pc:cxnChg>
        <pc:cxnChg chg="del">
          <ac:chgData name="Huy Pham" userId="918db3a1909f15e0" providerId="LiveId" clId="{F25EFE69-9EE4-46EC-8F43-1A31E158A81F}" dt="2024-04-20T07:28:10.823" v="5505" actId="478"/>
          <ac:cxnSpMkLst>
            <pc:docMk/>
            <pc:sldMk cId="4037689903" sldId="468"/>
            <ac:cxnSpMk id="46" creationId="{529BBC3B-C695-67F3-E73B-3A39F52441C2}"/>
          </ac:cxnSpMkLst>
        </pc:cxnChg>
        <pc:cxnChg chg="del">
          <ac:chgData name="Huy Pham" userId="918db3a1909f15e0" providerId="LiveId" clId="{F25EFE69-9EE4-46EC-8F43-1A31E158A81F}" dt="2024-04-20T07:28:10.823" v="5505" actId="478"/>
          <ac:cxnSpMkLst>
            <pc:docMk/>
            <pc:sldMk cId="4037689903" sldId="468"/>
            <ac:cxnSpMk id="47" creationId="{C913284F-788D-052B-3CD6-D181BC34078E}"/>
          </ac:cxnSpMkLst>
        </pc:cxnChg>
        <pc:cxnChg chg="del">
          <ac:chgData name="Huy Pham" userId="918db3a1909f15e0" providerId="LiveId" clId="{F25EFE69-9EE4-46EC-8F43-1A31E158A81F}" dt="2024-04-20T07:28:10.823" v="5505" actId="478"/>
          <ac:cxnSpMkLst>
            <pc:docMk/>
            <pc:sldMk cId="4037689903" sldId="468"/>
            <ac:cxnSpMk id="48" creationId="{A129C0C5-A4C9-5960-2755-6967DAF89747}"/>
          </ac:cxnSpMkLst>
        </pc:cxnChg>
        <pc:cxnChg chg="del">
          <ac:chgData name="Huy Pham" userId="918db3a1909f15e0" providerId="LiveId" clId="{F25EFE69-9EE4-46EC-8F43-1A31E158A81F}" dt="2024-04-20T07:28:10.823" v="5505" actId="478"/>
          <ac:cxnSpMkLst>
            <pc:docMk/>
            <pc:sldMk cId="4037689903" sldId="468"/>
            <ac:cxnSpMk id="51" creationId="{6F802B58-DD84-5544-6F61-77627915CF86}"/>
          </ac:cxnSpMkLst>
        </pc:cxnChg>
        <pc:cxnChg chg="add mod">
          <ac:chgData name="Huy Pham" userId="918db3a1909f15e0" providerId="LiveId" clId="{F25EFE69-9EE4-46EC-8F43-1A31E158A81F}" dt="2024-04-20T07:36:33.144" v="5640"/>
          <ac:cxnSpMkLst>
            <pc:docMk/>
            <pc:sldMk cId="4037689903" sldId="468"/>
            <ac:cxnSpMk id="53" creationId="{D1B09C2A-1D90-5A78-5C7D-71E2D92D22E6}"/>
          </ac:cxnSpMkLst>
        </pc:cxnChg>
        <pc:cxnChg chg="add mod">
          <ac:chgData name="Huy Pham" userId="918db3a1909f15e0" providerId="LiveId" clId="{F25EFE69-9EE4-46EC-8F43-1A31E158A81F}" dt="2024-04-20T07:36:33.144" v="5640"/>
          <ac:cxnSpMkLst>
            <pc:docMk/>
            <pc:sldMk cId="4037689903" sldId="468"/>
            <ac:cxnSpMk id="54" creationId="{0F93CF28-9567-F17C-8FAD-FA37ECC40EAB}"/>
          </ac:cxnSpMkLst>
        </pc:cxnChg>
        <pc:cxnChg chg="add mod">
          <ac:chgData name="Huy Pham" userId="918db3a1909f15e0" providerId="LiveId" clId="{F25EFE69-9EE4-46EC-8F43-1A31E158A81F}" dt="2024-04-20T07:36:33.144" v="5640"/>
          <ac:cxnSpMkLst>
            <pc:docMk/>
            <pc:sldMk cId="4037689903" sldId="468"/>
            <ac:cxnSpMk id="56" creationId="{B8AC8532-1602-8302-FC00-D27752EFD6E8}"/>
          </ac:cxnSpMkLst>
        </pc:cxnChg>
        <pc:cxnChg chg="del">
          <ac:chgData name="Huy Pham" userId="918db3a1909f15e0" providerId="LiveId" clId="{F25EFE69-9EE4-46EC-8F43-1A31E158A81F}" dt="2024-04-20T07:28:10.823" v="5505" actId="478"/>
          <ac:cxnSpMkLst>
            <pc:docMk/>
            <pc:sldMk cId="4037689903" sldId="468"/>
            <ac:cxnSpMk id="68" creationId="{181387D9-5D14-5FA9-F251-482FAD69DD05}"/>
          </ac:cxnSpMkLst>
        </pc:cxnChg>
        <pc:cxnChg chg="add mod">
          <ac:chgData name="Huy Pham" userId="918db3a1909f15e0" providerId="LiveId" clId="{F25EFE69-9EE4-46EC-8F43-1A31E158A81F}" dt="2024-04-20T07:37:00.614" v="5650" actId="14100"/>
          <ac:cxnSpMkLst>
            <pc:docMk/>
            <pc:sldMk cId="4037689903" sldId="468"/>
            <ac:cxnSpMk id="73" creationId="{51DDD3EE-B75F-E283-42FB-06CA8DF75380}"/>
          </ac:cxnSpMkLst>
        </pc:cxnChg>
      </pc:sldChg>
      <pc:sldChg chg="addSp delSp modSp add mod delAnim modAnim">
        <pc:chgData name="Huy Pham" userId="918db3a1909f15e0" providerId="LiveId" clId="{F25EFE69-9EE4-46EC-8F43-1A31E158A81F}" dt="2024-05-28T07:22:28.085" v="10568"/>
        <pc:sldMkLst>
          <pc:docMk/>
          <pc:sldMk cId="3159324495" sldId="469"/>
        </pc:sldMkLst>
        <pc:spChg chg="add mod">
          <ac:chgData name="Huy Pham" userId="918db3a1909f15e0" providerId="LiveId" clId="{F25EFE69-9EE4-46EC-8F43-1A31E158A81F}" dt="2024-04-20T07:01:19.192" v="4961" actId="1035"/>
          <ac:spMkLst>
            <pc:docMk/>
            <pc:sldMk cId="3159324495" sldId="469"/>
            <ac:spMk id="3" creationId="{12928861-F07F-50A5-C17A-921DBB68E949}"/>
          </ac:spMkLst>
        </pc:spChg>
        <pc:spChg chg="mod">
          <ac:chgData name="Huy Pham" userId="918db3a1909f15e0" providerId="LiveId" clId="{F25EFE69-9EE4-46EC-8F43-1A31E158A81F}" dt="2024-04-23T09:09:47.180" v="9995" actId="20577"/>
          <ac:spMkLst>
            <pc:docMk/>
            <pc:sldMk cId="3159324495" sldId="469"/>
            <ac:spMk id="9" creationId="{A9C4FFF4-AFF7-4A25-76D6-D3E61A1989D9}"/>
          </ac:spMkLst>
        </pc:spChg>
        <pc:spChg chg="del">
          <ac:chgData name="Huy Pham" userId="918db3a1909f15e0" providerId="LiveId" clId="{F25EFE69-9EE4-46EC-8F43-1A31E158A81F}" dt="2024-04-23T09:06:20.962" v="9946" actId="478"/>
          <ac:spMkLst>
            <pc:docMk/>
            <pc:sldMk cId="3159324495" sldId="469"/>
            <ac:spMk id="19" creationId="{33C5D22C-8FE0-04B7-1CFD-BB8C484DE68C}"/>
          </ac:spMkLst>
        </pc:spChg>
        <pc:spChg chg="add mod">
          <ac:chgData name="Huy Pham" userId="918db3a1909f15e0" providerId="LiveId" clId="{F25EFE69-9EE4-46EC-8F43-1A31E158A81F}" dt="2024-05-28T07:11:19.017" v="10485" actId="1076"/>
          <ac:spMkLst>
            <pc:docMk/>
            <pc:sldMk cId="3159324495" sldId="469"/>
            <ac:spMk id="19" creationId="{7CBA1BC7-6E91-A933-8539-30D0314C6D02}"/>
          </ac:spMkLst>
        </pc:spChg>
        <pc:spChg chg="add mod">
          <ac:chgData name="Huy Pham" userId="918db3a1909f15e0" providerId="LiveId" clId="{F25EFE69-9EE4-46EC-8F43-1A31E158A81F}" dt="2024-04-23T09:06:21.732" v="9947"/>
          <ac:spMkLst>
            <pc:docMk/>
            <pc:sldMk cId="3159324495" sldId="469"/>
            <ac:spMk id="21" creationId="{C49320FB-101D-1B33-7532-E783A29201FF}"/>
          </ac:spMkLst>
        </pc:spChg>
        <pc:spChg chg="add mod">
          <ac:chgData name="Huy Pham" userId="918db3a1909f15e0" providerId="LiveId" clId="{F25EFE69-9EE4-46EC-8F43-1A31E158A81F}" dt="2024-04-20T06:59:03.612" v="4899" actId="1076"/>
          <ac:spMkLst>
            <pc:docMk/>
            <pc:sldMk cId="3159324495" sldId="469"/>
            <ac:spMk id="22" creationId="{53B739FE-3300-7B63-D316-BDA72F6BB09C}"/>
          </ac:spMkLst>
        </pc:spChg>
        <pc:spChg chg="add mod">
          <ac:chgData name="Huy Pham" userId="918db3a1909f15e0" providerId="LiveId" clId="{F25EFE69-9EE4-46EC-8F43-1A31E158A81F}" dt="2024-05-28T07:11:10.279" v="10483" actId="1076"/>
          <ac:spMkLst>
            <pc:docMk/>
            <pc:sldMk cId="3159324495" sldId="469"/>
            <ac:spMk id="25" creationId="{1F46444B-9508-4292-4E0C-DA8FA616B093}"/>
          </ac:spMkLst>
        </pc:spChg>
        <pc:spChg chg="del">
          <ac:chgData name="Huy Pham" userId="918db3a1909f15e0" providerId="LiveId" clId="{F25EFE69-9EE4-46EC-8F43-1A31E158A81F}" dt="2024-04-16T10:19:12.700" v="4663" actId="478"/>
          <ac:spMkLst>
            <pc:docMk/>
            <pc:sldMk cId="3159324495" sldId="469"/>
            <ac:spMk id="25" creationId="{ED2B9BC1-0DA1-CAAA-AB52-DDA667CC2604}"/>
          </ac:spMkLst>
        </pc:spChg>
        <pc:spChg chg="del">
          <ac:chgData name="Huy Pham" userId="918db3a1909f15e0" providerId="LiveId" clId="{F25EFE69-9EE4-46EC-8F43-1A31E158A81F}" dt="2024-04-16T10:19:12.700" v="4663" actId="478"/>
          <ac:spMkLst>
            <pc:docMk/>
            <pc:sldMk cId="3159324495" sldId="469"/>
            <ac:spMk id="26" creationId="{727E58EF-BA54-B35E-B81A-AF91D82E909C}"/>
          </ac:spMkLst>
        </pc:spChg>
        <pc:spChg chg="add mod">
          <ac:chgData name="Huy Pham" userId="918db3a1909f15e0" providerId="LiveId" clId="{F25EFE69-9EE4-46EC-8F43-1A31E158A81F}" dt="2024-04-20T07:01:24.955" v="4971" actId="1035"/>
          <ac:spMkLst>
            <pc:docMk/>
            <pc:sldMk cId="3159324495" sldId="469"/>
            <ac:spMk id="26" creationId="{FA0BC13B-88DA-FF5C-CA90-646686E58F2C}"/>
          </ac:spMkLst>
        </pc:spChg>
        <pc:spChg chg="add mod">
          <ac:chgData name="Huy Pham" userId="918db3a1909f15e0" providerId="LiveId" clId="{F25EFE69-9EE4-46EC-8F43-1A31E158A81F}" dt="2024-04-20T07:02:06.242" v="5010" actId="1036"/>
          <ac:spMkLst>
            <pc:docMk/>
            <pc:sldMk cId="3159324495" sldId="469"/>
            <ac:spMk id="29" creationId="{4DC5AAEA-F567-AE6E-77E3-A5172F589677}"/>
          </ac:spMkLst>
        </pc:spChg>
        <pc:spChg chg="del">
          <ac:chgData name="Huy Pham" userId="918db3a1909f15e0" providerId="LiveId" clId="{F25EFE69-9EE4-46EC-8F43-1A31E158A81F}" dt="2024-04-16T10:19:12.700" v="4663" actId="478"/>
          <ac:spMkLst>
            <pc:docMk/>
            <pc:sldMk cId="3159324495" sldId="469"/>
            <ac:spMk id="29" creationId="{69C0F017-7A2D-FBE6-EC7E-57D970FCE9E7}"/>
          </ac:spMkLst>
        </pc:spChg>
        <pc:spChg chg="add mod">
          <ac:chgData name="Huy Pham" userId="918db3a1909f15e0" providerId="LiveId" clId="{F25EFE69-9EE4-46EC-8F43-1A31E158A81F}" dt="2024-04-20T06:59:12.716" v="4901" actId="14100"/>
          <ac:spMkLst>
            <pc:docMk/>
            <pc:sldMk cId="3159324495" sldId="469"/>
            <ac:spMk id="30" creationId="{86B29209-B790-894D-BC53-5BF83952BACF}"/>
          </ac:spMkLst>
        </pc:spChg>
        <pc:spChg chg="add mod">
          <ac:chgData name="Huy Pham" userId="918db3a1909f15e0" providerId="LiveId" clId="{F25EFE69-9EE4-46EC-8F43-1A31E158A81F}" dt="2024-04-20T07:02:13.187" v="5031" actId="1037"/>
          <ac:spMkLst>
            <pc:docMk/>
            <pc:sldMk cId="3159324495" sldId="469"/>
            <ac:spMk id="31" creationId="{D30FD23F-C2FB-F061-F55B-07FCE51BD886}"/>
          </ac:spMkLst>
        </pc:spChg>
        <pc:spChg chg="add mod">
          <ac:chgData name="Huy Pham" userId="918db3a1909f15e0" providerId="LiveId" clId="{F25EFE69-9EE4-46EC-8F43-1A31E158A81F}" dt="2024-04-20T07:01:19.192" v="4961" actId="1035"/>
          <ac:spMkLst>
            <pc:docMk/>
            <pc:sldMk cId="3159324495" sldId="469"/>
            <ac:spMk id="33" creationId="{FF81F6D8-EF79-1CC7-7420-BC006D2F1C23}"/>
          </ac:spMkLst>
        </pc:spChg>
        <pc:spChg chg="add del mod">
          <ac:chgData name="Huy Pham" userId="918db3a1909f15e0" providerId="LiveId" clId="{F25EFE69-9EE4-46EC-8F43-1A31E158A81F}" dt="2024-04-20T07:06:05.104" v="5044" actId="21"/>
          <ac:spMkLst>
            <pc:docMk/>
            <pc:sldMk cId="3159324495" sldId="469"/>
            <ac:spMk id="34" creationId="{437E63F2-6375-65A0-CB15-DF65EC2A8AEC}"/>
          </ac:spMkLst>
        </pc:spChg>
        <pc:spChg chg="del">
          <ac:chgData name="Huy Pham" userId="918db3a1909f15e0" providerId="LiveId" clId="{F25EFE69-9EE4-46EC-8F43-1A31E158A81F}" dt="2024-04-16T10:19:12.700" v="4663" actId="478"/>
          <ac:spMkLst>
            <pc:docMk/>
            <pc:sldMk cId="3159324495" sldId="469"/>
            <ac:spMk id="35" creationId="{F60AA8D2-A958-3798-98A4-7083DC80FCF0}"/>
          </ac:spMkLst>
        </pc:spChg>
        <pc:spChg chg="add del mod">
          <ac:chgData name="Huy Pham" userId="918db3a1909f15e0" providerId="LiveId" clId="{F25EFE69-9EE4-46EC-8F43-1A31E158A81F}" dt="2024-04-20T07:07:19.285" v="5055" actId="478"/>
          <ac:spMkLst>
            <pc:docMk/>
            <pc:sldMk cId="3159324495" sldId="469"/>
            <ac:spMk id="36" creationId="{437E63F2-6375-65A0-CB15-DF65EC2A8AEC}"/>
          </ac:spMkLst>
        </pc:spChg>
        <pc:spChg chg="add mod">
          <ac:chgData name="Huy Pham" userId="918db3a1909f15e0" providerId="LiveId" clId="{F25EFE69-9EE4-46EC-8F43-1A31E158A81F}" dt="2024-04-20T07:01:19.192" v="4961" actId="1035"/>
          <ac:spMkLst>
            <pc:docMk/>
            <pc:sldMk cId="3159324495" sldId="469"/>
            <ac:spMk id="37" creationId="{425A15F4-7FFA-4D6B-DA2B-8E5EF3266FC8}"/>
          </ac:spMkLst>
        </pc:spChg>
        <pc:spChg chg="add del mod">
          <ac:chgData name="Huy Pham" userId="918db3a1909f15e0" providerId="LiveId" clId="{F25EFE69-9EE4-46EC-8F43-1A31E158A81F}" dt="2024-04-20T07:18:55.479" v="5307" actId="21"/>
          <ac:spMkLst>
            <pc:docMk/>
            <pc:sldMk cId="3159324495" sldId="469"/>
            <ac:spMk id="38" creationId="{C54A0BDA-B3D3-9BB9-1CF0-2FE035AC0AB0}"/>
          </ac:spMkLst>
        </pc:spChg>
        <pc:spChg chg="del">
          <ac:chgData name="Huy Pham" userId="918db3a1909f15e0" providerId="LiveId" clId="{F25EFE69-9EE4-46EC-8F43-1A31E158A81F}" dt="2024-04-16T10:19:12.700" v="4663" actId="478"/>
          <ac:spMkLst>
            <pc:docMk/>
            <pc:sldMk cId="3159324495" sldId="469"/>
            <ac:spMk id="40" creationId="{86C41430-9538-99E5-86CC-4A9F8A31C04B}"/>
          </ac:spMkLst>
        </pc:spChg>
        <pc:spChg chg="add mod">
          <ac:chgData name="Huy Pham" userId="918db3a1909f15e0" providerId="LiveId" clId="{F25EFE69-9EE4-46EC-8F43-1A31E158A81F}" dt="2024-04-20T07:20:48.999" v="5392" actId="1076"/>
          <ac:spMkLst>
            <pc:docMk/>
            <pc:sldMk cId="3159324495" sldId="469"/>
            <ac:spMk id="41" creationId="{2F170D0B-CF32-4294-106A-70F908AF440F}"/>
          </ac:spMkLst>
        </pc:spChg>
        <pc:spChg chg="add mod">
          <ac:chgData name="Huy Pham" userId="918db3a1909f15e0" providerId="LiveId" clId="{F25EFE69-9EE4-46EC-8F43-1A31E158A81F}" dt="2024-04-20T07:16:34.772" v="5263" actId="1037"/>
          <ac:spMkLst>
            <pc:docMk/>
            <pc:sldMk cId="3159324495" sldId="469"/>
            <ac:spMk id="42" creationId="{F5C126CF-FCC0-6F69-75CB-F22B32955601}"/>
          </ac:spMkLst>
        </pc:spChg>
        <pc:spChg chg="del">
          <ac:chgData name="Huy Pham" userId="918db3a1909f15e0" providerId="LiveId" clId="{F25EFE69-9EE4-46EC-8F43-1A31E158A81F}" dt="2024-04-16T10:19:12.700" v="4663" actId="478"/>
          <ac:spMkLst>
            <pc:docMk/>
            <pc:sldMk cId="3159324495" sldId="469"/>
            <ac:spMk id="43" creationId="{8CA3C4D2-C231-A2DC-6204-303F7BCB9D64}"/>
          </ac:spMkLst>
        </pc:spChg>
        <pc:spChg chg="add mod">
          <ac:chgData name="Huy Pham" userId="918db3a1909f15e0" providerId="LiveId" clId="{F25EFE69-9EE4-46EC-8F43-1A31E158A81F}" dt="2024-04-20T07:21:06.847" v="5404" actId="1076"/>
          <ac:spMkLst>
            <pc:docMk/>
            <pc:sldMk cId="3159324495" sldId="469"/>
            <ac:spMk id="44" creationId="{8EE2CEDB-70B0-622F-DBD9-D56C122887B5}"/>
          </ac:spMkLst>
        </pc:spChg>
        <pc:spChg chg="add del mod">
          <ac:chgData name="Huy Pham" userId="918db3a1909f15e0" providerId="LiveId" clId="{F25EFE69-9EE4-46EC-8F43-1A31E158A81F}" dt="2024-04-20T07:12:33.071" v="5103" actId="478"/>
          <ac:spMkLst>
            <pc:docMk/>
            <pc:sldMk cId="3159324495" sldId="469"/>
            <ac:spMk id="49" creationId="{0F832536-6932-60E6-BE89-9D8020606BFB}"/>
          </ac:spMkLst>
        </pc:spChg>
        <pc:spChg chg="add del mod">
          <ac:chgData name="Huy Pham" userId="918db3a1909f15e0" providerId="LiveId" clId="{F25EFE69-9EE4-46EC-8F43-1A31E158A81F}" dt="2024-04-20T07:19:00.287" v="5310" actId="21"/>
          <ac:spMkLst>
            <pc:docMk/>
            <pc:sldMk cId="3159324495" sldId="469"/>
            <ac:spMk id="50" creationId="{AE35BFC1-8A9E-DDC3-C8EA-7906349BC008}"/>
          </ac:spMkLst>
        </pc:spChg>
        <pc:spChg chg="add mod">
          <ac:chgData name="Huy Pham" userId="918db3a1909f15e0" providerId="LiveId" clId="{F25EFE69-9EE4-46EC-8F43-1A31E158A81F}" dt="2024-04-20T07:20:40.968" v="5383" actId="1076"/>
          <ac:spMkLst>
            <pc:docMk/>
            <pc:sldMk cId="3159324495" sldId="469"/>
            <ac:spMk id="51" creationId="{A5EEDC47-48DE-EA39-EAC8-03B477EC0FE4}"/>
          </ac:spMkLst>
        </pc:spChg>
        <pc:spChg chg="del">
          <ac:chgData name="Huy Pham" userId="918db3a1909f15e0" providerId="LiveId" clId="{F25EFE69-9EE4-46EC-8F43-1A31E158A81F}" dt="2024-04-16T10:19:12.700" v="4663" actId="478"/>
          <ac:spMkLst>
            <pc:docMk/>
            <pc:sldMk cId="3159324495" sldId="469"/>
            <ac:spMk id="52" creationId="{00C5E61F-04AD-19CC-8D7F-05086466EA35}"/>
          </ac:spMkLst>
        </pc:spChg>
        <pc:spChg chg="add del mod">
          <ac:chgData name="Huy Pham" userId="918db3a1909f15e0" providerId="LiveId" clId="{F25EFE69-9EE4-46EC-8F43-1A31E158A81F}" dt="2024-04-20T07:24:06.611" v="5502" actId="478"/>
          <ac:spMkLst>
            <pc:docMk/>
            <pc:sldMk cId="3159324495" sldId="469"/>
            <ac:spMk id="52" creationId="{242EFE47-E957-87A3-AEB0-89A56A0C09D9}"/>
          </ac:spMkLst>
        </pc:spChg>
        <pc:spChg chg="add mod">
          <ac:chgData name="Huy Pham" userId="918db3a1909f15e0" providerId="LiveId" clId="{F25EFE69-9EE4-46EC-8F43-1A31E158A81F}" dt="2024-05-28T07:13:54.958" v="10495" actId="1076"/>
          <ac:spMkLst>
            <pc:docMk/>
            <pc:sldMk cId="3159324495" sldId="469"/>
            <ac:spMk id="53" creationId="{442262C8-68C3-9117-7369-927DBAD574AD}"/>
          </ac:spMkLst>
        </pc:spChg>
        <pc:spChg chg="add mod">
          <ac:chgData name="Huy Pham" userId="918db3a1909f15e0" providerId="LiveId" clId="{F25EFE69-9EE4-46EC-8F43-1A31E158A81F}" dt="2024-04-20T07:19:19.172" v="5332" actId="1076"/>
          <ac:spMkLst>
            <pc:docMk/>
            <pc:sldMk cId="3159324495" sldId="469"/>
            <ac:spMk id="54" creationId="{479B31CE-5E36-1AC3-2DD3-92B648710564}"/>
          </ac:spMkLst>
        </pc:spChg>
        <pc:spChg chg="add mod">
          <ac:chgData name="Huy Pham" userId="918db3a1909f15e0" providerId="LiveId" clId="{F25EFE69-9EE4-46EC-8F43-1A31E158A81F}" dt="2024-04-20T07:20:18.795" v="5376" actId="1076"/>
          <ac:spMkLst>
            <pc:docMk/>
            <pc:sldMk cId="3159324495" sldId="469"/>
            <ac:spMk id="55" creationId="{58861C3C-CBB2-5DCB-7365-D0FAC997901B}"/>
          </ac:spMkLst>
        </pc:spChg>
        <pc:spChg chg="del">
          <ac:chgData name="Huy Pham" userId="918db3a1909f15e0" providerId="LiveId" clId="{F25EFE69-9EE4-46EC-8F43-1A31E158A81F}" dt="2024-04-16T10:19:12.700" v="4663" actId="478"/>
          <ac:spMkLst>
            <pc:docMk/>
            <pc:sldMk cId="3159324495" sldId="469"/>
            <ac:spMk id="55" creationId="{870B0104-2EB5-0D4D-4B76-38EBFDDA826D}"/>
          </ac:spMkLst>
        </pc:spChg>
        <pc:spChg chg="del">
          <ac:chgData name="Huy Pham" userId="918db3a1909f15e0" providerId="LiveId" clId="{F25EFE69-9EE4-46EC-8F43-1A31E158A81F}" dt="2024-04-16T10:19:12.700" v="4663" actId="478"/>
          <ac:spMkLst>
            <pc:docMk/>
            <pc:sldMk cId="3159324495" sldId="469"/>
            <ac:spMk id="59" creationId="{57F63258-7A0A-FF3B-5F86-E2259D09C3CC}"/>
          </ac:spMkLst>
        </pc:spChg>
        <pc:spChg chg="add mod">
          <ac:chgData name="Huy Pham" userId="918db3a1909f15e0" providerId="LiveId" clId="{F25EFE69-9EE4-46EC-8F43-1A31E158A81F}" dt="2024-04-20T07:51:11.130" v="5768" actId="208"/>
          <ac:spMkLst>
            <pc:docMk/>
            <pc:sldMk cId="3159324495" sldId="469"/>
            <ac:spMk id="65" creationId="{C54A0BDA-B3D3-9BB9-1CF0-2FE035AC0AB0}"/>
          </ac:spMkLst>
        </pc:spChg>
        <pc:spChg chg="add mod">
          <ac:chgData name="Huy Pham" userId="918db3a1909f15e0" providerId="LiveId" clId="{F25EFE69-9EE4-46EC-8F43-1A31E158A81F}" dt="2024-04-20T07:19:05.521" v="5317" actId="1037"/>
          <ac:spMkLst>
            <pc:docMk/>
            <pc:sldMk cId="3159324495" sldId="469"/>
            <ac:spMk id="66" creationId="{AE35BFC1-8A9E-DDC3-C8EA-7906349BC008}"/>
          </ac:spMkLst>
        </pc:spChg>
        <pc:spChg chg="add mod">
          <ac:chgData name="Huy Pham" userId="918db3a1909f15e0" providerId="LiveId" clId="{F25EFE69-9EE4-46EC-8F43-1A31E158A81F}" dt="2024-04-20T07:19:41.104" v="5351" actId="1035"/>
          <ac:spMkLst>
            <pc:docMk/>
            <pc:sldMk cId="3159324495" sldId="469"/>
            <ac:spMk id="67" creationId="{07C169C9-94F0-5DA3-F9DC-1546A5072F70}"/>
          </ac:spMkLst>
        </pc:spChg>
        <pc:spChg chg="add mod">
          <ac:chgData name="Huy Pham" userId="918db3a1909f15e0" providerId="LiveId" clId="{F25EFE69-9EE4-46EC-8F43-1A31E158A81F}" dt="2024-04-20T07:19:52.350" v="5359" actId="1035"/>
          <ac:spMkLst>
            <pc:docMk/>
            <pc:sldMk cId="3159324495" sldId="469"/>
            <ac:spMk id="68" creationId="{1DDD6F14-4D42-1E7C-62BF-4CE9D4053656}"/>
          </ac:spMkLst>
        </pc:spChg>
        <pc:spChg chg="add mod">
          <ac:chgData name="Huy Pham" userId="918db3a1909f15e0" providerId="LiveId" clId="{F25EFE69-9EE4-46EC-8F43-1A31E158A81F}" dt="2024-04-20T07:22:59.031" v="5440" actId="1038"/>
          <ac:spMkLst>
            <pc:docMk/>
            <pc:sldMk cId="3159324495" sldId="469"/>
            <ac:spMk id="72" creationId="{3873BCE6-BA77-8C74-5B63-ED9C2D992976}"/>
          </ac:spMkLst>
        </pc:spChg>
        <pc:spChg chg="add mod">
          <ac:chgData name="Huy Pham" userId="918db3a1909f15e0" providerId="LiveId" clId="{F25EFE69-9EE4-46EC-8F43-1A31E158A81F}" dt="2024-05-28T07:13:48.466" v="10493" actId="1076"/>
          <ac:spMkLst>
            <pc:docMk/>
            <pc:sldMk cId="3159324495" sldId="469"/>
            <ac:spMk id="73" creationId="{54D33B99-6F7D-413E-983A-6FC1C0B28FE5}"/>
          </ac:spMkLst>
        </pc:spChg>
        <pc:spChg chg="mod">
          <ac:chgData name="Huy Pham" userId="918db3a1909f15e0" providerId="LiveId" clId="{F25EFE69-9EE4-46EC-8F43-1A31E158A81F}" dt="2024-04-16T10:20:12.565" v="4668" actId="20577"/>
          <ac:spMkLst>
            <pc:docMk/>
            <pc:sldMk cId="3159324495" sldId="469"/>
            <ac:spMk id="93" creationId="{2A7D5BE6-4714-2A79-6B66-BFE3557086C8}"/>
          </ac:spMkLst>
        </pc:spChg>
        <pc:spChg chg="mod">
          <ac:chgData name="Huy Pham" userId="918db3a1909f15e0" providerId="LiveId" clId="{F25EFE69-9EE4-46EC-8F43-1A31E158A81F}" dt="2024-04-16T10:20:09.081" v="4664" actId="1076"/>
          <ac:spMkLst>
            <pc:docMk/>
            <pc:sldMk cId="3159324495" sldId="469"/>
            <ac:spMk id="97" creationId="{F431596E-E0A2-5C43-03C4-86DDD36E80DD}"/>
          </ac:spMkLst>
        </pc:spChg>
        <pc:spChg chg="mod">
          <ac:chgData name="Huy Pham" userId="918db3a1909f15e0" providerId="LiveId" clId="{F25EFE69-9EE4-46EC-8F43-1A31E158A81F}" dt="2024-04-16T10:20:09.081" v="4664" actId="1076"/>
          <ac:spMkLst>
            <pc:docMk/>
            <pc:sldMk cId="3159324495" sldId="469"/>
            <ac:spMk id="99" creationId="{9503727B-72F6-6156-3F9A-39C0A6E3BEBF}"/>
          </ac:spMkLst>
        </pc:spChg>
        <pc:spChg chg="mod">
          <ac:chgData name="Huy Pham" userId="918db3a1909f15e0" providerId="LiveId" clId="{F25EFE69-9EE4-46EC-8F43-1A31E158A81F}" dt="2024-04-16T10:20:09.081" v="4664" actId="1076"/>
          <ac:spMkLst>
            <pc:docMk/>
            <pc:sldMk cId="3159324495" sldId="469"/>
            <ac:spMk id="100" creationId="{C523275D-A08A-915F-BB0F-65C27C4F2245}"/>
          </ac:spMkLst>
        </pc:spChg>
        <pc:spChg chg="mod">
          <ac:chgData name="Huy Pham" userId="918db3a1909f15e0" providerId="LiveId" clId="{F25EFE69-9EE4-46EC-8F43-1A31E158A81F}" dt="2024-04-16T10:20:09.081" v="4664" actId="1076"/>
          <ac:spMkLst>
            <pc:docMk/>
            <pc:sldMk cId="3159324495" sldId="469"/>
            <ac:spMk id="103" creationId="{B98CA76E-3CAD-7303-F9BB-48790BB259E9}"/>
          </ac:spMkLst>
        </pc:spChg>
        <pc:spChg chg="mod">
          <ac:chgData name="Huy Pham" userId="918db3a1909f15e0" providerId="LiveId" clId="{F25EFE69-9EE4-46EC-8F43-1A31E158A81F}" dt="2024-04-20T06:58:30.080" v="4895" actId="2711"/>
          <ac:spMkLst>
            <pc:docMk/>
            <pc:sldMk cId="3159324495" sldId="469"/>
            <ac:spMk id="104" creationId="{EBCEF9F5-862F-9979-7870-716448160C81}"/>
          </ac:spMkLst>
        </pc:spChg>
        <pc:spChg chg="mod">
          <ac:chgData name="Huy Pham" userId="918db3a1909f15e0" providerId="LiveId" clId="{F25EFE69-9EE4-46EC-8F43-1A31E158A81F}" dt="2024-04-20T06:58:30.080" v="4895" actId="2711"/>
          <ac:spMkLst>
            <pc:docMk/>
            <pc:sldMk cId="3159324495" sldId="469"/>
            <ac:spMk id="109" creationId="{F121E5D3-A2FE-E885-4F3D-C78017C40D5B}"/>
          </ac:spMkLst>
        </pc:spChg>
        <pc:spChg chg="mod">
          <ac:chgData name="Huy Pham" userId="918db3a1909f15e0" providerId="LiveId" clId="{F25EFE69-9EE4-46EC-8F43-1A31E158A81F}" dt="2024-04-16T10:20:09.081" v="4664" actId="1076"/>
          <ac:spMkLst>
            <pc:docMk/>
            <pc:sldMk cId="3159324495" sldId="469"/>
            <ac:spMk id="114" creationId="{EBB5740F-20E7-8479-A07C-BC911C64B9FD}"/>
          </ac:spMkLst>
        </pc:spChg>
        <pc:spChg chg="mod">
          <ac:chgData name="Huy Pham" userId="918db3a1909f15e0" providerId="LiveId" clId="{F25EFE69-9EE4-46EC-8F43-1A31E158A81F}" dt="2024-04-20T06:58:30.080" v="4895" actId="2711"/>
          <ac:spMkLst>
            <pc:docMk/>
            <pc:sldMk cId="3159324495" sldId="469"/>
            <ac:spMk id="115" creationId="{ED552364-3F1C-BF2B-474F-9FABB9FDDBD1}"/>
          </ac:spMkLst>
        </pc:spChg>
        <pc:graphicFrameChg chg="add del mod">
          <ac:chgData name="Huy Pham" userId="918db3a1909f15e0" providerId="LiveId" clId="{F25EFE69-9EE4-46EC-8F43-1A31E158A81F}" dt="2024-04-16T10:21:35.321" v="4671"/>
          <ac:graphicFrameMkLst>
            <pc:docMk/>
            <pc:sldMk cId="3159324495" sldId="469"/>
            <ac:graphicFrameMk id="3" creationId="{2F1144CD-A369-D80C-D791-551E5582BC6B}"/>
          </ac:graphicFrameMkLst>
        </pc:graphicFrameChg>
        <pc:graphicFrameChg chg="add del mod">
          <ac:chgData name="Huy Pham" userId="918db3a1909f15e0" providerId="LiveId" clId="{F25EFE69-9EE4-46EC-8F43-1A31E158A81F}" dt="2024-04-20T07:00:38.463" v="4935"/>
          <ac:graphicFrameMkLst>
            <pc:docMk/>
            <pc:sldMk cId="3159324495" sldId="469"/>
            <ac:graphicFrameMk id="21" creationId="{1194A9F6-E745-7DB0-878D-CA7724971D46}"/>
          </ac:graphicFrameMkLst>
        </pc:graphicFrameChg>
        <pc:graphicFrameChg chg="add del mod">
          <ac:chgData name="Huy Pham" userId="918db3a1909f15e0" providerId="LiveId" clId="{F25EFE69-9EE4-46EC-8F43-1A31E158A81F}" dt="2024-04-16T10:21:44.865" v="4677"/>
          <ac:graphicFrameMkLst>
            <pc:docMk/>
            <pc:sldMk cId="3159324495" sldId="469"/>
            <ac:graphicFrameMk id="27" creationId="{3FB65081-BB0C-AEE4-A405-61378D7B40A4}"/>
          </ac:graphicFrameMkLst>
        </pc:graphicFrameChg>
        <pc:graphicFrameChg chg="add del mod">
          <ac:chgData name="Huy Pham" userId="918db3a1909f15e0" providerId="LiveId" clId="{F25EFE69-9EE4-46EC-8F43-1A31E158A81F}" dt="2024-04-20T07:00:46.638" v="4941"/>
          <ac:graphicFrameMkLst>
            <pc:docMk/>
            <pc:sldMk cId="3159324495" sldId="469"/>
            <ac:graphicFrameMk id="27" creationId="{F923EDAC-E872-D648-BD0B-E032725767B3}"/>
          </ac:graphicFrameMkLst>
        </pc:graphicFrameChg>
        <pc:graphicFrameChg chg="add del mod">
          <ac:chgData name="Huy Pham" userId="918db3a1909f15e0" providerId="LiveId" clId="{F25EFE69-9EE4-46EC-8F43-1A31E158A81F}" dt="2024-04-16T10:21:57.699" v="4682"/>
          <ac:graphicFrameMkLst>
            <pc:docMk/>
            <pc:sldMk cId="3159324495" sldId="469"/>
            <ac:graphicFrameMk id="31" creationId="{08AF5811-0B0E-4487-6F2E-C5BC381D4B65}"/>
          </ac:graphicFrameMkLst>
        </pc:graphicFrameChg>
        <pc:graphicFrameChg chg="add del mod">
          <ac:chgData name="Huy Pham" userId="918db3a1909f15e0" providerId="LiveId" clId="{F25EFE69-9EE4-46EC-8F43-1A31E158A81F}" dt="2024-04-20T07:05:33.562" v="5034"/>
          <ac:graphicFrameMkLst>
            <pc:docMk/>
            <pc:sldMk cId="3159324495" sldId="469"/>
            <ac:graphicFrameMk id="32" creationId="{8AF459E5-E3D3-E795-66C0-539A75437290}"/>
          </ac:graphicFrameMkLst>
        </pc:graphicFrameChg>
        <pc:graphicFrameChg chg="add del mod">
          <ac:chgData name="Huy Pham" userId="918db3a1909f15e0" providerId="LiveId" clId="{F25EFE69-9EE4-46EC-8F43-1A31E158A81F}" dt="2024-04-16T10:22:12.672" v="4688"/>
          <ac:graphicFrameMkLst>
            <pc:docMk/>
            <pc:sldMk cId="3159324495" sldId="469"/>
            <ac:graphicFrameMk id="34" creationId="{5B31850B-D313-3D85-B75B-2DF56614BE51}"/>
          </ac:graphicFrameMkLst>
        </pc:graphicFrameChg>
        <pc:picChg chg="add del mod">
          <ac:chgData name="Huy Pham" userId="918db3a1909f15e0" providerId="LiveId" clId="{F25EFE69-9EE4-46EC-8F43-1A31E158A81F}" dt="2024-04-20T07:24:35.313" v="5503" actId="478"/>
          <ac:picMkLst>
            <pc:docMk/>
            <pc:sldMk cId="3159324495" sldId="469"/>
            <ac:picMk id="35" creationId="{DC4379FD-E837-C0D7-7DA5-5A4453042ACC}"/>
          </ac:picMkLst>
        </pc:picChg>
        <pc:cxnChg chg="add mod">
          <ac:chgData name="Huy Pham" userId="918db3a1909f15e0" providerId="LiveId" clId="{F25EFE69-9EE4-46EC-8F43-1A31E158A81F}" dt="2024-04-20T07:15:03.348" v="5213" actId="1037"/>
          <ac:cxnSpMkLst>
            <pc:docMk/>
            <pc:sldMk cId="3159324495" sldId="469"/>
            <ac:cxnSpMk id="39" creationId="{35DDC668-ECC5-8D3F-9753-9826F0E952F3}"/>
          </ac:cxnSpMkLst>
        </pc:cxnChg>
        <pc:cxnChg chg="add mod">
          <ac:chgData name="Huy Pham" userId="918db3a1909f15e0" providerId="LiveId" clId="{F25EFE69-9EE4-46EC-8F43-1A31E158A81F}" dt="2024-04-20T07:16:44.505" v="5264" actId="14100"/>
          <ac:cxnSpMkLst>
            <pc:docMk/>
            <pc:sldMk cId="3159324495" sldId="469"/>
            <ac:cxnSpMk id="40" creationId="{EF4FF9D1-1181-1DE6-ACCC-6557EC2E2E07}"/>
          </ac:cxnSpMkLst>
        </pc:cxnChg>
        <pc:cxnChg chg="add mod">
          <ac:chgData name="Huy Pham" userId="918db3a1909f15e0" providerId="LiveId" clId="{F25EFE69-9EE4-46EC-8F43-1A31E158A81F}" dt="2024-04-20T07:20:03.665" v="5361" actId="14100"/>
          <ac:cxnSpMkLst>
            <pc:docMk/>
            <pc:sldMk cId="3159324495" sldId="469"/>
            <ac:cxnSpMk id="43" creationId="{9F15A84A-205E-F090-FBC9-3A0EB2484633}"/>
          </ac:cxnSpMkLst>
        </pc:cxnChg>
        <pc:cxnChg chg="add mod">
          <ac:chgData name="Huy Pham" userId="918db3a1909f15e0" providerId="LiveId" clId="{F25EFE69-9EE4-46EC-8F43-1A31E158A81F}" dt="2024-04-20T07:21:00.676" v="5401" actId="1038"/>
          <ac:cxnSpMkLst>
            <pc:docMk/>
            <pc:sldMk cId="3159324495" sldId="469"/>
            <ac:cxnSpMk id="45" creationId="{EA8F9648-E26B-C667-F81C-356ACC14145F}"/>
          </ac:cxnSpMkLst>
        </pc:cxnChg>
        <pc:cxnChg chg="add mod">
          <ac:chgData name="Huy Pham" userId="918db3a1909f15e0" providerId="LiveId" clId="{F25EFE69-9EE4-46EC-8F43-1A31E158A81F}" dt="2024-04-20T07:19:13.786" v="5331" actId="1035"/>
          <ac:cxnSpMkLst>
            <pc:docMk/>
            <pc:sldMk cId="3159324495" sldId="469"/>
            <ac:cxnSpMk id="46" creationId="{145D7972-BDB0-86A9-A595-A1BE73404875}"/>
          </ac:cxnSpMkLst>
        </pc:cxnChg>
        <pc:cxnChg chg="add mod">
          <ac:chgData name="Huy Pham" userId="918db3a1909f15e0" providerId="LiveId" clId="{F25EFE69-9EE4-46EC-8F43-1A31E158A81F}" dt="2024-04-20T07:19:33.624" v="5345" actId="1037"/>
          <ac:cxnSpMkLst>
            <pc:docMk/>
            <pc:sldMk cId="3159324495" sldId="469"/>
            <ac:cxnSpMk id="47" creationId="{800E2567-0AFF-6177-F49D-50D8A6A373C9}"/>
          </ac:cxnSpMkLst>
        </pc:cxnChg>
        <pc:cxnChg chg="add mod">
          <ac:chgData name="Huy Pham" userId="918db3a1909f15e0" providerId="LiveId" clId="{F25EFE69-9EE4-46EC-8F43-1A31E158A81F}" dt="2024-04-20T07:18:41.104" v="5305" actId="1035"/>
          <ac:cxnSpMkLst>
            <pc:docMk/>
            <pc:sldMk cId="3159324495" sldId="469"/>
            <ac:cxnSpMk id="48" creationId="{39A6A66E-9A76-1D51-24D0-1C6F1C705886}"/>
          </ac:cxnSpMkLst>
        </pc:cxnChg>
        <pc:cxnChg chg="add mod">
          <ac:chgData name="Huy Pham" userId="918db3a1909f15e0" providerId="LiveId" clId="{F25EFE69-9EE4-46EC-8F43-1A31E158A81F}" dt="2024-04-20T07:20:14.291" v="5375" actId="1038"/>
          <ac:cxnSpMkLst>
            <pc:docMk/>
            <pc:sldMk cId="3159324495" sldId="469"/>
            <ac:cxnSpMk id="56" creationId="{D01434B8-68BF-FE5E-2E5E-C5BEDB542CE9}"/>
          </ac:cxnSpMkLst>
        </pc:cxnChg>
        <pc:cxnChg chg="add mod">
          <ac:chgData name="Huy Pham" userId="918db3a1909f15e0" providerId="LiveId" clId="{F25EFE69-9EE4-46EC-8F43-1A31E158A81F}" dt="2024-04-20T07:20:36.072" v="5381" actId="1036"/>
          <ac:cxnSpMkLst>
            <pc:docMk/>
            <pc:sldMk cId="3159324495" sldId="469"/>
            <ac:cxnSpMk id="70" creationId="{40977D5A-F376-010B-DBE4-62E0E3341FDB}"/>
          </ac:cxnSpMkLst>
        </pc:cxnChg>
        <pc:cxnChg chg="add mod">
          <ac:chgData name="Huy Pham" userId="918db3a1909f15e0" providerId="LiveId" clId="{F25EFE69-9EE4-46EC-8F43-1A31E158A81F}" dt="2024-04-20T07:23:45.976" v="5497" actId="1037"/>
          <ac:cxnSpMkLst>
            <pc:docMk/>
            <pc:sldMk cId="3159324495" sldId="469"/>
            <ac:cxnSpMk id="74" creationId="{32FFD3B7-63BB-0B2C-A5FA-2567AD819AC1}"/>
          </ac:cxnSpMkLst>
        </pc:cxnChg>
        <pc:cxnChg chg="add mod">
          <ac:chgData name="Huy Pham" userId="918db3a1909f15e0" providerId="LiveId" clId="{F25EFE69-9EE4-46EC-8F43-1A31E158A81F}" dt="2024-04-20T07:23:53.730" v="5500" actId="1037"/>
          <ac:cxnSpMkLst>
            <pc:docMk/>
            <pc:sldMk cId="3159324495" sldId="469"/>
            <ac:cxnSpMk id="75" creationId="{9DA89FDE-5B65-A357-D463-E5ECCED0E7E4}"/>
          </ac:cxnSpMkLst>
        </pc:cxnChg>
        <pc:cxnChg chg="mod">
          <ac:chgData name="Huy Pham" userId="918db3a1909f15e0" providerId="LiveId" clId="{F25EFE69-9EE4-46EC-8F43-1A31E158A81F}" dt="2024-04-16T10:20:09.081" v="4664" actId="1076"/>
          <ac:cxnSpMkLst>
            <pc:docMk/>
            <pc:sldMk cId="3159324495" sldId="469"/>
            <ac:cxnSpMk id="94" creationId="{415DD53C-7C24-677E-FD12-4B4B8C262ECA}"/>
          </ac:cxnSpMkLst>
        </pc:cxnChg>
        <pc:cxnChg chg="mod">
          <ac:chgData name="Huy Pham" userId="918db3a1909f15e0" providerId="LiveId" clId="{F25EFE69-9EE4-46EC-8F43-1A31E158A81F}" dt="2024-04-16T10:20:09.081" v="4664" actId="1076"/>
          <ac:cxnSpMkLst>
            <pc:docMk/>
            <pc:sldMk cId="3159324495" sldId="469"/>
            <ac:cxnSpMk id="95" creationId="{D98BBCF3-0BCF-D61D-0B73-8A39379A381F}"/>
          </ac:cxnSpMkLst>
        </pc:cxnChg>
        <pc:cxnChg chg="mod">
          <ac:chgData name="Huy Pham" userId="918db3a1909f15e0" providerId="LiveId" clId="{F25EFE69-9EE4-46EC-8F43-1A31E158A81F}" dt="2024-04-16T10:20:09.081" v="4664" actId="1076"/>
          <ac:cxnSpMkLst>
            <pc:docMk/>
            <pc:sldMk cId="3159324495" sldId="469"/>
            <ac:cxnSpMk id="96" creationId="{20E67B65-FC17-0878-2C49-6578BE840692}"/>
          </ac:cxnSpMkLst>
        </pc:cxnChg>
        <pc:cxnChg chg="mod">
          <ac:chgData name="Huy Pham" userId="918db3a1909f15e0" providerId="LiveId" clId="{F25EFE69-9EE4-46EC-8F43-1A31E158A81F}" dt="2024-04-16T10:20:09.081" v="4664" actId="1076"/>
          <ac:cxnSpMkLst>
            <pc:docMk/>
            <pc:sldMk cId="3159324495" sldId="469"/>
            <ac:cxnSpMk id="112" creationId="{B228BEC5-00A3-5954-62F5-DDF75B552925}"/>
          </ac:cxnSpMkLst>
        </pc:cxnChg>
      </pc:sldChg>
      <pc:sldChg chg="addSp delSp modSp add mod delAnim modAnim">
        <pc:chgData name="Huy Pham" userId="918db3a1909f15e0" providerId="LiveId" clId="{F25EFE69-9EE4-46EC-8F43-1A31E158A81F}" dt="2024-05-28T07:29:55.476" v="10593"/>
        <pc:sldMkLst>
          <pc:docMk/>
          <pc:sldMk cId="1379066214" sldId="470"/>
        </pc:sldMkLst>
        <pc:spChg chg="add mod">
          <ac:chgData name="Huy Pham" userId="918db3a1909f15e0" providerId="LiveId" clId="{F25EFE69-9EE4-46EC-8F43-1A31E158A81F}" dt="2024-04-20T10:23:06.868" v="6420" actId="1035"/>
          <ac:spMkLst>
            <pc:docMk/>
            <pc:sldMk cId="1379066214" sldId="470"/>
            <ac:spMk id="3" creationId="{E4671772-70C6-6E72-7239-0BA8EBAA976E}"/>
          </ac:spMkLst>
        </pc:spChg>
        <pc:spChg chg="mod">
          <ac:chgData name="Huy Pham" userId="918db3a1909f15e0" providerId="LiveId" clId="{F25EFE69-9EE4-46EC-8F43-1A31E158A81F}" dt="2024-04-23T09:09:58.694" v="9999" actId="20577"/>
          <ac:spMkLst>
            <pc:docMk/>
            <pc:sldMk cId="1379066214" sldId="470"/>
            <ac:spMk id="9" creationId="{A9C4FFF4-AFF7-4A25-76D6-D3E61A1989D9}"/>
          </ac:spMkLst>
        </pc:spChg>
        <pc:spChg chg="del">
          <ac:chgData name="Huy Pham" userId="918db3a1909f15e0" providerId="LiveId" clId="{F25EFE69-9EE4-46EC-8F43-1A31E158A81F}" dt="2024-04-23T09:06:34.057" v="9950" actId="478"/>
          <ac:spMkLst>
            <pc:docMk/>
            <pc:sldMk cId="1379066214" sldId="470"/>
            <ac:spMk id="19" creationId="{33C5D22C-8FE0-04B7-1CFD-BB8C484DE68C}"/>
          </ac:spMkLst>
        </pc:spChg>
        <pc:spChg chg="add mod">
          <ac:chgData name="Huy Pham" userId="918db3a1909f15e0" providerId="LiveId" clId="{F25EFE69-9EE4-46EC-8F43-1A31E158A81F}" dt="2024-05-28T07:23:51.746" v="10572" actId="1076"/>
          <ac:spMkLst>
            <pc:docMk/>
            <pc:sldMk cId="1379066214" sldId="470"/>
            <ac:spMk id="19" creationId="{5487F8A6-107C-7CE2-52CB-09A49C223122}"/>
          </ac:spMkLst>
        </pc:spChg>
        <pc:spChg chg="add mod">
          <ac:chgData name="Huy Pham" userId="918db3a1909f15e0" providerId="LiveId" clId="{F25EFE69-9EE4-46EC-8F43-1A31E158A81F}" dt="2024-04-20T10:23:36.648" v="6469" actId="14100"/>
          <ac:spMkLst>
            <pc:docMk/>
            <pc:sldMk cId="1379066214" sldId="470"/>
            <ac:spMk id="21" creationId="{183756AD-24F9-6B34-298A-BEF69A907F88}"/>
          </ac:spMkLst>
        </pc:spChg>
        <pc:spChg chg="add del mod">
          <ac:chgData name="Huy Pham" userId="918db3a1909f15e0" providerId="LiveId" clId="{F25EFE69-9EE4-46EC-8F43-1A31E158A81F}" dt="2024-04-20T07:40:00.440" v="5669" actId="478"/>
          <ac:spMkLst>
            <pc:docMk/>
            <pc:sldMk cId="1379066214" sldId="470"/>
            <ac:spMk id="23" creationId="{ADF6A017-2712-7EF5-A764-F2C53BFACF18}"/>
          </ac:spMkLst>
        </pc:spChg>
        <pc:spChg chg="add del mod">
          <ac:chgData name="Huy Pham" userId="918db3a1909f15e0" providerId="LiveId" clId="{F25EFE69-9EE4-46EC-8F43-1A31E158A81F}" dt="2024-04-20T07:39:56.693" v="5667" actId="478"/>
          <ac:spMkLst>
            <pc:docMk/>
            <pc:sldMk cId="1379066214" sldId="470"/>
            <ac:spMk id="25" creationId="{043B6C52-A4CC-37DD-6279-2D552C14EFD5}"/>
          </ac:spMkLst>
        </pc:spChg>
        <pc:spChg chg="add mod">
          <ac:chgData name="Huy Pham" userId="918db3a1909f15e0" providerId="LiveId" clId="{F25EFE69-9EE4-46EC-8F43-1A31E158A81F}" dt="2024-04-23T09:06:34.604" v="9951"/>
          <ac:spMkLst>
            <pc:docMk/>
            <pc:sldMk cId="1379066214" sldId="470"/>
            <ac:spMk id="25" creationId="{DDC0C520-260C-5E06-3FB6-5DB0F85CD754}"/>
          </ac:spMkLst>
        </pc:spChg>
        <pc:spChg chg="add del mod">
          <ac:chgData name="Huy Pham" userId="918db3a1909f15e0" providerId="LiveId" clId="{F25EFE69-9EE4-46EC-8F43-1A31E158A81F}" dt="2024-04-20T07:39:57.825" v="5668" actId="478"/>
          <ac:spMkLst>
            <pc:docMk/>
            <pc:sldMk cId="1379066214" sldId="470"/>
            <ac:spMk id="26" creationId="{E44027A8-80A2-916C-00E3-A64DF49443CE}"/>
          </ac:spMkLst>
        </pc:spChg>
        <pc:spChg chg="add mod">
          <ac:chgData name="Huy Pham" userId="918db3a1909f15e0" providerId="LiveId" clId="{F25EFE69-9EE4-46EC-8F43-1A31E158A81F}" dt="2024-04-20T10:10:09.315" v="6104" actId="1037"/>
          <ac:spMkLst>
            <pc:docMk/>
            <pc:sldMk cId="1379066214" sldId="470"/>
            <ac:spMk id="27" creationId="{099867E4-9960-94DA-4DB8-6340B0A01F14}"/>
          </ac:spMkLst>
        </pc:spChg>
        <pc:spChg chg="del">
          <ac:chgData name="Huy Pham" userId="918db3a1909f15e0" providerId="LiveId" clId="{F25EFE69-9EE4-46EC-8F43-1A31E158A81F}" dt="2024-04-20T07:37:42.324" v="5654" actId="478"/>
          <ac:spMkLst>
            <pc:docMk/>
            <pc:sldMk cId="1379066214" sldId="470"/>
            <ac:spMk id="27" creationId="{A3892AA8-2D92-3D17-ED08-204118D1C2AC}"/>
          </ac:spMkLst>
        </pc:spChg>
        <pc:spChg chg="del">
          <ac:chgData name="Huy Pham" userId="918db3a1909f15e0" providerId="LiveId" clId="{F25EFE69-9EE4-46EC-8F43-1A31E158A81F}" dt="2024-04-20T07:37:42.324" v="5654" actId="478"/>
          <ac:spMkLst>
            <pc:docMk/>
            <pc:sldMk cId="1379066214" sldId="470"/>
            <ac:spMk id="28" creationId="{0BB43015-FAAA-470E-83DD-34420D7D8F41}"/>
          </ac:spMkLst>
        </pc:spChg>
        <pc:spChg chg="add mod">
          <ac:chgData name="Huy Pham" userId="918db3a1909f15e0" providerId="LiveId" clId="{F25EFE69-9EE4-46EC-8F43-1A31E158A81F}" dt="2024-04-20T10:12:42.078" v="6151" actId="1038"/>
          <ac:spMkLst>
            <pc:docMk/>
            <pc:sldMk cId="1379066214" sldId="470"/>
            <ac:spMk id="28" creationId="{65FF6D73-0DB0-AA9E-BC9B-FDC34F55C342}"/>
          </ac:spMkLst>
        </pc:spChg>
        <pc:spChg chg="add mod">
          <ac:chgData name="Huy Pham" userId="918db3a1909f15e0" providerId="LiveId" clId="{F25EFE69-9EE4-46EC-8F43-1A31E158A81F}" dt="2024-04-20T10:24:05.244" v="6493" actId="14100"/>
          <ac:spMkLst>
            <pc:docMk/>
            <pc:sldMk cId="1379066214" sldId="470"/>
            <ac:spMk id="29" creationId="{83F2CF53-BD92-9FEB-B756-AEE7660714D1}"/>
          </ac:spMkLst>
        </pc:spChg>
        <pc:spChg chg="add mod">
          <ac:chgData name="Huy Pham" userId="918db3a1909f15e0" providerId="LiveId" clId="{F25EFE69-9EE4-46EC-8F43-1A31E158A81F}" dt="2024-04-20T10:26:18.564" v="6625" actId="1035"/>
          <ac:spMkLst>
            <pc:docMk/>
            <pc:sldMk cId="1379066214" sldId="470"/>
            <ac:spMk id="30" creationId="{05B7BB16-1A49-9A4D-942A-80FBD324D738}"/>
          </ac:spMkLst>
        </pc:spChg>
        <pc:spChg chg="add mod">
          <ac:chgData name="Huy Pham" userId="918db3a1909f15e0" providerId="LiveId" clId="{F25EFE69-9EE4-46EC-8F43-1A31E158A81F}" dt="2024-04-20T10:26:18.564" v="6625" actId="1035"/>
          <ac:spMkLst>
            <pc:docMk/>
            <pc:sldMk cId="1379066214" sldId="470"/>
            <ac:spMk id="31" creationId="{CE847022-2D40-596B-9CF4-239680FB462B}"/>
          </ac:spMkLst>
        </pc:spChg>
        <pc:spChg chg="add mod">
          <ac:chgData name="Huy Pham" userId="918db3a1909f15e0" providerId="LiveId" clId="{F25EFE69-9EE4-46EC-8F43-1A31E158A81F}" dt="2024-04-20T10:13:27.475" v="6165"/>
          <ac:spMkLst>
            <pc:docMk/>
            <pc:sldMk cId="1379066214" sldId="470"/>
            <ac:spMk id="32" creationId="{54EBED86-E033-012F-652A-E5546DC8E5BA}"/>
          </ac:spMkLst>
        </pc:spChg>
        <pc:spChg chg="del">
          <ac:chgData name="Huy Pham" userId="918db3a1909f15e0" providerId="LiveId" clId="{F25EFE69-9EE4-46EC-8F43-1A31E158A81F}" dt="2024-04-20T07:37:42.324" v="5654" actId="478"/>
          <ac:spMkLst>
            <pc:docMk/>
            <pc:sldMk cId="1379066214" sldId="470"/>
            <ac:spMk id="33" creationId="{75BAE8A6-51F3-0EE2-5EAF-F701C235AFBF}"/>
          </ac:spMkLst>
        </pc:spChg>
        <pc:spChg chg="add mod">
          <ac:chgData name="Huy Pham" userId="918db3a1909f15e0" providerId="LiveId" clId="{F25EFE69-9EE4-46EC-8F43-1A31E158A81F}" dt="2024-04-20T10:26:24.384" v="6636" actId="1035"/>
          <ac:spMkLst>
            <pc:docMk/>
            <pc:sldMk cId="1379066214" sldId="470"/>
            <ac:spMk id="33" creationId="{AFC26152-CCA9-6F4D-5CB4-3A9BDED181D3}"/>
          </ac:spMkLst>
        </pc:spChg>
        <pc:spChg chg="del">
          <ac:chgData name="Huy Pham" userId="918db3a1909f15e0" providerId="LiveId" clId="{F25EFE69-9EE4-46EC-8F43-1A31E158A81F}" dt="2024-04-20T07:37:42.324" v="5654" actId="478"/>
          <ac:spMkLst>
            <pc:docMk/>
            <pc:sldMk cId="1379066214" sldId="470"/>
            <ac:spMk id="34" creationId="{C350A2F3-2696-96B1-6E70-3FC14D47CAD9}"/>
          </ac:spMkLst>
        </pc:spChg>
        <pc:spChg chg="add mod">
          <ac:chgData name="Huy Pham" userId="918db3a1909f15e0" providerId="LiveId" clId="{F25EFE69-9EE4-46EC-8F43-1A31E158A81F}" dt="2024-05-28T07:23:48.687" v="10571" actId="1076"/>
          <ac:spMkLst>
            <pc:docMk/>
            <pc:sldMk cId="1379066214" sldId="470"/>
            <ac:spMk id="34" creationId="{C37E67F1-AC5B-F4FA-A550-81E34A47FDEF}"/>
          </ac:spMkLst>
        </pc:spChg>
        <pc:spChg chg="del">
          <ac:chgData name="Huy Pham" userId="918db3a1909f15e0" providerId="LiveId" clId="{F25EFE69-9EE4-46EC-8F43-1A31E158A81F}" dt="2024-04-20T07:37:42.324" v="5654" actId="478"/>
          <ac:spMkLst>
            <pc:docMk/>
            <pc:sldMk cId="1379066214" sldId="470"/>
            <ac:spMk id="37" creationId="{79D75970-4D16-5F87-8087-A80AB187FCB6}"/>
          </ac:spMkLst>
        </pc:spChg>
        <pc:spChg chg="add mod">
          <ac:chgData name="Huy Pham" userId="918db3a1909f15e0" providerId="LiveId" clId="{F25EFE69-9EE4-46EC-8F43-1A31E158A81F}" dt="2024-04-20T10:14:34.114" v="6207" actId="1076"/>
          <ac:spMkLst>
            <pc:docMk/>
            <pc:sldMk cId="1379066214" sldId="470"/>
            <ac:spMk id="38" creationId="{72EDB22F-9AC0-2F01-31A9-07404BD29D47}"/>
          </ac:spMkLst>
        </pc:spChg>
        <pc:spChg chg="del">
          <ac:chgData name="Huy Pham" userId="918db3a1909f15e0" providerId="LiveId" clId="{F25EFE69-9EE4-46EC-8F43-1A31E158A81F}" dt="2024-04-20T07:37:42.324" v="5654" actId="478"/>
          <ac:spMkLst>
            <pc:docMk/>
            <pc:sldMk cId="1379066214" sldId="470"/>
            <ac:spMk id="39" creationId="{8A01BC75-00E1-5298-BB00-EF40A5D92B88}"/>
          </ac:spMkLst>
        </pc:spChg>
        <pc:spChg chg="add del mod">
          <ac:chgData name="Huy Pham" userId="918db3a1909f15e0" providerId="LiveId" clId="{F25EFE69-9EE4-46EC-8F43-1A31E158A81F}" dt="2024-04-20T10:13:27.193" v="6164" actId="21"/>
          <ac:spMkLst>
            <pc:docMk/>
            <pc:sldMk cId="1379066214" sldId="470"/>
            <ac:spMk id="40" creationId="{54EBED86-E033-012F-652A-E5546DC8E5BA}"/>
          </ac:spMkLst>
        </pc:spChg>
        <pc:spChg chg="del">
          <ac:chgData name="Huy Pham" userId="918db3a1909f15e0" providerId="LiveId" clId="{F25EFE69-9EE4-46EC-8F43-1A31E158A81F}" dt="2024-04-20T07:37:42.324" v="5654" actId="478"/>
          <ac:spMkLst>
            <pc:docMk/>
            <pc:sldMk cId="1379066214" sldId="470"/>
            <ac:spMk id="41" creationId="{A1180302-9502-EAA9-E906-45C4649B2F1B}"/>
          </ac:spMkLst>
        </pc:spChg>
        <pc:spChg chg="add mod">
          <ac:chgData name="Huy Pham" userId="918db3a1909f15e0" providerId="LiveId" clId="{F25EFE69-9EE4-46EC-8F43-1A31E158A81F}" dt="2024-04-20T10:18:21.630" v="6343" actId="20577"/>
          <ac:spMkLst>
            <pc:docMk/>
            <pc:sldMk cId="1379066214" sldId="470"/>
            <ac:spMk id="42" creationId="{27F96230-52B7-D4A4-9EED-B1AE3E0CC217}"/>
          </ac:spMkLst>
        </pc:spChg>
        <pc:spChg chg="del">
          <ac:chgData name="Huy Pham" userId="918db3a1909f15e0" providerId="LiveId" clId="{F25EFE69-9EE4-46EC-8F43-1A31E158A81F}" dt="2024-04-20T07:37:42.324" v="5654" actId="478"/>
          <ac:spMkLst>
            <pc:docMk/>
            <pc:sldMk cId="1379066214" sldId="470"/>
            <ac:spMk id="42" creationId="{93EF2406-126A-0A16-6980-697028462AE1}"/>
          </ac:spMkLst>
        </pc:spChg>
        <pc:spChg chg="add mod">
          <ac:chgData name="Huy Pham" userId="918db3a1909f15e0" providerId="LiveId" clId="{F25EFE69-9EE4-46EC-8F43-1A31E158A81F}" dt="2024-04-20T10:16:46.133" v="6287" actId="20577"/>
          <ac:spMkLst>
            <pc:docMk/>
            <pc:sldMk cId="1379066214" sldId="470"/>
            <ac:spMk id="44" creationId="{0F3656E7-9690-8342-5B9D-351CCAAF6328}"/>
          </ac:spMkLst>
        </pc:spChg>
        <pc:spChg chg="add mod">
          <ac:chgData name="Huy Pham" userId="918db3a1909f15e0" providerId="LiveId" clId="{F25EFE69-9EE4-46EC-8F43-1A31E158A81F}" dt="2024-04-20T10:18:37.779" v="6356" actId="1038"/>
          <ac:spMkLst>
            <pc:docMk/>
            <pc:sldMk cId="1379066214" sldId="470"/>
            <ac:spMk id="49" creationId="{4AF1BBBA-E3E3-C5E4-CF5F-27C407267E5B}"/>
          </ac:spMkLst>
        </pc:spChg>
        <pc:spChg chg="del">
          <ac:chgData name="Huy Pham" userId="918db3a1909f15e0" providerId="LiveId" clId="{F25EFE69-9EE4-46EC-8F43-1A31E158A81F}" dt="2024-04-20T07:37:42.324" v="5654" actId="478"/>
          <ac:spMkLst>
            <pc:docMk/>
            <pc:sldMk cId="1379066214" sldId="470"/>
            <ac:spMk id="49" creationId="{F0745B44-2CBE-0F0B-55BC-1493DD59348B}"/>
          </ac:spMkLst>
        </pc:spChg>
        <pc:spChg chg="mod">
          <ac:chgData name="Huy Pham" userId="918db3a1909f15e0" providerId="LiveId" clId="{F25EFE69-9EE4-46EC-8F43-1A31E158A81F}" dt="2024-04-20T10:23:01.403" v="6415" actId="1035"/>
          <ac:spMkLst>
            <pc:docMk/>
            <pc:sldMk cId="1379066214" sldId="470"/>
            <ac:spMk id="50" creationId="{579848EA-58DE-D44A-968D-1BB92F63D745}"/>
          </ac:spMkLst>
        </pc:spChg>
        <pc:spChg chg="add mod">
          <ac:chgData name="Huy Pham" userId="918db3a1909f15e0" providerId="LiveId" clId="{F25EFE69-9EE4-46EC-8F43-1A31E158A81F}" dt="2024-04-20T10:17:26.807" v="6310" actId="1035"/>
          <ac:spMkLst>
            <pc:docMk/>
            <pc:sldMk cId="1379066214" sldId="470"/>
            <ac:spMk id="51" creationId="{4F456574-E2FE-FEEE-781E-1F32C1CDB9E6}"/>
          </ac:spMkLst>
        </pc:spChg>
        <pc:spChg chg="add mod">
          <ac:chgData name="Huy Pham" userId="918db3a1909f15e0" providerId="LiveId" clId="{F25EFE69-9EE4-46EC-8F43-1A31E158A81F}" dt="2024-04-20T10:16:30.994" v="6284" actId="1076"/>
          <ac:spMkLst>
            <pc:docMk/>
            <pc:sldMk cId="1379066214" sldId="470"/>
            <ac:spMk id="52" creationId="{ECF94570-61D8-7007-4356-9678C9C2A45C}"/>
          </ac:spMkLst>
        </pc:spChg>
        <pc:spChg chg="add mod">
          <ac:chgData name="Huy Pham" userId="918db3a1909f15e0" providerId="LiveId" clId="{F25EFE69-9EE4-46EC-8F43-1A31E158A81F}" dt="2024-04-20T10:17:19.210" v="6300" actId="1037"/>
          <ac:spMkLst>
            <pc:docMk/>
            <pc:sldMk cId="1379066214" sldId="470"/>
            <ac:spMk id="55" creationId="{31DC6593-C5E7-7E52-A637-DCD6E80C05D6}"/>
          </ac:spMkLst>
        </pc:spChg>
        <pc:spChg chg="mod">
          <ac:chgData name="Huy Pham" userId="918db3a1909f15e0" providerId="LiveId" clId="{F25EFE69-9EE4-46EC-8F43-1A31E158A81F}" dt="2024-04-20T10:23:01.403" v="6415" actId="1035"/>
          <ac:spMkLst>
            <pc:docMk/>
            <pc:sldMk cId="1379066214" sldId="470"/>
            <ac:spMk id="57" creationId="{FA9E7753-5880-4145-51EA-11ED751EC0B8}"/>
          </ac:spMkLst>
        </pc:spChg>
        <pc:spChg chg="mod">
          <ac:chgData name="Huy Pham" userId="918db3a1909f15e0" providerId="LiveId" clId="{F25EFE69-9EE4-46EC-8F43-1A31E158A81F}" dt="2024-04-20T10:23:01.403" v="6415" actId="1035"/>
          <ac:spMkLst>
            <pc:docMk/>
            <pc:sldMk cId="1379066214" sldId="470"/>
            <ac:spMk id="58" creationId="{41C4BBA7-237F-440D-2C4C-F17605C6C00D}"/>
          </ac:spMkLst>
        </pc:spChg>
        <pc:spChg chg="add mod">
          <ac:chgData name="Huy Pham" userId="918db3a1909f15e0" providerId="LiveId" clId="{F25EFE69-9EE4-46EC-8F43-1A31E158A81F}" dt="2024-04-20T10:17:29.929" v="6311" actId="1076"/>
          <ac:spMkLst>
            <pc:docMk/>
            <pc:sldMk cId="1379066214" sldId="470"/>
            <ac:spMk id="59" creationId="{3FA782A6-952E-9727-F322-0C9CD8804CF3}"/>
          </ac:spMkLst>
        </pc:spChg>
        <pc:spChg chg="mod">
          <ac:chgData name="Huy Pham" userId="918db3a1909f15e0" providerId="LiveId" clId="{F25EFE69-9EE4-46EC-8F43-1A31E158A81F}" dt="2024-04-20T10:23:01.403" v="6415" actId="1035"/>
          <ac:spMkLst>
            <pc:docMk/>
            <pc:sldMk cId="1379066214" sldId="470"/>
            <ac:spMk id="60" creationId="{6C97C00F-38D6-88E2-9EA7-E54365EBABD4}"/>
          </ac:spMkLst>
        </pc:spChg>
        <pc:spChg chg="add del mod">
          <ac:chgData name="Huy Pham" userId="918db3a1909f15e0" providerId="LiveId" clId="{F25EFE69-9EE4-46EC-8F43-1A31E158A81F}" dt="2024-04-20T07:46:30.944" v="5703" actId="478"/>
          <ac:spMkLst>
            <pc:docMk/>
            <pc:sldMk cId="1379066214" sldId="470"/>
            <ac:spMk id="62" creationId="{2364FE6F-003C-9255-78AA-8E25BE7C432D}"/>
          </ac:spMkLst>
        </pc:spChg>
        <pc:spChg chg="add mod">
          <ac:chgData name="Huy Pham" userId="918db3a1909f15e0" providerId="LiveId" clId="{F25EFE69-9EE4-46EC-8F43-1A31E158A81F}" dt="2024-04-20T10:26:18.564" v="6625" actId="1035"/>
          <ac:spMkLst>
            <pc:docMk/>
            <pc:sldMk cId="1379066214" sldId="470"/>
            <ac:spMk id="62" creationId="{3AFB53F9-6544-2840-78F7-C8805FB6FA13}"/>
          </ac:spMkLst>
        </pc:spChg>
        <pc:spChg chg="add del mod">
          <ac:chgData name="Huy Pham" userId="918db3a1909f15e0" providerId="LiveId" clId="{F25EFE69-9EE4-46EC-8F43-1A31E158A81F}" dt="2024-04-20T10:18:06.978" v="6335" actId="478"/>
          <ac:spMkLst>
            <pc:docMk/>
            <pc:sldMk cId="1379066214" sldId="470"/>
            <ac:spMk id="63" creationId="{3734AC02-A00F-9486-0D59-16C3CF81A13F}"/>
          </ac:spMkLst>
        </pc:spChg>
        <pc:spChg chg="add del mod">
          <ac:chgData name="Huy Pham" userId="918db3a1909f15e0" providerId="LiveId" clId="{F25EFE69-9EE4-46EC-8F43-1A31E158A81F}" dt="2024-04-20T10:10:04.015" v="6099" actId="21"/>
          <ac:spMkLst>
            <pc:docMk/>
            <pc:sldMk cId="1379066214" sldId="470"/>
            <ac:spMk id="64" creationId="{099867E4-9960-94DA-4DB8-6340B0A01F14}"/>
          </ac:spMkLst>
        </pc:spChg>
        <pc:spChg chg="add del mod">
          <ac:chgData name="Huy Pham" userId="918db3a1909f15e0" providerId="LiveId" clId="{F25EFE69-9EE4-46EC-8F43-1A31E158A81F}" dt="2024-04-20T10:12:28.493" v="6141" actId="21"/>
          <ac:spMkLst>
            <pc:docMk/>
            <pc:sldMk cId="1379066214" sldId="470"/>
            <ac:spMk id="65" creationId="{65FF6D73-0DB0-AA9E-BC9B-FDC34F55C342}"/>
          </ac:spMkLst>
        </pc:spChg>
        <pc:spChg chg="add mod">
          <ac:chgData name="Huy Pham" userId="918db3a1909f15e0" providerId="LiveId" clId="{F25EFE69-9EE4-46EC-8F43-1A31E158A81F}" dt="2024-04-20T10:17:07.846" v="6295" actId="1076"/>
          <ac:spMkLst>
            <pc:docMk/>
            <pc:sldMk cId="1379066214" sldId="470"/>
            <ac:spMk id="67" creationId="{91BEBFA2-B05D-B499-E536-A90241255181}"/>
          </ac:spMkLst>
        </pc:spChg>
        <pc:spChg chg="add mod">
          <ac:chgData name="Huy Pham" userId="918db3a1909f15e0" providerId="LiveId" clId="{F25EFE69-9EE4-46EC-8F43-1A31E158A81F}" dt="2024-04-20T10:16:26.961" v="6283" actId="1037"/>
          <ac:spMkLst>
            <pc:docMk/>
            <pc:sldMk cId="1379066214" sldId="470"/>
            <ac:spMk id="68" creationId="{E736605F-7355-625D-5A69-CBFBC5B9A769}"/>
          </ac:spMkLst>
        </pc:spChg>
        <pc:spChg chg="mod">
          <ac:chgData name="Huy Pham" userId="918db3a1909f15e0" providerId="LiveId" clId="{F25EFE69-9EE4-46EC-8F43-1A31E158A81F}" dt="2024-04-20T10:23:01.403" v="6415" actId="1035"/>
          <ac:spMkLst>
            <pc:docMk/>
            <pc:sldMk cId="1379066214" sldId="470"/>
            <ac:spMk id="70" creationId="{0C8642D8-3463-E73F-26BA-B51BA1F2FF8A}"/>
          </ac:spMkLst>
        </pc:spChg>
        <pc:spChg chg="mod">
          <ac:chgData name="Huy Pham" userId="918db3a1909f15e0" providerId="LiveId" clId="{F25EFE69-9EE4-46EC-8F43-1A31E158A81F}" dt="2024-04-20T10:23:01.403" v="6415" actId="1035"/>
          <ac:spMkLst>
            <pc:docMk/>
            <pc:sldMk cId="1379066214" sldId="470"/>
            <ac:spMk id="71" creationId="{DEE31A30-30E5-251E-0CEF-A918BEFC7F54}"/>
          </ac:spMkLst>
        </pc:spChg>
        <pc:spChg chg="mod">
          <ac:chgData name="Huy Pham" userId="918db3a1909f15e0" providerId="LiveId" clId="{F25EFE69-9EE4-46EC-8F43-1A31E158A81F}" dt="2024-04-20T10:23:01.403" v="6415" actId="1035"/>
          <ac:spMkLst>
            <pc:docMk/>
            <pc:sldMk cId="1379066214" sldId="470"/>
            <ac:spMk id="72" creationId="{08766043-3965-2D83-19CB-31DD3BD8C08E}"/>
          </ac:spMkLst>
        </pc:spChg>
        <pc:spChg chg="mod">
          <ac:chgData name="Huy Pham" userId="918db3a1909f15e0" providerId="LiveId" clId="{F25EFE69-9EE4-46EC-8F43-1A31E158A81F}" dt="2024-04-20T10:23:01.403" v="6415" actId="1035"/>
          <ac:spMkLst>
            <pc:docMk/>
            <pc:sldMk cId="1379066214" sldId="470"/>
            <ac:spMk id="74" creationId="{141A1B57-3850-4B83-F5F9-BF54DDAD0A7C}"/>
          </ac:spMkLst>
        </pc:spChg>
        <pc:spChg chg="mod">
          <ac:chgData name="Huy Pham" userId="918db3a1909f15e0" providerId="LiveId" clId="{F25EFE69-9EE4-46EC-8F43-1A31E158A81F}" dt="2024-04-20T10:23:01.403" v="6415" actId="1035"/>
          <ac:spMkLst>
            <pc:docMk/>
            <pc:sldMk cId="1379066214" sldId="470"/>
            <ac:spMk id="75" creationId="{D55DEAE5-581D-634B-0D68-E459752A3C97}"/>
          </ac:spMkLst>
        </pc:spChg>
        <pc:spChg chg="add mod">
          <ac:chgData name="Huy Pham" userId="918db3a1909f15e0" providerId="LiveId" clId="{F25EFE69-9EE4-46EC-8F43-1A31E158A81F}" dt="2024-04-20T10:26:18.564" v="6625" actId="1035"/>
          <ac:spMkLst>
            <pc:docMk/>
            <pc:sldMk cId="1379066214" sldId="470"/>
            <ac:spMk id="77" creationId="{0BBB0D73-618D-C458-7731-D5E5C46659D4}"/>
          </ac:spMkLst>
        </pc:spChg>
        <pc:spChg chg="add del mod">
          <ac:chgData name="Huy Pham" userId="918db3a1909f15e0" providerId="LiveId" clId="{F25EFE69-9EE4-46EC-8F43-1A31E158A81F}" dt="2024-04-20T08:04:32.865" v="6022" actId="478"/>
          <ac:spMkLst>
            <pc:docMk/>
            <pc:sldMk cId="1379066214" sldId="470"/>
            <ac:spMk id="77" creationId="{410F4978-0B5C-BF39-7F87-5273D0251DB9}"/>
          </ac:spMkLst>
        </pc:spChg>
        <pc:spChg chg="add mod">
          <ac:chgData name="Huy Pham" userId="918db3a1909f15e0" providerId="LiveId" clId="{F25EFE69-9EE4-46EC-8F43-1A31E158A81F}" dt="2024-04-20T10:26:18.564" v="6625" actId="1035"/>
          <ac:spMkLst>
            <pc:docMk/>
            <pc:sldMk cId="1379066214" sldId="470"/>
            <ac:spMk id="78" creationId="{D93288C8-050F-508F-AB1A-59473D58B5CB}"/>
          </ac:spMkLst>
        </pc:spChg>
        <pc:spChg chg="add del mod">
          <ac:chgData name="Huy Pham" userId="918db3a1909f15e0" providerId="LiveId" clId="{F25EFE69-9EE4-46EC-8F43-1A31E158A81F}" dt="2024-04-20T08:01:20.397" v="6004" actId="478"/>
          <ac:spMkLst>
            <pc:docMk/>
            <pc:sldMk cId="1379066214" sldId="470"/>
            <ac:spMk id="86" creationId="{D754AA78-760B-07BD-572E-CEFB51827D78}"/>
          </ac:spMkLst>
        </pc:spChg>
        <pc:spChg chg="add del">
          <ac:chgData name="Huy Pham" userId="918db3a1909f15e0" providerId="LiveId" clId="{F25EFE69-9EE4-46EC-8F43-1A31E158A81F}" dt="2024-04-20T08:03:26.241" v="6018" actId="478"/>
          <ac:spMkLst>
            <pc:docMk/>
            <pc:sldMk cId="1379066214" sldId="470"/>
            <ac:spMk id="87" creationId="{808B500C-0F56-F799-6A4E-1528492AFB10}"/>
          </ac:spMkLst>
        </pc:spChg>
        <pc:spChg chg="add mod">
          <ac:chgData name="Huy Pham" userId="918db3a1909f15e0" providerId="LiveId" clId="{F25EFE69-9EE4-46EC-8F43-1A31E158A81F}" dt="2024-05-28T07:27:23.400" v="10577" actId="1038"/>
          <ac:spMkLst>
            <pc:docMk/>
            <pc:sldMk cId="1379066214" sldId="470"/>
            <ac:spMk id="88" creationId="{2C8132BD-3131-9ED1-8459-5BAFC83AA4A2}"/>
          </ac:spMkLst>
        </pc:spChg>
        <pc:cxnChg chg="add mod">
          <ac:chgData name="Huy Pham" userId="918db3a1909f15e0" providerId="LiveId" clId="{F25EFE69-9EE4-46EC-8F43-1A31E158A81F}" dt="2024-04-20T10:09:58.094" v="6098" actId="1035"/>
          <ac:cxnSpMkLst>
            <pc:docMk/>
            <pc:sldMk cId="1379066214" sldId="470"/>
            <ac:cxnSpMk id="23" creationId="{7AA0AFFF-5B5A-28B1-59AF-E91A483BCC9C}"/>
          </ac:cxnSpMkLst>
        </pc:cxnChg>
        <pc:cxnChg chg="add mod">
          <ac:chgData name="Huy Pham" userId="918db3a1909f15e0" providerId="LiveId" clId="{F25EFE69-9EE4-46EC-8F43-1A31E158A81F}" dt="2024-04-20T10:09:45.840" v="6092" actId="1038"/>
          <ac:cxnSpMkLst>
            <pc:docMk/>
            <pc:sldMk cId="1379066214" sldId="470"/>
            <ac:cxnSpMk id="26" creationId="{AF6031E7-B55E-EF90-8EC9-AD636850EB96}"/>
          </ac:cxnSpMkLst>
        </pc:cxnChg>
        <pc:cxnChg chg="add del mod">
          <ac:chgData name="Huy Pham" userId="918db3a1909f15e0" providerId="LiveId" clId="{F25EFE69-9EE4-46EC-8F43-1A31E158A81F}" dt="2024-04-20T07:40:42.323" v="5688" actId="478"/>
          <ac:cxnSpMkLst>
            <pc:docMk/>
            <pc:sldMk cId="1379066214" sldId="470"/>
            <ac:cxnSpMk id="32" creationId="{C8D2B6B2-54D1-A393-092B-8D64BA7CEA5A}"/>
          </ac:cxnSpMkLst>
        </pc:cxnChg>
        <pc:cxnChg chg="add mod">
          <ac:chgData name="Huy Pham" userId="918db3a1909f15e0" providerId="LiveId" clId="{F25EFE69-9EE4-46EC-8F43-1A31E158A81F}" dt="2024-04-20T10:16:20.077" v="6278" actId="14100"/>
          <ac:cxnSpMkLst>
            <pc:docMk/>
            <pc:sldMk cId="1379066214" sldId="470"/>
            <ac:cxnSpMk id="35" creationId="{B36FAF57-34B8-28F8-1B1F-D4C0B81974B7}"/>
          </ac:cxnSpMkLst>
        </pc:cxnChg>
        <pc:cxnChg chg="add mod">
          <ac:chgData name="Huy Pham" userId="918db3a1909f15e0" providerId="LiveId" clId="{F25EFE69-9EE4-46EC-8F43-1A31E158A81F}" dt="2024-04-20T10:07:00.273" v="6074" actId="1076"/>
          <ac:cxnSpMkLst>
            <pc:docMk/>
            <pc:sldMk cId="1379066214" sldId="470"/>
            <ac:cxnSpMk id="36" creationId="{C81031B5-04B0-5C50-1393-D68C09DCE145}"/>
          </ac:cxnSpMkLst>
        </pc:cxnChg>
        <pc:cxnChg chg="add mod">
          <ac:chgData name="Huy Pham" userId="918db3a1909f15e0" providerId="LiveId" clId="{F25EFE69-9EE4-46EC-8F43-1A31E158A81F}" dt="2024-04-20T10:12:24.108" v="6140" actId="1035"/>
          <ac:cxnSpMkLst>
            <pc:docMk/>
            <pc:sldMk cId="1379066214" sldId="470"/>
            <ac:cxnSpMk id="43" creationId="{729EF657-FB57-4197-A1FC-419BDBD5BBCB}"/>
          </ac:cxnSpMkLst>
        </pc:cxnChg>
        <pc:cxnChg chg="add mod">
          <ac:chgData name="Huy Pham" userId="918db3a1909f15e0" providerId="LiveId" clId="{F25EFE69-9EE4-46EC-8F43-1A31E158A81F}" dt="2024-04-20T10:18:00.564" v="6334" actId="1037"/>
          <ac:cxnSpMkLst>
            <pc:docMk/>
            <pc:sldMk cId="1379066214" sldId="470"/>
            <ac:cxnSpMk id="45" creationId="{94A7399E-FB84-5E61-3C08-F9705ADD06C6}"/>
          </ac:cxnSpMkLst>
        </pc:cxnChg>
        <pc:cxnChg chg="add mod">
          <ac:chgData name="Huy Pham" userId="918db3a1909f15e0" providerId="LiveId" clId="{F25EFE69-9EE4-46EC-8F43-1A31E158A81F}" dt="2024-04-20T10:07:00.273" v="6074" actId="1076"/>
          <ac:cxnSpMkLst>
            <pc:docMk/>
            <pc:sldMk cId="1379066214" sldId="470"/>
            <ac:cxnSpMk id="46" creationId="{2E11CBCF-6932-D6E1-3201-B53C64507731}"/>
          </ac:cxnSpMkLst>
        </pc:cxnChg>
        <pc:cxnChg chg="add mod">
          <ac:chgData name="Huy Pham" userId="918db3a1909f15e0" providerId="LiveId" clId="{F25EFE69-9EE4-46EC-8F43-1A31E158A81F}" dt="2024-04-20T10:07:00.273" v="6074" actId="1076"/>
          <ac:cxnSpMkLst>
            <pc:docMk/>
            <pc:sldMk cId="1379066214" sldId="470"/>
            <ac:cxnSpMk id="47" creationId="{2886586E-89B8-A2F3-DBB2-FD06DDAD02C6}"/>
          </ac:cxnSpMkLst>
        </pc:cxnChg>
        <pc:cxnChg chg="add mod">
          <ac:chgData name="Huy Pham" userId="918db3a1909f15e0" providerId="LiveId" clId="{F25EFE69-9EE4-46EC-8F43-1A31E158A81F}" dt="2024-04-20T10:07:00.273" v="6074" actId="1076"/>
          <ac:cxnSpMkLst>
            <pc:docMk/>
            <pc:sldMk cId="1379066214" sldId="470"/>
            <ac:cxnSpMk id="48" creationId="{726FA36F-C865-2CD1-57BB-606CC4DA83DB}"/>
          </ac:cxnSpMkLst>
        </pc:cxnChg>
        <pc:cxnChg chg="mod">
          <ac:chgData name="Huy Pham" userId="918db3a1909f15e0" providerId="LiveId" clId="{F25EFE69-9EE4-46EC-8F43-1A31E158A81F}" dt="2024-04-20T10:23:01.403" v="6415" actId="1035"/>
          <ac:cxnSpMkLst>
            <pc:docMk/>
            <pc:sldMk cId="1379066214" sldId="470"/>
            <ac:cxnSpMk id="53" creationId="{D1B09C2A-1D90-5A78-5C7D-71E2D92D22E6}"/>
          </ac:cxnSpMkLst>
        </pc:cxnChg>
        <pc:cxnChg chg="mod">
          <ac:chgData name="Huy Pham" userId="918db3a1909f15e0" providerId="LiveId" clId="{F25EFE69-9EE4-46EC-8F43-1A31E158A81F}" dt="2024-04-20T10:23:01.403" v="6415" actId="1035"/>
          <ac:cxnSpMkLst>
            <pc:docMk/>
            <pc:sldMk cId="1379066214" sldId="470"/>
            <ac:cxnSpMk id="54" creationId="{0F93CF28-9567-F17C-8FAD-FA37ECC40EAB}"/>
          </ac:cxnSpMkLst>
        </pc:cxnChg>
        <pc:cxnChg chg="mod">
          <ac:chgData name="Huy Pham" userId="918db3a1909f15e0" providerId="LiveId" clId="{F25EFE69-9EE4-46EC-8F43-1A31E158A81F}" dt="2024-04-20T10:23:01.403" v="6415" actId="1035"/>
          <ac:cxnSpMkLst>
            <pc:docMk/>
            <pc:sldMk cId="1379066214" sldId="470"/>
            <ac:cxnSpMk id="56" creationId="{B8AC8532-1602-8302-FC00-D27752EFD6E8}"/>
          </ac:cxnSpMkLst>
        </pc:cxnChg>
        <pc:cxnChg chg="add mod">
          <ac:chgData name="Huy Pham" userId="918db3a1909f15e0" providerId="LiveId" clId="{F25EFE69-9EE4-46EC-8F43-1A31E158A81F}" dt="2024-04-20T10:17:38.004" v="6318" actId="1037"/>
          <ac:cxnSpMkLst>
            <pc:docMk/>
            <pc:sldMk cId="1379066214" sldId="470"/>
            <ac:cxnSpMk id="61" creationId="{4934A840-8096-2501-B4B5-63B6F73750DB}"/>
          </ac:cxnSpMkLst>
        </pc:cxnChg>
        <pc:cxnChg chg="add mod">
          <ac:chgData name="Huy Pham" userId="918db3a1909f15e0" providerId="LiveId" clId="{F25EFE69-9EE4-46EC-8F43-1A31E158A81F}" dt="2024-04-20T10:14:38.613" v="6208" actId="1037"/>
          <ac:cxnSpMkLst>
            <pc:docMk/>
            <pc:sldMk cId="1379066214" sldId="470"/>
            <ac:cxnSpMk id="66" creationId="{816200A0-6F9C-80C2-8A8D-D1D341CE791E}"/>
          </ac:cxnSpMkLst>
        </pc:cxnChg>
        <pc:cxnChg chg="add mod">
          <ac:chgData name="Huy Pham" userId="918db3a1909f15e0" providerId="LiveId" clId="{F25EFE69-9EE4-46EC-8F43-1A31E158A81F}" dt="2024-04-20T10:07:00.273" v="6074" actId="1076"/>
          <ac:cxnSpMkLst>
            <pc:docMk/>
            <pc:sldMk cId="1379066214" sldId="470"/>
            <ac:cxnSpMk id="69" creationId="{F86FED99-247C-2FAD-A6D7-0949610CA784}"/>
          </ac:cxnSpMkLst>
        </pc:cxnChg>
        <pc:cxnChg chg="mod">
          <ac:chgData name="Huy Pham" userId="918db3a1909f15e0" providerId="LiveId" clId="{F25EFE69-9EE4-46EC-8F43-1A31E158A81F}" dt="2024-04-20T10:23:01.403" v="6415" actId="1035"/>
          <ac:cxnSpMkLst>
            <pc:docMk/>
            <pc:sldMk cId="1379066214" sldId="470"/>
            <ac:cxnSpMk id="73" creationId="{51DDD3EE-B75F-E283-42FB-06CA8DF75380}"/>
          </ac:cxnSpMkLst>
        </pc:cxnChg>
        <pc:cxnChg chg="add mod">
          <ac:chgData name="Huy Pham" userId="918db3a1909f15e0" providerId="LiveId" clId="{F25EFE69-9EE4-46EC-8F43-1A31E158A81F}" dt="2024-04-20T10:07:00.273" v="6074" actId="1076"/>
          <ac:cxnSpMkLst>
            <pc:docMk/>
            <pc:sldMk cId="1379066214" sldId="470"/>
            <ac:cxnSpMk id="76" creationId="{8FAF8305-2AC0-01C3-F649-899242F239B7}"/>
          </ac:cxnSpMkLst>
        </pc:cxnChg>
        <pc:cxnChg chg="add mod">
          <ac:chgData name="Huy Pham" userId="918db3a1909f15e0" providerId="LiveId" clId="{F25EFE69-9EE4-46EC-8F43-1A31E158A81F}" dt="2024-04-20T10:07:00.273" v="6074" actId="1076"/>
          <ac:cxnSpMkLst>
            <pc:docMk/>
            <pc:sldMk cId="1379066214" sldId="470"/>
            <ac:cxnSpMk id="79" creationId="{96B0EF6E-5546-72A1-00C9-AEB2B1FCA540}"/>
          </ac:cxnSpMkLst>
        </pc:cxnChg>
        <pc:cxnChg chg="add mod">
          <ac:chgData name="Huy Pham" userId="918db3a1909f15e0" providerId="LiveId" clId="{F25EFE69-9EE4-46EC-8F43-1A31E158A81F}" dt="2024-04-20T10:09:51.095" v="6097" actId="1035"/>
          <ac:cxnSpMkLst>
            <pc:docMk/>
            <pc:sldMk cId="1379066214" sldId="470"/>
            <ac:cxnSpMk id="80" creationId="{FB62E027-8A51-2F7D-E8A8-32FF83554CE6}"/>
          </ac:cxnSpMkLst>
        </pc:cxnChg>
      </pc:sldChg>
      <pc:sldChg chg="addSp delSp modSp add mod delAnim">
        <pc:chgData name="Huy Pham" userId="918db3a1909f15e0" providerId="LiveId" clId="{F25EFE69-9EE4-46EC-8F43-1A31E158A81F}" dt="2024-04-23T09:06:47.695" v="9953"/>
        <pc:sldMkLst>
          <pc:docMk/>
          <pc:sldMk cId="445567896" sldId="471"/>
        </pc:sldMkLst>
        <pc:spChg chg="add mod">
          <ac:chgData name="Huy Pham" userId="918db3a1909f15e0" providerId="LiveId" clId="{F25EFE69-9EE4-46EC-8F43-1A31E158A81F}" dt="2024-04-23T09:06:47.695" v="9953"/>
          <ac:spMkLst>
            <pc:docMk/>
            <pc:sldMk cId="445567896" sldId="471"/>
            <ac:spMk id="3" creationId="{E01358C6-0703-0B2A-3885-50C6A758E9DF}"/>
          </ac:spMkLst>
        </pc:spChg>
        <pc:spChg chg="del">
          <ac:chgData name="Huy Pham" userId="918db3a1909f15e0" providerId="LiveId" clId="{F25EFE69-9EE4-46EC-8F43-1A31E158A81F}" dt="2024-04-20T23:46:13.611" v="6641" actId="478"/>
          <ac:spMkLst>
            <pc:docMk/>
            <pc:sldMk cId="445567896" sldId="471"/>
            <ac:spMk id="19" creationId="{0D0FAD13-81FD-9CEB-0DAE-E2775E752AFF}"/>
          </ac:spMkLst>
        </pc:spChg>
        <pc:spChg chg="del">
          <ac:chgData name="Huy Pham" userId="918db3a1909f15e0" providerId="LiveId" clId="{F25EFE69-9EE4-46EC-8F43-1A31E158A81F}" dt="2024-04-20T23:46:13.611" v="6641" actId="478"/>
          <ac:spMkLst>
            <pc:docMk/>
            <pc:sldMk cId="445567896" sldId="471"/>
            <ac:spMk id="20" creationId="{996C930C-5EBE-9529-9BBF-57DB3A65F8C9}"/>
          </ac:spMkLst>
        </pc:spChg>
        <pc:spChg chg="del">
          <ac:chgData name="Huy Pham" userId="918db3a1909f15e0" providerId="LiveId" clId="{F25EFE69-9EE4-46EC-8F43-1A31E158A81F}" dt="2024-04-20T23:46:13.611" v="6641" actId="478"/>
          <ac:spMkLst>
            <pc:docMk/>
            <pc:sldMk cId="445567896" sldId="471"/>
            <ac:spMk id="22" creationId="{A7A6910C-3825-1DA4-7D4E-038F1687694D}"/>
          </ac:spMkLst>
        </pc:spChg>
        <pc:spChg chg="add mod">
          <ac:chgData name="Huy Pham" userId="918db3a1909f15e0" providerId="LiveId" clId="{F25EFE69-9EE4-46EC-8F43-1A31E158A81F}" dt="2024-04-20T23:47:05.166" v="6655" actId="1076"/>
          <ac:spMkLst>
            <pc:docMk/>
            <pc:sldMk cId="445567896" sldId="471"/>
            <ac:spMk id="23" creationId="{44731E4C-D207-9786-4417-63ADD45E1AA0}"/>
          </ac:spMkLst>
        </pc:spChg>
        <pc:spChg chg="add mod">
          <ac:chgData name="Huy Pham" userId="918db3a1909f15e0" providerId="LiveId" clId="{F25EFE69-9EE4-46EC-8F43-1A31E158A81F}" dt="2024-04-20T23:47:21.595" v="6660" actId="1076"/>
          <ac:spMkLst>
            <pc:docMk/>
            <pc:sldMk cId="445567896" sldId="471"/>
            <ac:spMk id="24" creationId="{71419C2B-118D-D2CC-D4FA-53463738BA8B}"/>
          </ac:spMkLst>
        </pc:spChg>
        <pc:spChg chg="del">
          <ac:chgData name="Huy Pham" userId="918db3a1909f15e0" providerId="LiveId" clId="{F25EFE69-9EE4-46EC-8F43-1A31E158A81F}" dt="2024-04-20T23:46:13.611" v="6641" actId="478"/>
          <ac:spMkLst>
            <pc:docMk/>
            <pc:sldMk cId="445567896" sldId="471"/>
            <ac:spMk id="25" creationId="{DE3C7C16-1054-4B84-29CE-84D166519866}"/>
          </ac:spMkLst>
        </pc:spChg>
        <pc:spChg chg="del">
          <ac:chgData name="Huy Pham" userId="918db3a1909f15e0" providerId="LiveId" clId="{F25EFE69-9EE4-46EC-8F43-1A31E158A81F}" dt="2024-04-23T09:06:47.076" v="9952" actId="478"/>
          <ac:spMkLst>
            <pc:docMk/>
            <pc:sldMk cId="445567896" sldId="471"/>
            <ac:spMk id="26" creationId="{6155F20E-666A-00DF-9AC3-5138FBDDD604}"/>
          </ac:spMkLst>
        </pc:spChg>
        <pc:spChg chg="del">
          <ac:chgData name="Huy Pham" userId="918db3a1909f15e0" providerId="LiveId" clId="{F25EFE69-9EE4-46EC-8F43-1A31E158A81F}" dt="2024-04-20T23:46:13.611" v="6641" actId="478"/>
          <ac:spMkLst>
            <pc:docMk/>
            <pc:sldMk cId="445567896" sldId="471"/>
            <ac:spMk id="27" creationId="{900D60ED-5931-DEB0-F6CC-C4642F106937}"/>
          </ac:spMkLst>
        </pc:spChg>
        <pc:spChg chg="del">
          <ac:chgData name="Huy Pham" userId="918db3a1909f15e0" providerId="LiveId" clId="{F25EFE69-9EE4-46EC-8F43-1A31E158A81F}" dt="2024-04-20T23:46:13.611" v="6641" actId="478"/>
          <ac:spMkLst>
            <pc:docMk/>
            <pc:sldMk cId="445567896" sldId="471"/>
            <ac:spMk id="30" creationId="{40A06465-B896-D8F9-B807-0B3CCD32C5BA}"/>
          </ac:spMkLst>
        </pc:spChg>
        <pc:spChg chg="add mod">
          <ac:chgData name="Huy Pham" userId="918db3a1909f15e0" providerId="LiveId" clId="{F25EFE69-9EE4-46EC-8F43-1A31E158A81F}" dt="2024-04-20T23:48:14.866" v="6672" actId="14100"/>
          <ac:spMkLst>
            <pc:docMk/>
            <pc:sldMk cId="445567896" sldId="471"/>
            <ac:spMk id="31" creationId="{978EA9FB-6450-72B7-1D45-8A14AFEB1EAB}"/>
          </ac:spMkLst>
        </pc:spChg>
        <pc:spChg chg="add mod">
          <ac:chgData name="Huy Pham" userId="918db3a1909f15e0" providerId="LiveId" clId="{F25EFE69-9EE4-46EC-8F43-1A31E158A81F}" dt="2024-04-20T23:48:54.959" v="6695" actId="20577"/>
          <ac:spMkLst>
            <pc:docMk/>
            <pc:sldMk cId="445567896" sldId="471"/>
            <ac:spMk id="32" creationId="{A61BAD10-CCF4-DD37-0ADB-8A8BC80BB45A}"/>
          </ac:spMkLst>
        </pc:spChg>
        <pc:spChg chg="del">
          <ac:chgData name="Huy Pham" userId="918db3a1909f15e0" providerId="LiveId" clId="{F25EFE69-9EE4-46EC-8F43-1A31E158A81F}" dt="2024-04-20T23:46:13.611" v="6641" actId="478"/>
          <ac:spMkLst>
            <pc:docMk/>
            <pc:sldMk cId="445567896" sldId="471"/>
            <ac:spMk id="33" creationId="{7B8D0C4E-BCF1-073E-BB7A-9C11763A5A32}"/>
          </ac:spMkLst>
        </pc:spChg>
        <pc:spChg chg="add mod">
          <ac:chgData name="Huy Pham" userId="918db3a1909f15e0" providerId="LiveId" clId="{F25EFE69-9EE4-46EC-8F43-1A31E158A81F}" dt="2024-04-20T23:49:09.714" v="6697" actId="1076"/>
          <ac:spMkLst>
            <pc:docMk/>
            <pc:sldMk cId="445567896" sldId="471"/>
            <ac:spMk id="34" creationId="{16F604A2-18C9-6AF5-F792-720960E0FF83}"/>
          </ac:spMkLst>
        </pc:spChg>
        <pc:spChg chg="del">
          <ac:chgData name="Huy Pham" userId="918db3a1909f15e0" providerId="LiveId" clId="{F25EFE69-9EE4-46EC-8F43-1A31E158A81F}" dt="2024-04-20T23:46:13.611" v="6641" actId="478"/>
          <ac:spMkLst>
            <pc:docMk/>
            <pc:sldMk cId="445567896" sldId="471"/>
            <ac:spMk id="36" creationId="{01E662DD-BEB7-1F40-20E7-8EC918C5D22A}"/>
          </ac:spMkLst>
        </pc:spChg>
        <pc:spChg chg="del">
          <ac:chgData name="Huy Pham" userId="918db3a1909f15e0" providerId="LiveId" clId="{F25EFE69-9EE4-46EC-8F43-1A31E158A81F}" dt="2024-04-20T23:46:13.611" v="6641" actId="478"/>
          <ac:spMkLst>
            <pc:docMk/>
            <pc:sldMk cId="445567896" sldId="471"/>
            <ac:spMk id="37" creationId="{BD086373-E092-1548-E0FE-B7F211B12967}"/>
          </ac:spMkLst>
        </pc:spChg>
        <pc:spChg chg="del">
          <ac:chgData name="Huy Pham" userId="918db3a1909f15e0" providerId="LiveId" clId="{F25EFE69-9EE4-46EC-8F43-1A31E158A81F}" dt="2024-04-20T23:46:13.611" v="6641" actId="478"/>
          <ac:spMkLst>
            <pc:docMk/>
            <pc:sldMk cId="445567896" sldId="471"/>
            <ac:spMk id="40" creationId="{0ACC8C0D-1894-3629-5649-35E8A650702B}"/>
          </ac:spMkLst>
        </pc:spChg>
        <pc:spChg chg="del">
          <ac:chgData name="Huy Pham" userId="918db3a1909f15e0" providerId="LiveId" clId="{F25EFE69-9EE4-46EC-8F43-1A31E158A81F}" dt="2024-04-20T23:46:13.611" v="6641" actId="478"/>
          <ac:spMkLst>
            <pc:docMk/>
            <pc:sldMk cId="445567896" sldId="471"/>
            <ac:spMk id="41" creationId="{59419B58-AA94-54CB-1721-F909825B85AE}"/>
          </ac:spMkLst>
        </pc:spChg>
        <pc:spChg chg="del">
          <ac:chgData name="Huy Pham" userId="918db3a1909f15e0" providerId="LiveId" clId="{F25EFE69-9EE4-46EC-8F43-1A31E158A81F}" dt="2024-04-20T23:46:13.611" v="6641" actId="478"/>
          <ac:spMkLst>
            <pc:docMk/>
            <pc:sldMk cId="445567896" sldId="471"/>
            <ac:spMk id="42" creationId="{CBB1D875-3488-1913-DE76-FF025E7476FD}"/>
          </ac:spMkLst>
        </pc:spChg>
        <pc:spChg chg="del">
          <ac:chgData name="Huy Pham" userId="918db3a1909f15e0" providerId="LiveId" clId="{F25EFE69-9EE4-46EC-8F43-1A31E158A81F}" dt="2024-04-20T23:46:13.611" v="6641" actId="478"/>
          <ac:spMkLst>
            <pc:docMk/>
            <pc:sldMk cId="445567896" sldId="471"/>
            <ac:spMk id="43" creationId="{5183A78E-494F-C7A2-D21A-470750A6AC75}"/>
          </ac:spMkLst>
        </pc:spChg>
        <pc:spChg chg="del">
          <ac:chgData name="Huy Pham" userId="918db3a1909f15e0" providerId="LiveId" clId="{F25EFE69-9EE4-46EC-8F43-1A31E158A81F}" dt="2024-04-20T23:46:13.611" v="6641" actId="478"/>
          <ac:spMkLst>
            <pc:docMk/>
            <pc:sldMk cId="445567896" sldId="471"/>
            <ac:spMk id="44" creationId="{96821375-E324-1129-F62D-27EB90C108C9}"/>
          </ac:spMkLst>
        </pc:spChg>
        <pc:spChg chg="del">
          <ac:chgData name="Huy Pham" userId="918db3a1909f15e0" providerId="LiveId" clId="{F25EFE69-9EE4-46EC-8F43-1A31E158A81F}" dt="2024-04-20T23:46:13.611" v="6641" actId="478"/>
          <ac:spMkLst>
            <pc:docMk/>
            <pc:sldMk cId="445567896" sldId="471"/>
            <ac:spMk id="85" creationId="{0E2C550B-F5E1-F13C-7747-2E07A37D190D}"/>
          </ac:spMkLst>
        </pc:spChg>
        <pc:spChg chg="del">
          <ac:chgData name="Huy Pham" userId="918db3a1909f15e0" providerId="LiveId" clId="{F25EFE69-9EE4-46EC-8F43-1A31E158A81F}" dt="2024-04-20T23:46:13.611" v="6641" actId="478"/>
          <ac:spMkLst>
            <pc:docMk/>
            <pc:sldMk cId="445567896" sldId="471"/>
            <ac:spMk id="86" creationId="{DE0FA836-AFC1-ABEB-9DAF-DA5C41BD1B60}"/>
          </ac:spMkLst>
        </pc:spChg>
        <pc:spChg chg="del">
          <ac:chgData name="Huy Pham" userId="918db3a1909f15e0" providerId="LiveId" clId="{F25EFE69-9EE4-46EC-8F43-1A31E158A81F}" dt="2024-04-20T23:46:13.611" v="6641" actId="478"/>
          <ac:spMkLst>
            <pc:docMk/>
            <pc:sldMk cId="445567896" sldId="471"/>
            <ac:spMk id="94" creationId="{3F4B16FC-0860-E165-CF36-52616E37A35E}"/>
          </ac:spMkLst>
        </pc:spChg>
        <pc:spChg chg="del">
          <ac:chgData name="Huy Pham" userId="918db3a1909f15e0" providerId="LiveId" clId="{F25EFE69-9EE4-46EC-8F43-1A31E158A81F}" dt="2024-04-20T23:46:13.611" v="6641" actId="478"/>
          <ac:spMkLst>
            <pc:docMk/>
            <pc:sldMk cId="445567896" sldId="471"/>
            <ac:spMk id="95" creationId="{42D4847A-F7B8-0FA6-793E-08500BEE72FC}"/>
          </ac:spMkLst>
        </pc:spChg>
        <pc:spChg chg="del">
          <ac:chgData name="Huy Pham" userId="918db3a1909f15e0" providerId="LiveId" clId="{F25EFE69-9EE4-46EC-8F43-1A31E158A81F}" dt="2024-04-20T23:46:13.611" v="6641" actId="478"/>
          <ac:spMkLst>
            <pc:docMk/>
            <pc:sldMk cId="445567896" sldId="471"/>
            <ac:spMk id="97" creationId="{28F485AA-533E-D32F-24DE-7BBF2DE5F563}"/>
          </ac:spMkLst>
        </pc:spChg>
        <pc:spChg chg="del">
          <ac:chgData name="Huy Pham" userId="918db3a1909f15e0" providerId="LiveId" clId="{F25EFE69-9EE4-46EC-8F43-1A31E158A81F}" dt="2024-04-20T23:46:13.611" v="6641" actId="478"/>
          <ac:spMkLst>
            <pc:docMk/>
            <pc:sldMk cId="445567896" sldId="471"/>
            <ac:spMk id="118" creationId="{4731CD14-7E58-2B85-379F-8937616270C6}"/>
          </ac:spMkLst>
        </pc:spChg>
        <pc:spChg chg="del">
          <ac:chgData name="Huy Pham" userId="918db3a1909f15e0" providerId="LiveId" clId="{F25EFE69-9EE4-46EC-8F43-1A31E158A81F}" dt="2024-04-20T23:46:13.611" v="6641" actId="478"/>
          <ac:spMkLst>
            <pc:docMk/>
            <pc:sldMk cId="445567896" sldId="471"/>
            <ac:spMk id="122" creationId="{40F03F25-B3CE-9B48-56BD-1CB5CEDB655D}"/>
          </ac:spMkLst>
        </pc:spChg>
        <pc:spChg chg="del">
          <ac:chgData name="Huy Pham" userId="918db3a1909f15e0" providerId="LiveId" clId="{F25EFE69-9EE4-46EC-8F43-1A31E158A81F}" dt="2024-04-20T23:46:13.611" v="6641" actId="478"/>
          <ac:spMkLst>
            <pc:docMk/>
            <pc:sldMk cId="445567896" sldId="471"/>
            <ac:spMk id="123" creationId="{1031E884-6E63-C383-C3AA-E0F617267F2C}"/>
          </ac:spMkLst>
        </pc:spChg>
        <pc:spChg chg="del">
          <ac:chgData name="Huy Pham" userId="918db3a1909f15e0" providerId="LiveId" clId="{F25EFE69-9EE4-46EC-8F43-1A31E158A81F}" dt="2024-04-20T23:46:13.611" v="6641" actId="478"/>
          <ac:spMkLst>
            <pc:docMk/>
            <pc:sldMk cId="445567896" sldId="471"/>
            <ac:spMk id="125" creationId="{5A293629-AB04-CC30-432B-AE2CE59950FE}"/>
          </ac:spMkLst>
        </pc:spChg>
        <pc:spChg chg="del">
          <ac:chgData name="Huy Pham" userId="918db3a1909f15e0" providerId="LiveId" clId="{F25EFE69-9EE4-46EC-8F43-1A31E158A81F}" dt="2024-04-20T23:46:13.611" v="6641" actId="478"/>
          <ac:spMkLst>
            <pc:docMk/>
            <pc:sldMk cId="445567896" sldId="471"/>
            <ac:spMk id="126" creationId="{076454FB-AEA9-66AD-4081-5F86FC50A3B3}"/>
          </ac:spMkLst>
        </pc:spChg>
        <pc:spChg chg="del">
          <ac:chgData name="Huy Pham" userId="918db3a1909f15e0" providerId="LiveId" clId="{F25EFE69-9EE4-46EC-8F43-1A31E158A81F}" dt="2024-04-20T23:46:13.611" v="6641" actId="478"/>
          <ac:spMkLst>
            <pc:docMk/>
            <pc:sldMk cId="445567896" sldId="471"/>
            <ac:spMk id="127" creationId="{50329B71-47A6-A676-EA18-E22E8C7424F7}"/>
          </ac:spMkLst>
        </pc:spChg>
        <pc:spChg chg="del">
          <ac:chgData name="Huy Pham" userId="918db3a1909f15e0" providerId="LiveId" clId="{F25EFE69-9EE4-46EC-8F43-1A31E158A81F}" dt="2024-04-20T23:46:13.611" v="6641" actId="478"/>
          <ac:spMkLst>
            <pc:docMk/>
            <pc:sldMk cId="445567896" sldId="471"/>
            <ac:spMk id="128" creationId="{C9F7D455-A2A9-0033-E32E-D0B9A448B67D}"/>
          </ac:spMkLst>
        </pc:spChg>
        <pc:spChg chg="del">
          <ac:chgData name="Huy Pham" userId="918db3a1909f15e0" providerId="LiveId" clId="{F25EFE69-9EE4-46EC-8F43-1A31E158A81F}" dt="2024-04-20T23:46:13.611" v="6641" actId="478"/>
          <ac:spMkLst>
            <pc:docMk/>
            <pc:sldMk cId="445567896" sldId="471"/>
            <ac:spMk id="129" creationId="{73DEE2C0-2CA7-4E25-EE67-7226626F6F0C}"/>
          </ac:spMkLst>
        </pc:spChg>
        <pc:spChg chg="del">
          <ac:chgData name="Huy Pham" userId="918db3a1909f15e0" providerId="LiveId" clId="{F25EFE69-9EE4-46EC-8F43-1A31E158A81F}" dt="2024-04-20T23:46:13.611" v="6641" actId="478"/>
          <ac:spMkLst>
            <pc:docMk/>
            <pc:sldMk cId="445567896" sldId="471"/>
            <ac:spMk id="130" creationId="{750DCB31-2007-0231-B414-0074C7EEAF9E}"/>
          </ac:spMkLst>
        </pc:spChg>
        <pc:spChg chg="del">
          <ac:chgData name="Huy Pham" userId="918db3a1909f15e0" providerId="LiveId" clId="{F25EFE69-9EE4-46EC-8F43-1A31E158A81F}" dt="2024-04-20T23:46:13.611" v="6641" actId="478"/>
          <ac:spMkLst>
            <pc:docMk/>
            <pc:sldMk cId="445567896" sldId="471"/>
            <ac:spMk id="131" creationId="{B6DAF540-D211-E3C5-F77C-14AC88D1DA31}"/>
          </ac:spMkLst>
        </pc:spChg>
        <pc:spChg chg="del">
          <ac:chgData name="Huy Pham" userId="918db3a1909f15e0" providerId="LiveId" clId="{F25EFE69-9EE4-46EC-8F43-1A31E158A81F}" dt="2024-04-20T23:46:13.611" v="6641" actId="478"/>
          <ac:spMkLst>
            <pc:docMk/>
            <pc:sldMk cId="445567896" sldId="471"/>
            <ac:spMk id="133" creationId="{D962F419-4C66-EFC7-57B1-C771F095C436}"/>
          </ac:spMkLst>
        </pc:spChg>
        <pc:graphicFrameChg chg="add del mod">
          <ac:chgData name="Huy Pham" userId="918db3a1909f15e0" providerId="LiveId" clId="{F25EFE69-9EE4-46EC-8F43-1A31E158A81F}" dt="2024-04-20T23:46:23.607" v="6644"/>
          <ac:graphicFrameMkLst>
            <pc:docMk/>
            <pc:sldMk cId="445567896" sldId="471"/>
            <ac:graphicFrameMk id="3" creationId="{339C5AD1-9FB6-8F05-0781-D1AE4E5599A9}"/>
          </ac:graphicFrameMkLst>
        </pc:graphicFrameChg>
        <pc:graphicFrameChg chg="add del mod">
          <ac:chgData name="Huy Pham" userId="918db3a1909f15e0" providerId="LiveId" clId="{F25EFE69-9EE4-46EC-8F43-1A31E158A81F}" dt="2024-04-20T23:47:44.896" v="6663"/>
          <ac:graphicFrameMkLst>
            <pc:docMk/>
            <pc:sldMk cId="445567896" sldId="471"/>
            <ac:graphicFrameMk id="28" creationId="{ECFD3A2E-A0DB-1381-15E7-80511A3E4E40}"/>
          </ac:graphicFrameMkLst>
        </pc:graphicFrameChg>
        <pc:cxnChg chg="del">
          <ac:chgData name="Huy Pham" userId="918db3a1909f15e0" providerId="LiveId" clId="{F25EFE69-9EE4-46EC-8F43-1A31E158A81F}" dt="2024-04-20T23:46:13.611" v="6641" actId="478"/>
          <ac:cxnSpMkLst>
            <pc:docMk/>
            <pc:sldMk cId="445567896" sldId="471"/>
            <ac:cxnSpMk id="38" creationId="{6EEEBF0F-E400-9CB6-AA02-88037B46E6FF}"/>
          </ac:cxnSpMkLst>
        </pc:cxnChg>
        <pc:cxnChg chg="del">
          <ac:chgData name="Huy Pham" userId="918db3a1909f15e0" providerId="LiveId" clId="{F25EFE69-9EE4-46EC-8F43-1A31E158A81F}" dt="2024-04-20T23:46:13.611" v="6641" actId="478"/>
          <ac:cxnSpMkLst>
            <pc:docMk/>
            <pc:sldMk cId="445567896" sldId="471"/>
            <ac:cxnSpMk id="39" creationId="{B1145BA8-194C-118F-7AEA-22680251EA94}"/>
          </ac:cxnSpMkLst>
        </pc:cxnChg>
        <pc:cxnChg chg="del">
          <ac:chgData name="Huy Pham" userId="918db3a1909f15e0" providerId="LiveId" clId="{F25EFE69-9EE4-46EC-8F43-1A31E158A81F}" dt="2024-04-20T23:46:13.611" v="6641" actId="478"/>
          <ac:cxnSpMkLst>
            <pc:docMk/>
            <pc:sldMk cId="445567896" sldId="471"/>
            <ac:cxnSpMk id="49" creationId="{6DAAFCF8-888E-4AA8-DE12-1342E5A5ECD7}"/>
          </ac:cxnSpMkLst>
        </pc:cxnChg>
        <pc:cxnChg chg="del">
          <ac:chgData name="Huy Pham" userId="918db3a1909f15e0" providerId="LiveId" clId="{F25EFE69-9EE4-46EC-8F43-1A31E158A81F}" dt="2024-04-20T23:46:13.611" v="6641" actId="478"/>
          <ac:cxnSpMkLst>
            <pc:docMk/>
            <pc:sldMk cId="445567896" sldId="471"/>
            <ac:cxnSpMk id="52" creationId="{4EF21060-16CF-D293-E91E-04CEA3126103}"/>
          </ac:cxnSpMkLst>
        </pc:cxnChg>
        <pc:cxnChg chg="del">
          <ac:chgData name="Huy Pham" userId="918db3a1909f15e0" providerId="LiveId" clId="{F25EFE69-9EE4-46EC-8F43-1A31E158A81F}" dt="2024-04-20T23:46:13.611" v="6641" actId="478"/>
          <ac:cxnSpMkLst>
            <pc:docMk/>
            <pc:sldMk cId="445567896" sldId="471"/>
            <ac:cxnSpMk id="61" creationId="{9688F8B3-AB2E-9669-B16C-CE097C42A35E}"/>
          </ac:cxnSpMkLst>
        </pc:cxnChg>
        <pc:cxnChg chg="del">
          <ac:chgData name="Huy Pham" userId="918db3a1909f15e0" providerId="LiveId" clId="{F25EFE69-9EE4-46EC-8F43-1A31E158A81F}" dt="2024-04-20T23:46:13.611" v="6641" actId="478"/>
          <ac:cxnSpMkLst>
            <pc:docMk/>
            <pc:sldMk cId="445567896" sldId="471"/>
            <ac:cxnSpMk id="66" creationId="{65AA80DA-55A7-2A6B-8543-F65929D18F66}"/>
          </ac:cxnSpMkLst>
        </pc:cxnChg>
        <pc:cxnChg chg="del">
          <ac:chgData name="Huy Pham" userId="918db3a1909f15e0" providerId="LiveId" clId="{F25EFE69-9EE4-46EC-8F43-1A31E158A81F}" dt="2024-04-20T23:46:13.611" v="6641" actId="478"/>
          <ac:cxnSpMkLst>
            <pc:docMk/>
            <pc:sldMk cId="445567896" sldId="471"/>
            <ac:cxnSpMk id="67" creationId="{ACA571AE-76A3-6C01-6E21-0E1CC41E7E01}"/>
          </ac:cxnSpMkLst>
        </pc:cxnChg>
        <pc:cxnChg chg="del">
          <ac:chgData name="Huy Pham" userId="918db3a1909f15e0" providerId="LiveId" clId="{F25EFE69-9EE4-46EC-8F43-1A31E158A81F}" dt="2024-04-20T23:46:13.611" v="6641" actId="478"/>
          <ac:cxnSpMkLst>
            <pc:docMk/>
            <pc:sldMk cId="445567896" sldId="471"/>
            <ac:cxnSpMk id="70" creationId="{D151D315-6D0F-580C-BAD9-CD497CDD5857}"/>
          </ac:cxnSpMkLst>
        </pc:cxnChg>
        <pc:cxnChg chg="del">
          <ac:chgData name="Huy Pham" userId="918db3a1909f15e0" providerId="LiveId" clId="{F25EFE69-9EE4-46EC-8F43-1A31E158A81F}" dt="2024-04-20T23:46:13.611" v="6641" actId="478"/>
          <ac:cxnSpMkLst>
            <pc:docMk/>
            <pc:sldMk cId="445567896" sldId="471"/>
            <ac:cxnSpMk id="71" creationId="{0E4AF7E1-863A-D2DA-E77E-F761DA107C75}"/>
          </ac:cxnSpMkLst>
        </pc:cxnChg>
        <pc:cxnChg chg="del">
          <ac:chgData name="Huy Pham" userId="918db3a1909f15e0" providerId="LiveId" clId="{F25EFE69-9EE4-46EC-8F43-1A31E158A81F}" dt="2024-04-20T23:46:13.611" v="6641" actId="478"/>
          <ac:cxnSpMkLst>
            <pc:docMk/>
            <pc:sldMk cId="445567896" sldId="471"/>
            <ac:cxnSpMk id="72" creationId="{9335A2D7-81AD-8E6D-5E01-FDD3A2468D34}"/>
          </ac:cxnSpMkLst>
        </pc:cxnChg>
        <pc:cxnChg chg="del">
          <ac:chgData name="Huy Pham" userId="918db3a1909f15e0" providerId="LiveId" clId="{F25EFE69-9EE4-46EC-8F43-1A31E158A81F}" dt="2024-04-20T23:46:13.611" v="6641" actId="478"/>
          <ac:cxnSpMkLst>
            <pc:docMk/>
            <pc:sldMk cId="445567896" sldId="471"/>
            <ac:cxnSpMk id="73" creationId="{6EBD310A-528B-7437-4EB2-755C27D79E5D}"/>
          </ac:cxnSpMkLst>
        </pc:cxnChg>
        <pc:cxnChg chg="del">
          <ac:chgData name="Huy Pham" userId="918db3a1909f15e0" providerId="LiveId" clId="{F25EFE69-9EE4-46EC-8F43-1A31E158A81F}" dt="2024-04-20T23:46:13.611" v="6641" actId="478"/>
          <ac:cxnSpMkLst>
            <pc:docMk/>
            <pc:sldMk cId="445567896" sldId="471"/>
            <ac:cxnSpMk id="76" creationId="{35D6CDFE-5200-891B-2103-1B6FD6713931}"/>
          </ac:cxnSpMkLst>
        </pc:cxnChg>
        <pc:cxnChg chg="del">
          <ac:chgData name="Huy Pham" userId="918db3a1909f15e0" providerId="LiveId" clId="{F25EFE69-9EE4-46EC-8F43-1A31E158A81F}" dt="2024-04-20T23:46:13.611" v="6641" actId="478"/>
          <ac:cxnSpMkLst>
            <pc:docMk/>
            <pc:sldMk cId="445567896" sldId="471"/>
            <ac:cxnSpMk id="78" creationId="{FD76012A-8263-AD91-4738-748D93252731}"/>
          </ac:cxnSpMkLst>
        </pc:cxnChg>
        <pc:cxnChg chg="del">
          <ac:chgData name="Huy Pham" userId="918db3a1909f15e0" providerId="LiveId" clId="{F25EFE69-9EE4-46EC-8F43-1A31E158A81F}" dt="2024-04-20T23:46:13.611" v="6641" actId="478"/>
          <ac:cxnSpMkLst>
            <pc:docMk/>
            <pc:sldMk cId="445567896" sldId="471"/>
            <ac:cxnSpMk id="79" creationId="{00ECB1DA-F452-EC1A-00D3-A17FB2B32876}"/>
          </ac:cxnSpMkLst>
        </pc:cxnChg>
        <pc:cxnChg chg="del">
          <ac:chgData name="Huy Pham" userId="918db3a1909f15e0" providerId="LiveId" clId="{F25EFE69-9EE4-46EC-8F43-1A31E158A81F}" dt="2024-04-20T23:46:13.611" v="6641" actId="478"/>
          <ac:cxnSpMkLst>
            <pc:docMk/>
            <pc:sldMk cId="445567896" sldId="471"/>
            <ac:cxnSpMk id="84" creationId="{8A83F732-0C62-BC14-24CE-1EB2DA43F4AC}"/>
          </ac:cxnSpMkLst>
        </pc:cxnChg>
      </pc:sldChg>
      <pc:sldChg chg="addSp delSp modSp add mod delAnim modAnim">
        <pc:chgData name="Huy Pham" userId="918db3a1909f15e0" providerId="LiveId" clId="{F25EFE69-9EE4-46EC-8F43-1A31E158A81F}" dt="2024-05-28T07:49:25.082" v="10718"/>
        <pc:sldMkLst>
          <pc:docMk/>
          <pc:sldMk cId="2621650146" sldId="472"/>
        </pc:sldMkLst>
        <pc:spChg chg="add mod">
          <ac:chgData name="Huy Pham" userId="918db3a1909f15e0" providerId="LiveId" clId="{F25EFE69-9EE4-46EC-8F43-1A31E158A81F}" dt="2024-04-21T00:49:42.154" v="7003" actId="14100"/>
          <ac:spMkLst>
            <pc:docMk/>
            <pc:sldMk cId="2621650146" sldId="472"/>
            <ac:spMk id="10" creationId="{0E8C30E7-5874-1093-8913-6762AA63AD11}"/>
          </ac:spMkLst>
        </pc:spChg>
        <pc:spChg chg="add mod">
          <ac:chgData name="Huy Pham" userId="918db3a1909f15e0" providerId="LiveId" clId="{F25EFE69-9EE4-46EC-8F43-1A31E158A81F}" dt="2024-04-21T00:48:47.691" v="6972" actId="1036"/>
          <ac:spMkLst>
            <pc:docMk/>
            <pc:sldMk cId="2621650146" sldId="472"/>
            <ac:spMk id="14" creationId="{70523748-9B97-4FEA-43F2-F2F872BCB436}"/>
          </ac:spMkLst>
        </pc:spChg>
        <pc:spChg chg="add mod">
          <ac:chgData name="Huy Pham" userId="918db3a1909f15e0" providerId="LiveId" clId="{F25EFE69-9EE4-46EC-8F43-1A31E158A81F}" dt="2024-04-21T00:49:38.815" v="7002" actId="1076"/>
          <ac:spMkLst>
            <pc:docMk/>
            <pc:sldMk cId="2621650146" sldId="472"/>
            <ac:spMk id="17" creationId="{B5BD8938-E65F-CD3E-78C5-6C422ADFB11B}"/>
          </ac:spMkLst>
        </pc:spChg>
        <pc:spChg chg="del">
          <ac:chgData name="Huy Pham" userId="918db3a1909f15e0" providerId="LiveId" clId="{F25EFE69-9EE4-46EC-8F43-1A31E158A81F}" dt="2024-04-21T00:00:13.630" v="6924" actId="478"/>
          <ac:spMkLst>
            <pc:docMk/>
            <pc:sldMk cId="2621650146" sldId="472"/>
            <ac:spMk id="19" creationId="{0D0FAD13-81FD-9CEB-0DAE-E2775E752AFF}"/>
          </ac:spMkLst>
        </pc:spChg>
        <pc:spChg chg="del">
          <ac:chgData name="Huy Pham" userId="918db3a1909f15e0" providerId="LiveId" clId="{F25EFE69-9EE4-46EC-8F43-1A31E158A81F}" dt="2024-04-21T00:00:07.390" v="6922" actId="478"/>
          <ac:spMkLst>
            <pc:docMk/>
            <pc:sldMk cId="2621650146" sldId="472"/>
            <ac:spMk id="20" creationId="{996C930C-5EBE-9529-9BBF-57DB3A65F8C9}"/>
          </ac:spMkLst>
        </pc:spChg>
        <pc:spChg chg="del">
          <ac:chgData name="Huy Pham" userId="918db3a1909f15e0" providerId="LiveId" clId="{F25EFE69-9EE4-46EC-8F43-1A31E158A81F}" dt="2024-04-21T00:00:07.390" v="6922" actId="478"/>
          <ac:spMkLst>
            <pc:docMk/>
            <pc:sldMk cId="2621650146" sldId="472"/>
            <ac:spMk id="22" creationId="{A7A6910C-3825-1DA4-7D4E-038F1687694D}"/>
          </ac:spMkLst>
        </pc:spChg>
        <pc:spChg chg="add mod">
          <ac:chgData name="Huy Pham" userId="918db3a1909f15e0" providerId="LiveId" clId="{F25EFE69-9EE4-46EC-8F43-1A31E158A81F}" dt="2024-04-21T00:49:30.642" v="7001" actId="1076"/>
          <ac:spMkLst>
            <pc:docMk/>
            <pc:sldMk cId="2621650146" sldId="472"/>
            <ac:spMk id="24" creationId="{1CA52A92-4B97-D2AD-54F2-9B60F599D409}"/>
          </ac:spMkLst>
        </pc:spChg>
        <pc:spChg chg="del">
          <ac:chgData name="Huy Pham" userId="918db3a1909f15e0" providerId="LiveId" clId="{F25EFE69-9EE4-46EC-8F43-1A31E158A81F}" dt="2024-04-21T00:00:07.390" v="6922" actId="478"/>
          <ac:spMkLst>
            <pc:docMk/>
            <pc:sldMk cId="2621650146" sldId="472"/>
            <ac:spMk id="25" creationId="{DE3C7C16-1054-4B84-29CE-84D166519866}"/>
          </ac:spMkLst>
        </pc:spChg>
        <pc:spChg chg="mod">
          <ac:chgData name="Huy Pham" userId="918db3a1909f15e0" providerId="LiveId" clId="{F25EFE69-9EE4-46EC-8F43-1A31E158A81F}" dt="2024-04-23T09:07:18.134" v="9962" actId="20577"/>
          <ac:spMkLst>
            <pc:docMk/>
            <pc:sldMk cId="2621650146" sldId="472"/>
            <ac:spMk id="26" creationId="{6155F20E-666A-00DF-9AC3-5138FBDDD604}"/>
          </ac:spMkLst>
        </pc:spChg>
        <pc:spChg chg="del">
          <ac:chgData name="Huy Pham" userId="918db3a1909f15e0" providerId="LiveId" clId="{F25EFE69-9EE4-46EC-8F43-1A31E158A81F}" dt="2024-04-21T00:00:11.467" v="6923" actId="478"/>
          <ac:spMkLst>
            <pc:docMk/>
            <pc:sldMk cId="2621650146" sldId="472"/>
            <ac:spMk id="27" creationId="{900D60ED-5931-DEB0-F6CC-C4642F106937}"/>
          </ac:spMkLst>
        </pc:spChg>
        <pc:spChg chg="add mod">
          <ac:chgData name="Huy Pham" userId="918db3a1909f15e0" providerId="LiveId" clId="{F25EFE69-9EE4-46EC-8F43-1A31E158A81F}" dt="2024-04-21T00:48:56.996" v="6991" actId="1035"/>
          <ac:spMkLst>
            <pc:docMk/>
            <pc:sldMk cId="2621650146" sldId="472"/>
            <ac:spMk id="28" creationId="{06EB7EC0-010F-BAFD-7797-D60E89896C3C}"/>
          </ac:spMkLst>
        </pc:spChg>
        <pc:spChg chg="add mod">
          <ac:chgData name="Huy Pham" userId="918db3a1909f15e0" providerId="LiveId" clId="{F25EFE69-9EE4-46EC-8F43-1A31E158A81F}" dt="2024-04-21T00:49:25.521" v="7000" actId="1076"/>
          <ac:spMkLst>
            <pc:docMk/>
            <pc:sldMk cId="2621650146" sldId="472"/>
            <ac:spMk id="29" creationId="{21948ECC-6DE1-3A86-04AC-779881FF3103}"/>
          </ac:spMkLst>
        </pc:spChg>
        <pc:spChg chg="del">
          <ac:chgData name="Huy Pham" userId="918db3a1909f15e0" providerId="LiveId" clId="{F25EFE69-9EE4-46EC-8F43-1A31E158A81F}" dt="2024-04-21T00:00:07.390" v="6922" actId="478"/>
          <ac:spMkLst>
            <pc:docMk/>
            <pc:sldMk cId="2621650146" sldId="472"/>
            <ac:spMk id="30" creationId="{40A06465-B896-D8F9-B807-0B3CCD32C5BA}"/>
          </ac:spMkLst>
        </pc:spChg>
        <pc:spChg chg="del">
          <ac:chgData name="Huy Pham" userId="918db3a1909f15e0" providerId="LiveId" clId="{F25EFE69-9EE4-46EC-8F43-1A31E158A81F}" dt="2024-04-21T00:00:07.390" v="6922" actId="478"/>
          <ac:spMkLst>
            <pc:docMk/>
            <pc:sldMk cId="2621650146" sldId="472"/>
            <ac:spMk id="33" creationId="{7B8D0C4E-BCF1-073E-BB7A-9C11763A5A32}"/>
          </ac:spMkLst>
        </pc:spChg>
        <pc:spChg chg="mod">
          <ac:chgData name="Huy Pham" userId="918db3a1909f15e0" providerId="LiveId" clId="{F25EFE69-9EE4-46EC-8F43-1A31E158A81F}" dt="2024-04-21T00:00:29.162" v="6926" actId="1076"/>
          <ac:spMkLst>
            <pc:docMk/>
            <pc:sldMk cId="2621650146" sldId="472"/>
            <ac:spMk id="36" creationId="{01E662DD-BEB7-1F40-20E7-8EC918C5D22A}"/>
          </ac:spMkLst>
        </pc:spChg>
        <pc:spChg chg="mod">
          <ac:chgData name="Huy Pham" userId="918db3a1909f15e0" providerId="LiveId" clId="{F25EFE69-9EE4-46EC-8F43-1A31E158A81F}" dt="2024-04-21T00:00:29.162" v="6926" actId="1076"/>
          <ac:spMkLst>
            <pc:docMk/>
            <pc:sldMk cId="2621650146" sldId="472"/>
            <ac:spMk id="37" creationId="{BD086373-E092-1548-E0FE-B7F211B12967}"/>
          </ac:spMkLst>
        </pc:spChg>
        <pc:spChg chg="mod">
          <ac:chgData name="Huy Pham" userId="918db3a1909f15e0" providerId="LiveId" clId="{F25EFE69-9EE4-46EC-8F43-1A31E158A81F}" dt="2024-04-21T00:00:29.162" v="6926" actId="1076"/>
          <ac:spMkLst>
            <pc:docMk/>
            <pc:sldMk cId="2621650146" sldId="472"/>
            <ac:spMk id="40" creationId="{0ACC8C0D-1894-3629-5649-35E8A650702B}"/>
          </ac:spMkLst>
        </pc:spChg>
        <pc:spChg chg="mod">
          <ac:chgData name="Huy Pham" userId="918db3a1909f15e0" providerId="LiveId" clId="{F25EFE69-9EE4-46EC-8F43-1A31E158A81F}" dt="2024-04-21T00:00:29.162" v="6926" actId="1076"/>
          <ac:spMkLst>
            <pc:docMk/>
            <pc:sldMk cId="2621650146" sldId="472"/>
            <ac:spMk id="41" creationId="{59419B58-AA94-54CB-1721-F909825B85AE}"/>
          </ac:spMkLst>
        </pc:spChg>
        <pc:spChg chg="mod">
          <ac:chgData name="Huy Pham" userId="918db3a1909f15e0" providerId="LiveId" clId="{F25EFE69-9EE4-46EC-8F43-1A31E158A81F}" dt="2024-04-21T00:00:29.162" v="6926" actId="1076"/>
          <ac:spMkLst>
            <pc:docMk/>
            <pc:sldMk cId="2621650146" sldId="472"/>
            <ac:spMk id="42" creationId="{CBB1D875-3488-1913-DE76-FF025E7476FD}"/>
          </ac:spMkLst>
        </pc:spChg>
        <pc:spChg chg="del">
          <ac:chgData name="Huy Pham" userId="918db3a1909f15e0" providerId="LiveId" clId="{F25EFE69-9EE4-46EC-8F43-1A31E158A81F}" dt="2024-04-21T00:00:15.285" v="6925" actId="478"/>
          <ac:spMkLst>
            <pc:docMk/>
            <pc:sldMk cId="2621650146" sldId="472"/>
            <ac:spMk id="43" creationId="{5183A78E-494F-C7A2-D21A-470750A6AC75}"/>
          </ac:spMkLst>
        </pc:spChg>
        <pc:spChg chg="mod">
          <ac:chgData name="Huy Pham" userId="918db3a1909f15e0" providerId="LiveId" clId="{F25EFE69-9EE4-46EC-8F43-1A31E158A81F}" dt="2024-04-21T00:00:29.162" v="6926" actId="1076"/>
          <ac:spMkLst>
            <pc:docMk/>
            <pc:sldMk cId="2621650146" sldId="472"/>
            <ac:spMk id="44" creationId="{96821375-E324-1129-F62D-27EB90C108C9}"/>
          </ac:spMkLst>
        </pc:spChg>
        <pc:spChg chg="mod">
          <ac:chgData name="Huy Pham" userId="918db3a1909f15e0" providerId="LiveId" clId="{F25EFE69-9EE4-46EC-8F43-1A31E158A81F}" dt="2024-04-21T00:00:29.162" v="6926" actId="1076"/>
          <ac:spMkLst>
            <pc:docMk/>
            <pc:sldMk cId="2621650146" sldId="472"/>
            <ac:spMk id="85" creationId="{0E2C550B-F5E1-F13C-7747-2E07A37D190D}"/>
          </ac:spMkLst>
        </pc:spChg>
        <pc:spChg chg="mod">
          <ac:chgData name="Huy Pham" userId="918db3a1909f15e0" providerId="LiveId" clId="{F25EFE69-9EE4-46EC-8F43-1A31E158A81F}" dt="2024-04-21T00:00:29.162" v="6926" actId="1076"/>
          <ac:spMkLst>
            <pc:docMk/>
            <pc:sldMk cId="2621650146" sldId="472"/>
            <ac:spMk id="86" creationId="{DE0FA836-AFC1-ABEB-9DAF-DA5C41BD1B60}"/>
          </ac:spMkLst>
        </pc:spChg>
        <pc:spChg chg="mod">
          <ac:chgData name="Huy Pham" userId="918db3a1909f15e0" providerId="LiveId" clId="{F25EFE69-9EE4-46EC-8F43-1A31E158A81F}" dt="2024-04-21T00:00:29.162" v="6926" actId="1076"/>
          <ac:spMkLst>
            <pc:docMk/>
            <pc:sldMk cId="2621650146" sldId="472"/>
            <ac:spMk id="94" creationId="{3F4B16FC-0860-E165-CF36-52616E37A35E}"/>
          </ac:spMkLst>
        </pc:spChg>
        <pc:spChg chg="mod">
          <ac:chgData name="Huy Pham" userId="918db3a1909f15e0" providerId="LiveId" clId="{F25EFE69-9EE4-46EC-8F43-1A31E158A81F}" dt="2024-04-21T00:00:29.162" v="6926" actId="1076"/>
          <ac:spMkLst>
            <pc:docMk/>
            <pc:sldMk cId="2621650146" sldId="472"/>
            <ac:spMk id="95" creationId="{42D4847A-F7B8-0FA6-793E-08500BEE72FC}"/>
          </ac:spMkLst>
        </pc:spChg>
        <pc:spChg chg="mod">
          <ac:chgData name="Huy Pham" userId="918db3a1909f15e0" providerId="LiveId" clId="{F25EFE69-9EE4-46EC-8F43-1A31E158A81F}" dt="2024-04-21T00:00:29.162" v="6926" actId="1076"/>
          <ac:spMkLst>
            <pc:docMk/>
            <pc:sldMk cId="2621650146" sldId="472"/>
            <ac:spMk id="97" creationId="{28F485AA-533E-D32F-24DE-7BBF2DE5F563}"/>
          </ac:spMkLst>
        </pc:spChg>
        <pc:spChg chg="mod">
          <ac:chgData name="Huy Pham" userId="918db3a1909f15e0" providerId="LiveId" clId="{F25EFE69-9EE4-46EC-8F43-1A31E158A81F}" dt="2024-04-21T00:00:29.162" v="6926" actId="1076"/>
          <ac:spMkLst>
            <pc:docMk/>
            <pc:sldMk cId="2621650146" sldId="472"/>
            <ac:spMk id="118" creationId="{4731CD14-7E58-2B85-379F-8937616270C6}"/>
          </ac:spMkLst>
        </pc:spChg>
        <pc:spChg chg="mod">
          <ac:chgData name="Huy Pham" userId="918db3a1909f15e0" providerId="LiveId" clId="{F25EFE69-9EE4-46EC-8F43-1A31E158A81F}" dt="2024-04-21T00:00:29.162" v="6926" actId="1076"/>
          <ac:spMkLst>
            <pc:docMk/>
            <pc:sldMk cId="2621650146" sldId="472"/>
            <ac:spMk id="122" creationId="{40F03F25-B3CE-9B48-56BD-1CB5CEDB655D}"/>
          </ac:spMkLst>
        </pc:spChg>
        <pc:spChg chg="mod">
          <ac:chgData name="Huy Pham" userId="918db3a1909f15e0" providerId="LiveId" clId="{F25EFE69-9EE4-46EC-8F43-1A31E158A81F}" dt="2024-04-21T00:00:29.162" v="6926" actId="1076"/>
          <ac:spMkLst>
            <pc:docMk/>
            <pc:sldMk cId="2621650146" sldId="472"/>
            <ac:spMk id="123" creationId="{1031E884-6E63-C383-C3AA-E0F617267F2C}"/>
          </ac:spMkLst>
        </pc:spChg>
        <pc:spChg chg="mod">
          <ac:chgData name="Huy Pham" userId="918db3a1909f15e0" providerId="LiveId" clId="{F25EFE69-9EE4-46EC-8F43-1A31E158A81F}" dt="2024-04-21T00:00:29.162" v="6926" actId="1076"/>
          <ac:spMkLst>
            <pc:docMk/>
            <pc:sldMk cId="2621650146" sldId="472"/>
            <ac:spMk id="125" creationId="{5A293629-AB04-CC30-432B-AE2CE59950FE}"/>
          </ac:spMkLst>
        </pc:spChg>
        <pc:spChg chg="mod">
          <ac:chgData name="Huy Pham" userId="918db3a1909f15e0" providerId="LiveId" clId="{F25EFE69-9EE4-46EC-8F43-1A31E158A81F}" dt="2024-04-21T00:00:29.162" v="6926" actId="1076"/>
          <ac:spMkLst>
            <pc:docMk/>
            <pc:sldMk cId="2621650146" sldId="472"/>
            <ac:spMk id="126" creationId="{076454FB-AEA9-66AD-4081-5F86FC50A3B3}"/>
          </ac:spMkLst>
        </pc:spChg>
        <pc:spChg chg="mod">
          <ac:chgData name="Huy Pham" userId="918db3a1909f15e0" providerId="LiveId" clId="{F25EFE69-9EE4-46EC-8F43-1A31E158A81F}" dt="2024-04-21T00:00:29.162" v="6926" actId="1076"/>
          <ac:spMkLst>
            <pc:docMk/>
            <pc:sldMk cId="2621650146" sldId="472"/>
            <ac:spMk id="127" creationId="{50329B71-47A6-A676-EA18-E22E8C7424F7}"/>
          </ac:spMkLst>
        </pc:spChg>
        <pc:spChg chg="mod">
          <ac:chgData name="Huy Pham" userId="918db3a1909f15e0" providerId="LiveId" clId="{F25EFE69-9EE4-46EC-8F43-1A31E158A81F}" dt="2024-04-21T00:00:29.162" v="6926" actId="1076"/>
          <ac:spMkLst>
            <pc:docMk/>
            <pc:sldMk cId="2621650146" sldId="472"/>
            <ac:spMk id="128" creationId="{C9F7D455-A2A9-0033-E32E-D0B9A448B67D}"/>
          </ac:spMkLst>
        </pc:spChg>
        <pc:spChg chg="mod">
          <ac:chgData name="Huy Pham" userId="918db3a1909f15e0" providerId="LiveId" clId="{F25EFE69-9EE4-46EC-8F43-1A31E158A81F}" dt="2024-04-21T00:00:29.162" v="6926" actId="1076"/>
          <ac:spMkLst>
            <pc:docMk/>
            <pc:sldMk cId="2621650146" sldId="472"/>
            <ac:spMk id="129" creationId="{73DEE2C0-2CA7-4E25-EE67-7226626F6F0C}"/>
          </ac:spMkLst>
        </pc:spChg>
        <pc:spChg chg="mod">
          <ac:chgData name="Huy Pham" userId="918db3a1909f15e0" providerId="LiveId" clId="{F25EFE69-9EE4-46EC-8F43-1A31E158A81F}" dt="2024-04-21T00:00:29.162" v="6926" actId="1076"/>
          <ac:spMkLst>
            <pc:docMk/>
            <pc:sldMk cId="2621650146" sldId="472"/>
            <ac:spMk id="130" creationId="{750DCB31-2007-0231-B414-0074C7EEAF9E}"/>
          </ac:spMkLst>
        </pc:spChg>
        <pc:spChg chg="mod">
          <ac:chgData name="Huy Pham" userId="918db3a1909f15e0" providerId="LiveId" clId="{F25EFE69-9EE4-46EC-8F43-1A31E158A81F}" dt="2024-04-21T00:00:29.162" v="6926" actId="1076"/>
          <ac:spMkLst>
            <pc:docMk/>
            <pc:sldMk cId="2621650146" sldId="472"/>
            <ac:spMk id="131" creationId="{B6DAF540-D211-E3C5-F77C-14AC88D1DA31}"/>
          </ac:spMkLst>
        </pc:spChg>
        <pc:spChg chg="mod">
          <ac:chgData name="Huy Pham" userId="918db3a1909f15e0" providerId="LiveId" clId="{F25EFE69-9EE4-46EC-8F43-1A31E158A81F}" dt="2024-04-21T00:00:29.162" v="6926" actId="1076"/>
          <ac:spMkLst>
            <pc:docMk/>
            <pc:sldMk cId="2621650146" sldId="472"/>
            <ac:spMk id="133" creationId="{D962F419-4C66-EFC7-57B1-C771F095C436}"/>
          </ac:spMkLst>
        </pc:spChg>
        <pc:graphicFrameChg chg="add del mod">
          <ac:chgData name="Huy Pham" userId="918db3a1909f15e0" providerId="LiveId" clId="{F25EFE69-9EE4-46EC-8F43-1A31E158A81F}" dt="2024-04-21T00:47:15.837" v="6935"/>
          <ac:graphicFrameMkLst>
            <pc:docMk/>
            <pc:sldMk cId="2621650146" sldId="472"/>
            <ac:graphicFrameMk id="11" creationId="{7C1492AB-4213-46F9-A938-DB96F88C5D54}"/>
          </ac:graphicFrameMkLst>
        </pc:graphicFrameChg>
        <pc:graphicFrameChg chg="add del mod">
          <ac:chgData name="Huy Pham" userId="918db3a1909f15e0" providerId="LiveId" clId="{F25EFE69-9EE4-46EC-8F43-1A31E158A81F}" dt="2024-04-21T00:47:17.004" v="6938"/>
          <ac:graphicFrameMkLst>
            <pc:docMk/>
            <pc:sldMk cId="2621650146" sldId="472"/>
            <ac:graphicFrameMk id="12" creationId="{18D510C0-4D45-D18A-1959-E580699C2356}"/>
          </ac:graphicFrameMkLst>
        </pc:graphicFrameChg>
        <pc:graphicFrameChg chg="add del mod">
          <ac:chgData name="Huy Pham" userId="918db3a1909f15e0" providerId="LiveId" clId="{F25EFE69-9EE4-46EC-8F43-1A31E158A81F}" dt="2024-04-21T00:47:24.998" v="6943"/>
          <ac:graphicFrameMkLst>
            <pc:docMk/>
            <pc:sldMk cId="2621650146" sldId="472"/>
            <ac:graphicFrameMk id="15" creationId="{C335685B-7D5C-39D4-94CB-59A7262F2F63}"/>
          </ac:graphicFrameMkLst>
        </pc:graphicFrameChg>
        <pc:graphicFrameChg chg="add del mod">
          <ac:chgData name="Huy Pham" userId="918db3a1909f15e0" providerId="LiveId" clId="{F25EFE69-9EE4-46EC-8F43-1A31E158A81F}" dt="2024-04-21T00:47:33.185" v="6949"/>
          <ac:graphicFrameMkLst>
            <pc:docMk/>
            <pc:sldMk cId="2621650146" sldId="472"/>
            <ac:graphicFrameMk id="18" creationId="{308C88AA-63FE-1267-BE01-C4324F9604FC}"/>
          </ac:graphicFrameMkLst>
        </pc:graphicFrameChg>
        <pc:cxnChg chg="mod">
          <ac:chgData name="Huy Pham" userId="918db3a1909f15e0" providerId="LiveId" clId="{F25EFE69-9EE4-46EC-8F43-1A31E158A81F}" dt="2024-04-21T00:00:29.162" v="6926" actId="1076"/>
          <ac:cxnSpMkLst>
            <pc:docMk/>
            <pc:sldMk cId="2621650146" sldId="472"/>
            <ac:cxnSpMk id="38" creationId="{6EEEBF0F-E400-9CB6-AA02-88037B46E6FF}"/>
          </ac:cxnSpMkLst>
        </pc:cxnChg>
        <pc:cxnChg chg="mod">
          <ac:chgData name="Huy Pham" userId="918db3a1909f15e0" providerId="LiveId" clId="{F25EFE69-9EE4-46EC-8F43-1A31E158A81F}" dt="2024-04-21T00:00:29.162" v="6926" actId="1076"/>
          <ac:cxnSpMkLst>
            <pc:docMk/>
            <pc:sldMk cId="2621650146" sldId="472"/>
            <ac:cxnSpMk id="39" creationId="{B1145BA8-194C-118F-7AEA-22680251EA94}"/>
          </ac:cxnSpMkLst>
        </pc:cxnChg>
        <pc:cxnChg chg="mod">
          <ac:chgData name="Huy Pham" userId="918db3a1909f15e0" providerId="LiveId" clId="{F25EFE69-9EE4-46EC-8F43-1A31E158A81F}" dt="2024-04-21T00:00:29.162" v="6926" actId="1076"/>
          <ac:cxnSpMkLst>
            <pc:docMk/>
            <pc:sldMk cId="2621650146" sldId="472"/>
            <ac:cxnSpMk id="49" creationId="{6DAAFCF8-888E-4AA8-DE12-1342E5A5ECD7}"/>
          </ac:cxnSpMkLst>
        </pc:cxnChg>
        <pc:cxnChg chg="mod">
          <ac:chgData name="Huy Pham" userId="918db3a1909f15e0" providerId="LiveId" clId="{F25EFE69-9EE4-46EC-8F43-1A31E158A81F}" dt="2024-04-21T00:00:29.162" v="6926" actId="1076"/>
          <ac:cxnSpMkLst>
            <pc:docMk/>
            <pc:sldMk cId="2621650146" sldId="472"/>
            <ac:cxnSpMk id="52" creationId="{4EF21060-16CF-D293-E91E-04CEA3126103}"/>
          </ac:cxnSpMkLst>
        </pc:cxnChg>
        <pc:cxnChg chg="mod">
          <ac:chgData name="Huy Pham" userId="918db3a1909f15e0" providerId="LiveId" clId="{F25EFE69-9EE4-46EC-8F43-1A31E158A81F}" dt="2024-04-21T00:00:29.162" v="6926" actId="1076"/>
          <ac:cxnSpMkLst>
            <pc:docMk/>
            <pc:sldMk cId="2621650146" sldId="472"/>
            <ac:cxnSpMk id="61" creationId="{9688F8B3-AB2E-9669-B16C-CE097C42A35E}"/>
          </ac:cxnSpMkLst>
        </pc:cxnChg>
        <pc:cxnChg chg="mod">
          <ac:chgData name="Huy Pham" userId="918db3a1909f15e0" providerId="LiveId" clId="{F25EFE69-9EE4-46EC-8F43-1A31E158A81F}" dt="2024-04-21T00:00:29.162" v="6926" actId="1076"/>
          <ac:cxnSpMkLst>
            <pc:docMk/>
            <pc:sldMk cId="2621650146" sldId="472"/>
            <ac:cxnSpMk id="66" creationId="{65AA80DA-55A7-2A6B-8543-F65929D18F66}"/>
          </ac:cxnSpMkLst>
        </pc:cxnChg>
        <pc:cxnChg chg="mod">
          <ac:chgData name="Huy Pham" userId="918db3a1909f15e0" providerId="LiveId" clId="{F25EFE69-9EE4-46EC-8F43-1A31E158A81F}" dt="2024-04-21T00:00:29.162" v="6926" actId="1076"/>
          <ac:cxnSpMkLst>
            <pc:docMk/>
            <pc:sldMk cId="2621650146" sldId="472"/>
            <ac:cxnSpMk id="67" creationId="{ACA571AE-76A3-6C01-6E21-0E1CC41E7E01}"/>
          </ac:cxnSpMkLst>
        </pc:cxnChg>
        <pc:cxnChg chg="mod">
          <ac:chgData name="Huy Pham" userId="918db3a1909f15e0" providerId="LiveId" clId="{F25EFE69-9EE4-46EC-8F43-1A31E158A81F}" dt="2024-04-21T00:00:29.162" v="6926" actId="1076"/>
          <ac:cxnSpMkLst>
            <pc:docMk/>
            <pc:sldMk cId="2621650146" sldId="472"/>
            <ac:cxnSpMk id="70" creationId="{D151D315-6D0F-580C-BAD9-CD497CDD5857}"/>
          </ac:cxnSpMkLst>
        </pc:cxnChg>
        <pc:cxnChg chg="mod">
          <ac:chgData name="Huy Pham" userId="918db3a1909f15e0" providerId="LiveId" clId="{F25EFE69-9EE4-46EC-8F43-1A31E158A81F}" dt="2024-04-21T00:00:29.162" v="6926" actId="1076"/>
          <ac:cxnSpMkLst>
            <pc:docMk/>
            <pc:sldMk cId="2621650146" sldId="472"/>
            <ac:cxnSpMk id="71" creationId="{0E4AF7E1-863A-D2DA-E77E-F761DA107C75}"/>
          </ac:cxnSpMkLst>
        </pc:cxnChg>
        <pc:cxnChg chg="mod">
          <ac:chgData name="Huy Pham" userId="918db3a1909f15e0" providerId="LiveId" clId="{F25EFE69-9EE4-46EC-8F43-1A31E158A81F}" dt="2024-04-21T00:00:29.162" v="6926" actId="1076"/>
          <ac:cxnSpMkLst>
            <pc:docMk/>
            <pc:sldMk cId="2621650146" sldId="472"/>
            <ac:cxnSpMk id="72" creationId="{9335A2D7-81AD-8E6D-5E01-FDD3A2468D34}"/>
          </ac:cxnSpMkLst>
        </pc:cxnChg>
        <pc:cxnChg chg="mod">
          <ac:chgData name="Huy Pham" userId="918db3a1909f15e0" providerId="LiveId" clId="{F25EFE69-9EE4-46EC-8F43-1A31E158A81F}" dt="2024-04-21T00:00:29.162" v="6926" actId="1076"/>
          <ac:cxnSpMkLst>
            <pc:docMk/>
            <pc:sldMk cId="2621650146" sldId="472"/>
            <ac:cxnSpMk id="73" creationId="{6EBD310A-528B-7437-4EB2-755C27D79E5D}"/>
          </ac:cxnSpMkLst>
        </pc:cxnChg>
        <pc:cxnChg chg="mod">
          <ac:chgData name="Huy Pham" userId="918db3a1909f15e0" providerId="LiveId" clId="{F25EFE69-9EE4-46EC-8F43-1A31E158A81F}" dt="2024-04-21T00:00:29.162" v="6926" actId="1076"/>
          <ac:cxnSpMkLst>
            <pc:docMk/>
            <pc:sldMk cId="2621650146" sldId="472"/>
            <ac:cxnSpMk id="76" creationId="{35D6CDFE-5200-891B-2103-1B6FD6713931}"/>
          </ac:cxnSpMkLst>
        </pc:cxnChg>
        <pc:cxnChg chg="mod">
          <ac:chgData name="Huy Pham" userId="918db3a1909f15e0" providerId="LiveId" clId="{F25EFE69-9EE4-46EC-8F43-1A31E158A81F}" dt="2024-04-21T00:00:29.162" v="6926" actId="1076"/>
          <ac:cxnSpMkLst>
            <pc:docMk/>
            <pc:sldMk cId="2621650146" sldId="472"/>
            <ac:cxnSpMk id="78" creationId="{FD76012A-8263-AD91-4738-748D93252731}"/>
          </ac:cxnSpMkLst>
        </pc:cxnChg>
        <pc:cxnChg chg="mod">
          <ac:chgData name="Huy Pham" userId="918db3a1909f15e0" providerId="LiveId" clId="{F25EFE69-9EE4-46EC-8F43-1A31E158A81F}" dt="2024-04-21T00:00:29.162" v="6926" actId="1076"/>
          <ac:cxnSpMkLst>
            <pc:docMk/>
            <pc:sldMk cId="2621650146" sldId="472"/>
            <ac:cxnSpMk id="79" creationId="{00ECB1DA-F452-EC1A-00D3-A17FB2B32876}"/>
          </ac:cxnSpMkLst>
        </pc:cxnChg>
        <pc:cxnChg chg="mod">
          <ac:chgData name="Huy Pham" userId="918db3a1909f15e0" providerId="LiveId" clId="{F25EFE69-9EE4-46EC-8F43-1A31E158A81F}" dt="2024-04-21T00:00:29.162" v="6926" actId="1076"/>
          <ac:cxnSpMkLst>
            <pc:docMk/>
            <pc:sldMk cId="2621650146" sldId="472"/>
            <ac:cxnSpMk id="84" creationId="{8A83F732-0C62-BC14-24CE-1EB2DA43F4AC}"/>
          </ac:cxnSpMkLst>
        </pc:cxnChg>
      </pc:sldChg>
      <pc:sldChg chg="addSp delSp modSp add mod delAnim modAnim">
        <pc:chgData name="Huy Pham" userId="918db3a1909f15e0" providerId="LiveId" clId="{F25EFE69-9EE4-46EC-8F43-1A31E158A81F}" dt="2024-06-03T03:57:17.906" v="10724"/>
        <pc:sldMkLst>
          <pc:docMk/>
          <pc:sldMk cId="1274710427" sldId="473"/>
        </pc:sldMkLst>
        <pc:spChg chg="del">
          <ac:chgData name="Huy Pham" userId="918db3a1909f15e0" providerId="LiveId" clId="{F25EFE69-9EE4-46EC-8F43-1A31E158A81F}" dt="2024-04-21T00:50:30.316" v="7005" actId="478"/>
          <ac:spMkLst>
            <pc:docMk/>
            <pc:sldMk cId="1274710427" sldId="473"/>
            <ac:spMk id="10" creationId="{0E8C30E7-5874-1093-8913-6762AA63AD11}"/>
          </ac:spMkLst>
        </pc:spChg>
        <pc:spChg chg="add mod">
          <ac:chgData name="Huy Pham" userId="918db3a1909f15e0" providerId="LiveId" clId="{F25EFE69-9EE4-46EC-8F43-1A31E158A81F}" dt="2024-06-03T03:57:17.043" v="10723" actId="1076"/>
          <ac:spMkLst>
            <pc:docMk/>
            <pc:sldMk cId="1274710427" sldId="473"/>
            <ac:spMk id="12" creationId="{4A7A53B4-3631-4660-B9DB-0E1556B54EB2}"/>
          </ac:spMkLst>
        </pc:spChg>
        <pc:spChg chg="add mod">
          <ac:chgData name="Huy Pham" userId="918db3a1909f15e0" providerId="LiveId" clId="{F25EFE69-9EE4-46EC-8F43-1A31E158A81F}" dt="2024-04-21T00:51:34.780" v="7035" actId="207"/>
          <ac:spMkLst>
            <pc:docMk/>
            <pc:sldMk cId="1274710427" sldId="473"/>
            <ac:spMk id="13" creationId="{CFDDF1ED-E48C-A00F-1DC9-871F32EF135A}"/>
          </ac:spMkLst>
        </pc:spChg>
        <pc:spChg chg="add mod">
          <ac:chgData name="Huy Pham" userId="918db3a1909f15e0" providerId="LiveId" clId="{F25EFE69-9EE4-46EC-8F43-1A31E158A81F}" dt="2024-06-03T03:57:17.043" v="10723" actId="1076"/>
          <ac:spMkLst>
            <pc:docMk/>
            <pc:sldMk cId="1274710427" sldId="473"/>
            <ac:spMk id="14" creationId="{523EB7A2-02CC-A504-CAB1-800A5D3C0B14}"/>
          </ac:spMkLst>
        </pc:spChg>
        <pc:spChg chg="del">
          <ac:chgData name="Huy Pham" userId="918db3a1909f15e0" providerId="LiveId" clId="{F25EFE69-9EE4-46EC-8F43-1A31E158A81F}" dt="2024-04-21T00:50:30.316" v="7005" actId="478"/>
          <ac:spMkLst>
            <pc:docMk/>
            <pc:sldMk cId="1274710427" sldId="473"/>
            <ac:spMk id="14" creationId="{70523748-9B97-4FEA-43F2-F2F872BCB436}"/>
          </ac:spMkLst>
        </pc:spChg>
        <pc:spChg chg="add mod">
          <ac:chgData name="Huy Pham" userId="918db3a1909f15e0" providerId="LiveId" clId="{F25EFE69-9EE4-46EC-8F43-1A31E158A81F}" dt="2024-04-21T00:51:29.777" v="7034" actId="14100"/>
          <ac:spMkLst>
            <pc:docMk/>
            <pc:sldMk cId="1274710427" sldId="473"/>
            <ac:spMk id="15" creationId="{4292DC11-A926-4C56-AC94-CD30D3D8D090}"/>
          </ac:spMkLst>
        </pc:spChg>
        <pc:spChg chg="add mod">
          <ac:chgData name="Huy Pham" userId="918db3a1909f15e0" providerId="LiveId" clId="{F25EFE69-9EE4-46EC-8F43-1A31E158A81F}" dt="2024-04-21T00:51:49.558" v="7037" actId="1076"/>
          <ac:spMkLst>
            <pc:docMk/>
            <pc:sldMk cId="1274710427" sldId="473"/>
            <ac:spMk id="16" creationId="{A3D1CD90-5B48-C7E5-5233-E38D5E19CFA2}"/>
          </ac:spMkLst>
        </pc:spChg>
        <pc:spChg chg="del">
          <ac:chgData name="Huy Pham" userId="918db3a1909f15e0" providerId="LiveId" clId="{F25EFE69-9EE4-46EC-8F43-1A31E158A81F}" dt="2024-04-21T00:50:30.316" v="7005" actId="478"/>
          <ac:spMkLst>
            <pc:docMk/>
            <pc:sldMk cId="1274710427" sldId="473"/>
            <ac:spMk id="17" creationId="{B5BD8938-E65F-CD3E-78C5-6C422ADFB11B}"/>
          </ac:spMkLst>
        </pc:spChg>
        <pc:spChg chg="add mod">
          <ac:chgData name="Huy Pham" userId="918db3a1909f15e0" providerId="LiveId" clId="{F25EFE69-9EE4-46EC-8F43-1A31E158A81F}" dt="2024-06-03T03:57:17.043" v="10723" actId="1076"/>
          <ac:spMkLst>
            <pc:docMk/>
            <pc:sldMk cId="1274710427" sldId="473"/>
            <ac:spMk id="17" creationId="{C2160D38-C131-304E-0663-7F9134CE281A}"/>
          </ac:spMkLst>
        </pc:spChg>
        <pc:spChg chg="add mod">
          <ac:chgData name="Huy Pham" userId="918db3a1909f15e0" providerId="LiveId" clId="{F25EFE69-9EE4-46EC-8F43-1A31E158A81F}" dt="2024-06-03T03:57:17.043" v="10723" actId="1076"/>
          <ac:spMkLst>
            <pc:docMk/>
            <pc:sldMk cId="1274710427" sldId="473"/>
            <ac:spMk id="18" creationId="{8146DA56-D5D5-F5E0-D816-4C9C0864E4D8}"/>
          </ac:spMkLst>
        </pc:spChg>
        <pc:spChg chg="add mod">
          <ac:chgData name="Huy Pham" userId="918db3a1909f15e0" providerId="LiveId" clId="{F25EFE69-9EE4-46EC-8F43-1A31E158A81F}" dt="2024-06-03T03:57:17.043" v="10723" actId="1076"/>
          <ac:spMkLst>
            <pc:docMk/>
            <pc:sldMk cId="1274710427" sldId="473"/>
            <ac:spMk id="19" creationId="{BDEEC012-6DA1-879D-772B-64132F53CB8E}"/>
          </ac:spMkLst>
        </pc:spChg>
        <pc:spChg chg="add mod">
          <ac:chgData name="Huy Pham" userId="918db3a1909f15e0" providerId="LiveId" clId="{F25EFE69-9EE4-46EC-8F43-1A31E158A81F}" dt="2024-06-03T03:57:17.043" v="10723" actId="1076"/>
          <ac:spMkLst>
            <pc:docMk/>
            <pc:sldMk cId="1274710427" sldId="473"/>
            <ac:spMk id="20" creationId="{8020B91A-97B1-753A-3DFB-D8FB551AB774}"/>
          </ac:spMkLst>
        </pc:spChg>
        <pc:spChg chg="add mod">
          <ac:chgData name="Huy Pham" userId="918db3a1909f15e0" providerId="LiveId" clId="{F25EFE69-9EE4-46EC-8F43-1A31E158A81F}" dt="2024-06-03T03:57:17.043" v="10723" actId="1076"/>
          <ac:spMkLst>
            <pc:docMk/>
            <pc:sldMk cId="1274710427" sldId="473"/>
            <ac:spMk id="22" creationId="{50300ED1-5878-66A2-7A07-14314D691A5B}"/>
          </ac:spMkLst>
        </pc:spChg>
        <pc:spChg chg="add del mod">
          <ac:chgData name="Huy Pham" userId="918db3a1909f15e0" providerId="LiveId" clId="{F25EFE69-9EE4-46EC-8F43-1A31E158A81F}" dt="2024-04-21T01:13:36.977" v="7707" actId="21"/>
          <ac:spMkLst>
            <pc:docMk/>
            <pc:sldMk cId="1274710427" sldId="473"/>
            <ac:spMk id="22" creationId="{9629B70D-37D4-AFF6-FF46-4DCBDD576A8B}"/>
          </ac:spMkLst>
        </pc:spChg>
        <pc:spChg chg="add del mod">
          <ac:chgData name="Huy Pham" userId="918db3a1909f15e0" providerId="LiveId" clId="{F25EFE69-9EE4-46EC-8F43-1A31E158A81F}" dt="2024-04-21T01:13:36.977" v="7707" actId="21"/>
          <ac:spMkLst>
            <pc:docMk/>
            <pc:sldMk cId="1274710427" sldId="473"/>
            <ac:spMk id="23" creationId="{2FD0C4ED-68C9-41C0-BBCE-197828D54C98}"/>
          </ac:spMkLst>
        </pc:spChg>
        <pc:spChg chg="del">
          <ac:chgData name="Huy Pham" userId="918db3a1909f15e0" providerId="LiveId" clId="{F25EFE69-9EE4-46EC-8F43-1A31E158A81F}" dt="2024-04-21T00:50:30.316" v="7005" actId="478"/>
          <ac:spMkLst>
            <pc:docMk/>
            <pc:sldMk cId="1274710427" sldId="473"/>
            <ac:spMk id="24" creationId="{1CA52A92-4B97-D2AD-54F2-9B60F599D409}"/>
          </ac:spMkLst>
        </pc:spChg>
        <pc:spChg chg="add mod">
          <ac:chgData name="Huy Pham" userId="918db3a1909f15e0" providerId="LiveId" clId="{F25EFE69-9EE4-46EC-8F43-1A31E158A81F}" dt="2024-06-03T03:57:17.043" v="10723" actId="1076"/>
          <ac:spMkLst>
            <pc:docMk/>
            <pc:sldMk cId="1274710427" sldId="473"/>
            <ac:spMk id="24" creationId="{36DA4338-FF89-41F8-3565-A3976515C7B1}"/>
          </ac:spMkLst>
        </pc:spChg>
        <pc:spChg chg="add mod">
          <ac:chgData name="Huy Pham" userId="918db3a1909f15e0" providerId="LiveId" clId="{F25EFE69-9EE4-46EC-8F43-1A31E158A81F}" dt="2024-06-03T03:57:17.043" v="10723" actId="1076"/>
          <ac:spMkLst>
            <pc:docMk/>
            <pc:sldMk cId="1274710427" sldId="473"/>
            <ac:spMk id="25" creationId="{C0944EF7-A08F-71DC-2BC9-EF77DFEFCBAA}"/>
          </ac:spMkLst>
        </pc:spChg>
        <pc:spChg chg="add del mod">
          <ac:chgData name="Huy Pham" userId="918db3a1909f15e0" providerId="LiveId" clId="{F25EFE69-9EE4-46EC-8F43-1A31E158A81F}" dt="2024-04-21T01:13:36.977" v="7707" actId="21"/>
          <ac:spMkLst>
            <pc:docMk/>
            <pc:sldMk cId="1274710427" sldId="473"/>
            <ac:spMk id="25" creationId="{DA3279B0-34D4-8D48-6CE3-129D600CE0FD}"/>
          </ac:spMkLst>
        </pc:spChg>
        <pc:spChg chg="mod">
          <ac:chgData name="Huy Pham" userId="918db3a1909f15e0" providerId="LiveId" clId="{F25EFE69-9EE4-46EC-8F43-1A31E158A81F}" dt="2024-04-23T09:07:11.650" v="9960" actId="20577"/>
          <ac:spMkLst>
            <pc:docMk/>
            <pc:sldMk cId="1274710427" sldId="473"/>
            <ac:spMk id="26" creationId="{6155F20E-666A-00DF-9AC3-5138FBDDD604}"/>
          </ac:spMkLst>
        </pc:spChg>
        <pc:spChg chg="add del mod">
          <ac:chgData name="Huy Pham" userId="918db3a1909f15e0" providerId="LiveId" clId="{F25EFE69-9EE4-46EC-8F43-1A31E158A81F}" dt="2024-04-21T01:13:36.977" v="7707" actId="21"/>
          <ac:spMkLst>
            <pc:docMk/>
            <pc:sldMk cId="1274710427" sldId="473"/>
            <ac:spMk id="27" creationId="{8B3AF78D-8126-D275-D0BF-7C32EC55F890}"/>
          </ac:spMkLst>
        </pc:spChg>
        <pc:spChg chg="del">
          <ac:chgData name="Huy Pham" userId="918db3a1909f15e0" providerId="LiveId" clId="{F25EFE69-9EE4-46EC-8F43-1A31E158A81F}" dt="2024-04-21T00:50:30.316" v="7005" actId="478"/>
          <ac:spMkLst>
            <pc:docMk/>
            <pc:sldMk cId="1274710427" sldId="473"/>
            <ac:spMk id="28" creationId="{06EB7EC0-010F-BAFD-7797-D60E89896C3C}"/>
          </ac:spMkLst>
        </pc:spChg>
        <pc:spChg chg="del">
          <ac:chgData name="Huy Pham" userId="918db3a1909f15e0" providerId="LiveId" clId="{F25EFE69-9EE4-46EC-8F43-1A31E158A81F}" dt="2024-04-21T00:50:30.316" v="7005" actId="478"/>
          <ac:spMkLst>
            <pc:docMk/>
            <pc:sldMk cId="1274710427" sldId="473"/>
            <ac:spMk id="29" creationId="{21948ECC-6DE1-3A86-04AC-779881FF3103}"/>
          </ac:spMkLst>
        </pc:spChg>
        <pc:spChg chg="add del mod">
          <ac:chgData name="Huy Pham" userId="918db3a1909f15e0" providerId="LiveId" clId="{F25EFE69-9EE4-46EC-8F43-1A31E158A81F}" dt="2024-04-21T01:13:36.977" v="7707" actId="21"/>
          <ac:spMkLst>
            <pc:docMk/>
            <pc:sldMk cId="1274710427" sldId="473"/>
            <ac:spMk id="30" creationId="{360B3BCB-1ACD-D571-32DD-7E1DF96CC2F7}"/>
          </ac:spMkLst>
        </pc:spChg>
        <pc:spChg chg="add del mod">
          <ac:chgData name="Huy Pham" userId="918db3a1909f15e0" providerId="LiveId" clId="{F25EFE69-9EE4-46EC-8F43-1A31E158A81F}" dt="2024-04-21T01:13:36.977" v="7707" actId="21"/>
          <ac:spMkLst>
            <pc:docMk/>
            <pc:sldMk cId="1274710427" sldId="473"/>
            <ac:spMk id="31" creationId="{D2BA1619-A775-3A44-7A5F-0B5846B1AEE0}"/>
          </ac:spMkLst>
        </pc:spChg>
        <pc:spChg chg="add del mod">
          <ac:chgData name="Huy Pham" userId="918db3a1909f15e0" providerId="LiveId" clId="{F25EFE69-9EE4-46EC-8F43-1A31E158A81F}" dt="2024-04-21T01:13:36.977" v="7707" actId="21"/>
          <ac:spMkLst>
            <pc:docMk/>
            <pc:sldMk cId="1274710427" sldId="473"/>
            <ac:spMk id="32" creationId="{B010C7F7-1BD4-3EBB-510A-D86792EC4994}"/>
          </ac:spMkLst>
        </pc:spChg>
        <pc:spChg chg="add del mod">
          <ac:chgData name="Huy Pham" userId="918db3a1909f15e0" providerId="LiveId" clId="{F25EFE69-9EE4-46EC-8F43-1A31E158A81F}" dt="2024-04-21T01:13:36.977" v="7707" actId="21"/>
          <ac:spMkLst>
            <pc:docMk/>
            <pc:sldMk cId="1274710427" sldId="473"/>
            <ac:spMk id="33" creationId="{C27622E1-478D-93FB-C3C7-86590C2CB969}"/>
          </ac:spMkLst>
        </pc:spChg>
        <pc:spChg chg="add del mod">
          <ac:chgData name="Huy Pham" userId="918db3a1909f15e0" providerId="LiveId" clId="{F25EFE69-9EE4-46EC-8F43-1A31E158A81F}" dt="2024-04-21T01:13:36.977" v="7707" actId="21"/>
          <ac:spMkLst>
            <pc:docMk/>
            <pc:sldMk cId="1274710427" sldId="473"/>
            <ac:spMk id="34" creationId="{395E05D7-3F24-43F0-A678-42D6ADCDCB1D}"/>
          </ac:spMkLst>
        </pc:spChg>
        <pc:spChg chg="add del mod">
          <ac:chgData name="Huy Pham" userId="918db3a1909f15e0" providerId="LiveId" clId="{F25EFE69-9EE4-46EC-8F43-1A31E158A81F}" dt="2024-04-21T01:13:36.977" v="7707" actId="21"/>
          <ac:spMkLst>
            <pc:docMk/>
            <pc:sldMk cId="1274710427" sldId="473"/>
            <ac:spMk id="35" creationId="{8227C083-E30E-4002-2CF4-6FAD74A2DBFB}"/>
          </ac:spMkLst>
        </pc:spChg>
        <pc:spChg chg="del">
          <ac:chgData name="Huy Pham" userId="918db3a1909f15e0" providerId="LiveId" clId="{F25EFE69-9EE4-46EC-8F43-1A31E158A81F}" dt="2024-04-21T00:50:30.316" v="7005" actId="478"/>
          <ac:spMkLst>
            <pc:docMk/>
            <pc:sldMk cId="1274710427" sldId="473"/>
            <ac:spMk id="36" creationId="{01E662DD-BEB7-1F40-20E7-8EC918C5D22A}"/>
          </ac:spMkLst>
        </pc:spChg>
        <pc:spChg chg="del">
          <ac:chgData name="Huy Pham" userId="918db3a1909f15e0" providerId="LiveId" clId="{F25EFE69-9EE4-46EC-8F43-1A31E158A81F}" dt="2024-04-21T00:50:30.316" v="7005" actId="478"/>
          <ac:spMkLst>
            <pc:docMk/>
            <pc:sldMk cId="1274710427" sldId="473"/>
            <ac:spMk id="37" creationId="{BD086373-E092-1548-E0FE-B7F211B12967}"/>
          </ac:spMkLst>
        </pc:spChg>
        <pc:spChg chg="del">
          <ac:chgData name="Huy Pham" userId="918db3a1909f15e0" providerId="LiveId" clId="{F25EFE69-9EE4-46EC-8F43-1A31E158A81F}" dt="2024-04-21T00:50:30.316" v="7005" actId="478"/>
          <ac:spMkLst>
            <pc:docMk/>
            <pc:sldMk cId="1274710427" sldId="473"/>
            <ac:spMk id="40" creationId="{0ACC8C0D-1894-3629-5649-35E8A650702B}"/>
          </ac:spMkLst>
        </pc:spChg>
        <pc:spChg chg="del">
          <ac:chgData name="Huy Pham" userId="918db3a1909f15e0" providerId="LiveId" clId="{F25EFE69-9EE4-46EC-8F43-1A31E158A81F}" dt="2024-04-21T00:50:30.316" v="7005" actId="478"/>
          <ac:spMkLst>
            <pc:docMk/>
            <pc:sldMk cId="1274710427" sldId="473"/>
            <ac:spMk id="41" creationId="{59419B58-AA94-54CB-1721-F909825B85AE}"/>
          </ac:spMkLst>
        </pc:spChg>
        <pc:spChg chg="del">
          <ac:chgData name="Huy Pham" userId="918db3a1909f15e0" providerId="LiveId" clId="{F25EFE69-9EE4-46EC-8F43-1A31E158A81F}" dt="2024-04-21T00:50:30.316" v="7005" actId="478"/>
          <ac:spMkLst>
            <pc:docMk/>
            <pc:sldMk cId="1274710427" sldId="473"/>
            <ac:spMk id="42" creationId="{CBB1D875-3488-1913-DE76-FF025E7476FD}"/>
          </ac:spMkLst>
        </pc:spChg>
        <pc:spChg chg="add del mod">
          <ac:chgData name="Huy Pham" userId="918db3a1909f15e0" providerId="LiveId" clId="{F25EFE69-9EE4-46EC-8F43-1A31E158A81F}" dt="2024-04-21T01:13:36.977" v="7707" actId="21"/>
          <ac:spMkLst>
            <pc:docMk/>
            <pc:sldMk cId="1274710427" sldId="473"/>
            <ac:spMk id="43" creationId="{9A7C4B5A-5543-CC0E-C8DE-10CA416BBDFB}"/>
          </ac:spMkLst>
        </pc:spChg>
        <pc:spChg chg="del">
          <ac:chgData name="Huy Pham" userId="918db3a1909f15e0" providerId="LiveId" clId="{F25EFE69-9EE4-46EC-8F43-1A31E158A81F}" dt="2024-04-21T00:50:30.316" v="7005" actId="478"/>
          <ac:spMkLst>
            <pc:docMk/>
            <pc:sldMk cId="1274710427" sldId="473"/>
            <ac:spMk id="44" creationId="{96821375-E324-1129-F62D-27EB90C108C9}"/>
          </ac:spMkLst>
        </pc:spChg>
        <pc:spChg chg="add del mod">
          <ac:chgData name="Huy Pham" userId="918db3a1909f15e0" providerId="LiveId" clId="{F25EFE69-9EE4-46EC-8F43-1A31E158A81F}" dt="2024-04-21T01:13:36.977" v="7707" actId="21"/>
          <ac:spMkLst>
            <pc:docMk/>
            <pc:sldMk cId="1274710427" sldId="473"/>
            <ac:spMk id="45" creationId="{EF9B1684-6157-735F-947E-5E31A3F8E249}"/>
          </ac:spMkLst>
        </pc:spChg>
        <pc:spChg chg="add del mod">
          <ac:chgData name="Huy Pham" userId="918db3a1909f15e0" providerId="LiveId" clId="{F25EFE69-9EE4-46EC-8F43-1A31E158A81F}" dt="2024-04-21T01:13:36.977" v="7707" actId="21"/>
          <ac:spMkLst>
            <pc:docMk/>
            <pc:sldMk cId="1274710427" sldId="473"/>
            <ac:spMk id="50" creationId="{D7499297-AA34-044C-26CD-3507FE1427E8}"/>
          </ac:spMkLst>
        </pc:spChg>
        <pc:spChg chg="add del mod">
          <ac:chgData name="Huy Pham" userId="918db3a1909f15e0" providerId="LiveId" clId="{F25EFE69-9EE4-46EC-8F43-1A31E158A81F}" dt="2024-04-21T01:13:36.977" v="7707" actId="21"/>
          <ac:spMkLst>
            <pc:docMk/>
            <pc:sldMk cId="1274710427" sldId="473"/>
            <ac:spMk id="51" creationId="{0FB74F39-229A-1F6E-88FB-56CD644911C8}"/>
          </ac:spMkLst>
        </pc:spChg>
        <pc:spChg chg="add del mod">
          <ac:chgData name="Huy Pham" userId="918db3a1909f15e0" providerId="LiveId" clId="{F25EFE69-9EE4-46EC-8F43-1A31E158A81F}" dt="2024-04-21T01:13:36.977" v="7707" actId="21"/>
          <ac:spMkLst>
            <pc:docMk/>
            <pc:sldMk cId="1274710427" sldId="473"/>
            <ac:spMk id="53" creationId="{4FFF0EF5-5EF0-3426-F5F0-57041AAA58A8}"/>
          </ac:spMkLst>
        </pc:spChg>
        <pc:spChg chg="add del mod">
          <ac:chgData name="Huy Pham" userId="918db3a1909f15e0" providerId="LiveId" clId="{F25EFE69-9EE4-46EC-8F43-1A31E158A81F}" dt="2024-04-21T01:13:36.977" v="7707" actId="21"/>
          <ac:spMkLst>
            <pc:docMk/>
            <pc:sldMk cId="1274710427" sldId="473"/>
            <ac:spMk id="54" creationId="{C7612C5A-D20E-7212-EE65-A0484017A772}"/>
          </ac:spMkLst>
        </pc:spChg>
        <pc:spChg chg="add del mod">
          <ac:chgData name="Huy Pham" userId="918db3a1909f15e0" providerId="LiveId" clId="{F25EFE69-9EE4-46EC-8F43-1A31E158A81F}" dt="2024-04-21T01:13:36.977" v="7707" actId="21"/>
          <ac:spMkLst>
            <pc:docMk/>
            <pc:sldMk cId="1274710427" sldId="473"/>
            <ac:spMk id="55" creationId="{8D50B363-F713-4D79-080A-092D1758BA14}"/>
          </ac:spMkLst>
        </pc:spChg>
        <pc:spChg chg="add del mod">
          <ac:chgData name="Huy Pham" userId="918db3a1909f15e0" providerId="LiveId" clId="{F25EFE69-9EE4-46EC-8F43-1A31E158A81F}" dt="2024-04-21T01:13:36.977" v="7707" actId="21"/>
          <ac:spMkLst>
            <pc:docMk/>
            <pc:sldMk cId="1274710427" sldId="473"/>
            <ac:spMk id="58" creationId="{062EBF37-A87A-17A9-0E56-56950583AA8A}"/>
          </ac:spMkLst>
        </pc:spChg>
        <pc:spChg chg="add del mod">
          <ac:chgData name="Huy Pham" userId="918db3a1909f15e0" providerId="LiveId" clId="{F25EFE69-9EE4-46EC-8F43-1A31E158A81F}" dt="2024-04-21T01:13:36.977" v="7707" actId="21"/>
          <ac:spMkLst>
            <pc:docMk/>
            <pc:sldMk cId="1274710427" sldId="473"/>
            <ac:spMk id="59" creationId="{200ABF41-A760-FE75-65F7-924A773BAC73}"/>
          </ac:spMkLst>
        </pc:spChg>
        <pc:spChg chg="add del mod">
          <ac:chgData name="Huy Pham" userId="918db3a1909f15e0" providerId="LiveId" clId="{F25EFE69-9EE4-46EC-8F43-1A31E158A81F}" dt="2024-04-21T01:13:36.977" v="7707" actId="21"/>
          <ac:spMkLst>
            <pc:docMk/>
            <pc:sldMk cId="1274710427" sldId="473"/>
            <ac:spMk id="62" creationId="{3E1EEC6B-5705-71DD-847D-4F552E3EF4DE}"/>
          </ac:spMkLst>
        </pc:spChg>
        <pc:spChg chg="del">
          <ac:chgData name="Huy Pham" userId="918db3a1909f15e0" providerId="LiveId" clId="{F25EFE69-9EE4-46EC-8F43-1A31E158A81F}" dt="2024-04-21T00:50:30.316" v="7005" actId="478"/>
          <ac:spMkLst>
            <pc:docMk/>
            <pc:sldMk cId="1274710427" sldId="473"/>
            <ac:spMk id="85" creationId="{0E2C550B-F5E1-F13C-7747-2E07A37D190D}"/>
          </ac:spMkLst>
        </pc:spChg>
        <pc:spChg chg="del">
          <ac:chgData name="Huy Pham" userId="918db3a1909f15e0" providerId="LiveId" clId="{F25EFE69-9EE4-46EC-8F43-1A31E158A81F}" dt="2024-04-21T00:50:30.316" v="7005" actId="478"/>
          <ac:spMkLst>
            <pc:docMk/>
            <pc:sldMk cId="1274710427" sldId="473"/>
            <ac:spMk id="86" creationId="{DE0FA836-AFC1-ABEB-9DAF-DA5C41BD1B60}"/>
          </ac:spMkLst>
        </pc:spChg>
        <pc:spChg chg="del">
          <ac:chgData name="Huy Pham" userId="918db3a1909f15e0" providerId="LiveId" clId="{F25EFE69-9EE4-46EC-8F43-1A31E158A81F}" dt="2024-04-21T00:50:30.316" v="7005" actId="478"/>
          <ac:spMkLst>
            <pc:docMk/>
            <pc:sldMk cId="1274710427" sldId="473"/>
            <ac:spMk id="94" creationId="{3F4B16FC-0860-E165-CF36-52616E37A35E}"/>
          </ac:spMkLst>
        </pc:spChg>
        <pc:spChg chg="del">
          <ac:chgData name="Huy Pham" userId="918db3a1909f15e0" providerId="LiveId" clId="{F25EFE69-9EE4-46EC-8F43-1A31E158A81F}" dt="2024-04-21T00:50:30.316" v="7005" actId="478"/>
          <ac:spMkLst>
            <pc:docMk/>
            <pc:sldMk cId="1274710427" sldId="473"/>
            <ac:spMk id="95" creationId="{42D4847A-F7B8-0FA6-793E-08500BEE72FC}"/>
          </ac:spMkLst>
        </pc:spChg>
        <pc:spChg chg="del">
          <ac:chgData name="Huy Pham" userId="918db3a1909f15e0" providerId="LiveId" clId="{F25EFE69-9EE4-46EC-8F43-1A31E158A81F}" dt="2024-04-21T00:50:30.316" v="7005" actId="478"/>
          <ac:spMkLst>
            <pc:docMk/>
            <pc:sldMk cId="1274710427" sldId="473"/>
            <ac:spMk id="97" creationId="{28F485AA-533E-D32F-24DE-7BBF2DE5F563}"/>
          </ac:spMkLst>
        </pc:spChg>
        <pc:spChg chg="del">
          <ac:chgData name="Huy Pham" userId="918db3a1909f15e0" providerId="LiveId" clId="{F25EFE69-9EE4-46EC-8F43-1A31E158A81F}" dt="2024-04-21T00:50:30.316" v="7005" actId="478"/>
          <ac:spMkLst>
            <pc:docMk/>
            <pc:sldMk cId="1274710427" sldId="473"/>
            <ac:spMk id="118" creationId="{4731CD14-7E58-2B85-379F-8937616270C6}"/>
          </ac:spMkLst>
        </pc:spChg>
        <pc:spChg chg="del">
          <ac:chgData name="Huy Pham" userId="918db3a1909f15e0" providerId="LiveId" clId="{F25EFE69-9EE4-46EC-8F43-1A31E158A81F}" dt="2024-04-21T00:50:30.316" v="7005" actId="478"/>
          <ac:spMkLst>
            <pc:docMk/>
            <pc:sldMk cId="1274710427" sldId="473"/>
            <ac:spMk id="122" creationId="{40F03F25-B3CE-9B48-56BD-1CB5CEDB655D}"/>
          </ac:spMkLst>
        </pc:spChg>
        <pc:spChg chg="del">
          <ac:chgData name="Huy Pham" userId="918db3a1909f15e0" providerId="LiveId" clId="{F25EFE69-9EE4-46EC-8F43-1A31E158A81F}" dt="2024-04-21T00:50:30.316" v="7005" actId="478"/>
          <ac:spMkLst>
            <pc:docMk/>
            <pc:sldMk cId="1274710427" sldId="473"/>
            <ac:spMk id="123" creationId="{1031E884-6E63-C383-C3AA-E0F617267F2C}"/>
          </ac:spMkLst>
        </pc:spChg>
        <pc:spChg chg="del">
          <ac:chgData name="Huy Pham" userId="918db3a1909f15e0" providerId="LiveId" clId="{F25EFE69-9EE4-46EC-8F43-1A31E158A81F}" dt="2024-04-21T00:50:30.316" v="7005" actId="478"/>
          <ac:spMkLst>
            <pc:docMk/>
            <pc:sldMk cId="1274710427" sldId="473"/>
            <ac:spMk id="125" creationId="{5A293629-AB04-CC30-432B-AE2CE59950FE}"/>
          </ac:spMkLst>
        </pc:spChg>
        <pc:spChg chg="del">
          <ac:chgData name="Huy Pham" userId="918db3a1909f15e0" providerId="LiveId" clId="{F25EFE69-9EE4-46EC-8F43-1A31E158A81F}" dt="2024-04-21T00:50:30.316" v="7005" actId="478"/>
          <ac:spMkLst>
            <pc:docMk/>
            <pc:sldMk cId="1274710427" sldId="473"/>
            <ac:spMk id="126" creationId="{076454FB-AEA9-66AD-4081-5F86FC50A3B3}"/>
          </ac:spMkLst>
        </pc:spChg>
        <pc:spChg chg="del">
          <ac:chgData name="Huy Pham" userId="918db3a1909f15e0" providerId="LiveId" clId="{F25EFE69-9EE4-46EC-8F43-1A31E158A81F}" dt="2024-04-21T00:50:30.316" v="7005" actId="478"/>
          <ac:spMkLst>
            <pc:docMk/>
            <pc:sldMk cId="1274710427" sldId="473"/>
            <ac:spMk id="127" creationId="{50329B71-47A6-A676-EA18-E22E8C7424F7}"/>
          </ac:spMkLst>
        </pc:spChg>
        <pc:spChg chg="del">
          <ac:chgData name="Huy Pham" userId="918db3a1909f15e0" providerId="LiveId" clId="{F25EFE69-9EE4-46EC-8F43-1A31E158A81F}" dt="2024-04-21T00:50:30.316" v="7005" actId="478"/>
          <ac:spMkLst>
            <pc:docMk/>
            <pc:sldMk cId="1274710427" sldId="473"/>
            <ac:spMk id="128" creationId="{C9F7D455-A2A9-0033-E32E-D0B9A448B67D}"/>
          </ac:spMkLst>
        </pc:spChg>
        <pc:spChg chg="del">
          <ac:chgData name="Huy Pham" userId="918db3a1909f15e0" providerId="LiveId" clId="{F25EFE69-9EE4-46EC-8F43-1A31E158A81F}" dt="2024-04-21T00:50:30.316" v="7005" actId="478"/>
          <ac:spMkLst>
            <pc:docMk/>
            <pc:sldMk cId="1274710427" sldId="473"/>
            <ac:spMk id="129" creationId="{73DEE2C0-2CA7-4E25-EE67-7226626F6F0C}"/>
          </ac:spMkLst>
        </pc:spChg>
        <pc:spChg chg="del">
          <ac:chgData name="Huy Pham" userId="918db3a1909f15e0" providerId="LiveId" clId="{F25EFE69-9EE4-46EC-8F43-1A31E158A81F}" dt="2024-04-21T00:50:30.316" v="7005" actId="478"/>
          <ac:spMkLst>
            <pc:docMk/>
            <pc:sldMk cId="1274710427" sldId="473"/>
            <ac:spMk id="130" creationId="{750DCB31-2007-0231-B414-0074C7EEAF9E}"/>
          </ac:spMkLst>
        </pc:spChg>
        <pc:spChg chg="del">
          <ac:chgData name="Huy Pham" userId="918db3a1909f15e0" providerId="LiveId" clId="{F25EFE69-9EE4-46EC-8F43-1A31E158A81F}" dt="2024-04-21T00:50:30.316" v="7005" actId="478"/>
          <ac:spMkLst>
            <pc:docMk/>
            <pc:sldMk cId="1274710427" sldId="473"/>
            <ac:spMk id="131" creationId="{B6DAF540-D211-E3C5-F77C-14AC88D1DA31}"/>
          </ac:spMkLst>
        </pc:spChg>
        <pc:spChg chg="del">
          <ac:chgData name="Huy Pham" userId="918db3a1909f15e0" providerId="LiveId" clId="{F25EFE69-9EE4-46EC-8F43-1A31E158A81F}" dt="2024-04-21T00:50:30.316" v="7005" actId="478"/>
          <ac:spMkLst>
            <pc:docMk/>
            <pc:sldMk cId="1274710427" sldId="473"/>
            <ac:spMk id="133" creationId="{D962F419-4C66-EFC7-57B1-C771F095C436}"/>
          </ac:spMkLst>
        </pc:spChg>
        <pc:graphicFrameChg chg="add del mod">
          <ac:chgData name="Huy Pham" userId="918db3a1909f15e0" providerId="LiveId" clId="{F25EFE69-9EE4-46EC-8F43-1A31E158A81F}" dt="2024-04-21T00:50:39.784" v="7008"/>
          <ac:graphicFrameMkLst>
            <pc:docMk/>
            <pc:sldMk cId="1274710427" sldId="473"/>
            <ac:graphicFrameMk id="11" creationId="{1AD14FAE-FC7E-9BD7-22B3-0C6AC5325A03}"/>
          </ac:graphicFrameMkLst>
        </pc:graphicFrameChg>
        <pc:cxnChg chg="add mod">
          <ac:chgData name="Huy Pham" userId="918db3a1909f15e0" providerId="LiveId" clId="{F25EFE69-9EE4-46EC-8F43-1A31E158A81F}" dt="2024-06-03T03:57:17.043" v="10723" actId="1076"/>
          <ac:cxnSpMkLst>
            <pc:docMk/>
            <pc:sldMk cId="1274710427" sldId="473"/>
            <ac:cxnSpMk id="10" creationId="{75AB895A-A714-E2C8-0E54-F91EE76ABDC6}"/>
          </ac:cxnSpMkLst>
        </pc:cxnChg>
        <pc:cxnChg chg="add mod">
          <ac:chgData name="Huy Pham" userId="918db3a1909f15e0" providerId="LiveId" clId="{F25EFE69-9EE4-46EC-8F43-1A31E158A81F}" dt="2024-06-03T03:57:17.043" v="10723" actId="1076"/>
          <ac:cxnSpMkLst>
            <pc:docMk/>
            <pc:sldMk cId="1274710427" sldId="473"/>
            <ac:cxnSpMk id="11" creationId="{9DAFB2E0-24FC-8FD3-B862-1C50CE7CE0A5}"/>
          </ac:cxnSpMkLst>
        </pc:cxnChg>
        <pc:cxnChg chg="add del mod">
          <ac:chgData name="Huy Pham" userId="918db3a1909f15e0" providerId="LiveId" clId="{F25EFE69-9EE4-46EC-8F43-1A31E158A81F}" dt="2024-04-21T01:13:36.977" v="7707" actId="21"/>
          <ac:cxnSpMkLst>
            <pc:docMk/>
            <pc:sldMk cId="1274710427" sldId="473"/>
            <ac:cxnSpMk id="18" creationId="{457A8E3F-22F9-D720-65CB-5713ADF583AA}"/>
          </ac:cxnSpMkLst>
        </pc:cxnChg>
        <pc:cxnChg chg="add del mod">
          <ac:chgData name="Huy Pham" userId="918db3a1909f15e0" providerId="LiveId" clId="{F25EFE69-9EE4-46EC-8F43-1A31E158A81F}" dt="2024-04-21T01:13:36.977" v="7707" actId="21"/>
          <ac:cxnSpMkLst>
            <pc:docMk/>
            <pc:sldMk cId="1274710427" sldId="473"/>
            <ac:cxnSpMk id="19" creationId="{EDF45F1C-D4AD-DC59-05DC-974FD3B212E0}"/>
          </ac:cxnSpMkLst>
        </pc:cxnChg>
        <pc:cxnChg chg="add del mod">
          <ac:chgData name="Huy Pham" userId="918db3a1909f15e0" providerId="LiveId" clId="{F25EFE69-9EE4-46EC-8F43-1A31E158A81F}" dt="2024-04-21T01:13:36.977" v="7707" actId="21"/>
          <ac:cxnSpMkLst>
            <pc:docMk/>
            <pc:sldMk cId="1274710427" sldId="473"/>
            <ac:cxnSpMk id="20" creationId="{BCF3728A-2B72-AEF9-B973-ACA257C104B2}"/>
          </ac:cxnSpMkLst>
        </pc:cxnChg>
        <pc:cxnChg chg="add mod">
          <ac:chgData name="Huy Pham" userId="918db3a1909f15e0" providerId="LiveId" clId="{F25EFE69-9EE4-46EC-8F43-1A31E158A81F}" dt="2024-06-03T03:57:17.043" v="10723" actId="1076"/>
          <ac:cxnSpMkLst>
            <pc:docMk/>
            <pc:sldMk cId="1274710427" sldId="473"/>
            <ac:cxnSpMk id="23" creationId="{153863E6-9E69-76EF-E2AF-755E5DA6C8CE}"/>
          </ac:cxnSpMkLst>
        </pc:cxnChg>
        <pc:cxnChg chg="del">
          <ac:chgData name="Huy Pham" userId="918db3a1909f15e0" providerId="LiveId" clId="{F25EFE69-9EE4-46EC-8F43-1A31E158A81F}" dt="2024-04-21T00:50:30.316" v="7005" actId="478"/>
          <ac:cxnSpMkLst>
            <pc:docMk/>
            <pc:sldMk cId="1274710427" sldId="473"/>
            <ac:cxnSpMk id="38" creationId="{6EEEBF0F-E400-9CB6-AA02-88037B46E6FF}"/>
          </ac:cxnSpMkLst>
        </pc:cxnChg>
        <pc:cxnChg chg="del">
          <ac:chgData name="Huy Pham" userId="918db3a1909f15e0" providerId="LiveId" clId="{F25EFE69-9EE4-46EC-8F43-1A31E158A81F}" dt="2024-04-21T00:50:30.316" v="7005" actId="478"/>
          <ac:cxnSpMkLst>
            <pc:docMk/>
            <pc:sldMk cId="1274710427" sldId="473"/>
            <ac:cxnSpMk id="39" creationId="{B1145BA8-194C-118F-7AEA-22680251EA94}"/>
          </ac:cxnSpMkLst>
        </pc:cxnChg>
        <pc:cxnChg chg="add del mod">
          <ac:chgData name="Huy Pham" userId="918db3a1909f15e0" providerId="LiveId" clId="{F25EFE69-9EE4-46EC-8F43-1A31E158A81F}" dt="2024-04-21T01:13:36.977" v="7707" actId="21"/>
          <ac:cxnSpMkLst>
            <pc:docMk/>
            <pc:sldMk cId="1274710427" sldId="473"/>
            <ac:cxnSpMk id="46" creationId="{469601CF-6897-38DB-21AE-8565B3D58F1D}"/>
          </ac:cxnSpMkLst>
        </pc:cxnChg>
        <pc:cxnChg chg="add del mod">
          <ac:chgData name="Huy Pham" userId="918db3a1909f15e0" providerId="LiveId" clId="{F25EFE69-9EE4-46EC-8F43-1A31E158A81F}" dt="2024-04-21T01:13:36.977" v="7707" actId="21"/>
          <ac:cxnSpMkLst>
            <pc:docMk/>
            <pc:sldMk cId="1274710427" sldId="473"/>
            <ac:cxnSpMk id="47" creationId="{D236FF63-863D-1DC4-9604-0F159F310346}"/>
          </ac:cxnSpMkLst>
        </pc:cxnChg>
        <pc:cxnChg chg="add del mod">
          <ac:chgData name="Huy Pham" userId="918db3a1909f15e0" providerId="LiveId" clId="{F25EFE69-9EE4-46EC-8F43-1A31E158A81F}" dt="2024-04-21T01:13:36.977" v="7707" actId="21"/>
          <ac:cxnSpMkLst>
            <pc:docMk/>
            <pc:sldMk cId="1274710427" sldId="473"/>
            <ac:cxnSpMk id="48" creationId="{BD3FFD4F-63F7-E6BE-9F27-6D9B93505E38}"/>
          </ac:cxnSpMkLst>
        </pc:cxnChg>
        <pc:cxnChg chg="del">
          <ac:chgData name="Huy Pham" userId="918db3a1909f15e0" providerId="LiveId" clId="{F25EFE69-9EE4-46EC-8F43-1A31E158A81F}" dt="2024-04-21T00:50:30.316" v="7005" actId="478"/>
          <ac:cxnSpMkLst>
            <pc:docMk/>
            <pc:sldMk cId="1274710427" sldId="473"/>
            <ac:cxnSpMk id="49" creationId="{6DAAFCF8-888E-4AA8-DE12-1342E5A5ECD7}"/>
          </ac:cxnSpMkLst>
        </pc:cxnChg>
        <pc:cxnChg chg="del">
          <ac:chgData name="Huy Pham" userId="918db3a1909f15e0" providerId="LiveId" clId="{F25EFE69-9EE4-46EC-8F43-1A31E158A81F}" dt="2024-04-21T00:50:30.316" v="7005" actId="478"/>
          <ac:cxnSpMkLst>
            <pc:docMk/>
            <pc:sldMk cId="1274710427" sldId="473"/>
            <ac:cxnSpMk id="52" creationId="{4EF21060-16CF-D293-E91E-04CEA3126103}"/>
          </ac:cxnSpMkLst>
        </pc:cxnChg>
        <pc:cxnChg chg="add del mod">
          <ac:chgData name="Huy Pham" userId="918db3a1909f15e0" providerId="LiveId" clId="{F25EFE69-9EE4-46EC-8F43-1A31E158A81F}" dt="2024-04-21T01:13:36.977" v="7707" actId="21"/>
          <ac:cxnSpMkLst>
            <pc:docMk/>
            <pc:sldMk cId="1274710427" sldId="473"/>
            <ac:cxnSpMk id="56" creationId="{EF938D1D-20EB-017C-C2AB-83EF730E5490}"/>
          </ac:cxnSpMkLst>
        </pc:cxnChg>
        <pc:cxnChg chg="add del mod">
          <ac:chgData name="Huy Pham" userId="918db3a1909f15e0" providerId="LiveId" clId="{F25EFE69-9EE4-46EC-8F43-1A31E158A81F}" dt="2024-04-21T01:13:36.977" v="7707" actId="21"/>
          <ac:cxnSpMkLst>
            <pc:docMk/>
            <pc:sldMk cId="1274710427" sldId="473"/>
            <ac:cxnSpMk id="57" creationId="{2EEA213B-3471-3B3B-F5AE-9FE134618346}"/>
          </ac:cxnSpMkLst>
        </pc:cxnChg>
        <pc:cxnChg chg="add del mod">
          <ac:chgData name="Huy Pham" userId="918db3a1909f15e0" providerId="LiveId" clId="{F25EFE69-9EE4-46EC-8F43-1A31E158A81F}" dt="2024-04-21T01:13:36.977" v="7707" actId="21"/>
          <ac:cxnSpMkLst>
            <pc:docMk/>
            <pc:sldMk cId="1274710427" sldId="473"/>
            <ac:cxnSpMk id="60" creationId="{9D486028-7F8E-39CE-0FE6-B1DBC6905234}"/>
          </ac:cxnSpMkLst>
        </pc:cxnChg>
        <pc:cxnChg chg="del">
          <ac:chgData name="Huy Pham" userId="918db3a1909f15e0" providerId="LiveId" clId="{F25EFE69-9EE4-46EC-8F43-1A31E158A81F}" dt="2024-04-21T00:50:30.316" v="7005" actId="478"/>
          <ac:cxnSpMkLst>
            <pc:docMk/>
            <pc:sldMk cId="1274710427" sldId="473"/>
            <ac:cxnSpMk id="61" creationId="{9688F8B3-AB2E-9669-B16C-CE097C42A35E}"/>
          </ac:cxnSpMkLst>
        </pc:cxnChg>
        <pc:cxnChg chg="del">
          <ac:chgData name="Huy Pham" userId="918db3a1909f15e0" providerId="LiveId" clId="{F25EFE69-9EE4-46EC-8F43-1A31E158A81F}" dt="2024-04-21T00:50:30.316" v="7005" actId="478"/>
          <ac:cxnSpMkLst>
            <pc:docMk/>
            <pc:sldMk cId="1274710427" sldId="473"/>
            <ac:cxnSpMk id="66" creationId="{65AA80DA-55A7-2A6B-8543-F65929D18F66}"/>
          </ac:cxnSpMkLst>
        </pc:cxnChg>
        <pc:cxnChg chg="del">
          <ac:chgData name="Huy Pham" userId="918db3a1909f15e0" providerId="LiveId" clId="{F25EFE69-9EE4-46EC-8F43-1A31E158A81F}" dt="2024-04-21T00:50:30.316" v="7005" actId="478"/>
          <ac:cxnSpMkLst>
            <pc:docMk/>
            <pc:sldMk cId="1274710427" sldId="473"/>
            <ac:cxnSpMk id="67" creationId="{ACA571AE-76A3-6C01-6E21-0E1CC41E7E01}"/>
          </ac:cxnSpMkLst>
        </pc:cxnChg>
        <pc:cxnChg chg="del">
          <ac:chgData name="Huy Pham" userId="918db3a1909f15e0" providerId="LiveId" clId="{F25EFE69-9EE4-46EC-8F43-1A31E158A81F}" dt="2024-04-21T00:50:30.316" v="7005" actId="478"/>
          <ac:cxnSpMkLst>
            <pc:docMk/>
            <pc:sldMk cId="1274710427" sldId="473"/>
            <ac:cxnSpMk id="70" creationId="{D151D315-6D0F-580C-BAD9-CD497CDD5857}"/>
          </ac:cxnSpMkLst>
        </pc:cxnChg>
        <pc:cxnChg chg="del">
          <ac:chgData name="Huy Pham" userId="918db3a1909f15e0" providerId="LiveId" clId="{F25EFE69-9EE4-46EC-8F43-1A31E158A81F}" dt="2024-04-21T00:50:30.316" v="7005" actId="478"/>
          <ac:cxnSpMkLst>
            <pc:docMk/>
            <pc:sldMk cId="1274710427" sldId="473"/>
            <ac:cxnSpMk id="71" creationId="{0E4AF7E1-863A-D2DA-E77E-F761DA107C75}"/>
          </ac:cxnSpMkLst>
        </pc:cxnChg>
        <pc:cxnChg chg="del">
          <ac:chgData name="Huy Pham" userId="918db3a1909f15e0" providerId="LiveId" clId="{F25EFE69-9EE4-46EC-8F43-1A31E158A81F}" dt="2024-04-21T00:50:30.316" v="7005" actId="478"/>
          <ac:cxnSpMkLst>
            <pc:docMk/>
            <pc:sldMk cId="1274710427" sldId="473"/>
            <ac:cxnSpMk id="72" creationId="{9335A2D7-81AD-8E6D-5E01-FDD3A2468D34}"/>
          </ac:cxnSpMkLst>
        </pc:cxnChg>
        <pc:cxnChg chg="del">
          <ac:chgData name="Huy Pham" userId="918db3a1909f15e0" providerId="LiveId" clId="{F25EFE69-9EE4-46EC-8F43-1A31E158A81F}" dt="2024-04-21T00:50:30.316" v="7005" actId="478"/>
          <ac:cxnSpMkLst>
            <pc:docMk/>
            <pc:sldMk cId="1274710427" sldId="473"/>
            <ac:cxnSpMk id="73" creationId="{6EBD310A-528B-7437-4EB2-755C27D79E5D}"/>
          </ac:cxnSpMkLst>
        </pc:cxnChg>
        <pc:cxnChg chg="del">
          <ac:chgData name="Huy Pham" userId="918db3a1909f15e0" providerId="LiveId" clId="{F25EFE69-9EE4-46EC-8F43-1A31E158A81F}" dt="2024-04-21T00:50:30.316" v="7005" actId="478"/>
          <ac:cxnSpMkLst>
            <pc:docMk/>
            <pc:sldMk cId="1274710427" sldId="473"/>
            <ac:cxnSpMk id="76" creationId="{35D6CDFE-5200-891B-2103-1B6FD6713931}"/>
          </ac:cxnSpMkLst>
        </pc:cxnChg>
        <pc:cxnChg chg="del">
          <ac:chgData name="Huy Pham" userId="918db3a1909f15e0" providerId="LiveId" clId="{F25EFE69-9EE4-46EC-8F43-1A31E158A81F}" dt="2024-04-21T00:50:30.316" v="7005" actId="478"/>
          <ac:cxnSpMkLst>
            <pc:docMk/>
            <pc:sldMk cId="1274710427" sldId="473"/>
            <ac:cxnSpMk id="78" creationId="{FD76012A-8263-AD91-4738-748D93252731}"/>
          </ac:cxnSpMkLst>
        </pc:cxnChg>
        <pc:cxnChg chg="del">
          <ac:chgData name="Huy Pham" userId="918db3a1909f15e0" providerId="LiveId" clId="{F25EFE69-9EE4-46EC-8F43-1A31E158A81F}" dt="2024-04-21T00:50:30.316" v="7005" actId="478"/>
          <ac:cxnSpMkLst>
            <pc:docMk/>
            <pc:sldMk cId="1274710427" sldId="473"/>
            <ac:cxnSpMk id="79" creationId="{00ECB1DA-F452-EC1A-00D3-A17FB2B32876}"/>
          </ac:cxnSpMkLst>
        </pc:cxnChg>
        <pc:cxnChg chg="del">
          <ac:chgData name="Huy Pham" userId="918db3a1909f15e0" providerId="LiveId" clId="{F25EFE69-9EE4-46EC-8F43-1A31E158A81F}" dt="2024-04-21T00:50:30.316" v="7005" actId="478"/>
          <ac:cxnSpMkLst>
            <pc:docMk/>
            <pc:sldMk cId="1274710427" sldId="473"/>
            <ac:cxnSpMk id="84" creationId="{8A83F732-0C62-BC14-24CE-1EB2DA43F4AC}"/>
          </ac:cxnSpMkLst>
        </pc:cxnChg>
      </pc:sldChg>
      <pc:sldChg chg="addSp delSp modSp add mod delAnim">
        <pc:chgData name="Huy Pham" userId="918db3a1909f15e0" providerId="LiveId" clId="{F25EFE69-9EE4-46EC-8F43-1A31E158A81F}" dt="2024-04-23T09:07:33.503" v="9965" actId="20577"/>
        <pc:sldMkLst>
          <pc:docMk/>
          <pc:sldMk cId="285528853" sldId="474"/>
        </pc:sldMkLst>
        <pc:spChg chg="add mod">
          <ac:chgData name="Huy Pham" userId="918db3a1909f15e0" providerId="LiveId" clId="{F25EFE69-9EE4-46EC-8F43-1A31E158A81F}" dt="2024-04-21T00:53:18.345" v="7067" actId="1076"/>
          <ac:spMkLst>
            <pc:docMk/>
            <pc:sldMk cId="285528853" sldId="474"/>
            <ac:spMk id="12" creationId="{BCDFCA49-0733-EABF-0EB5-A461733760CA}"/>
          </ac:spMkLst>
        </pc:spChg>
        <pc:spChg chg="del">
          <ac:chgData name="Huy Pham" userId="918db3a1909f15e0" providerId="LiveId" clId="{F25EFE69-9EE4-46EC-8F43-1A31E158A81F}" dt="2024-04-21T00:52:19.953" v="7040" actId="478"/>
          <ac:spMkLst>
            <pc:docMk/>
            <pc:sldMk cId="285528853" sldId="474"/>
            <ac:spMk id="13" creationId="{CFDDF1ED-E48C-A00F-1DC9-871F32EF135A}"/>
          </ac:spMkLst>
        </pc:spChg>
        <pc:spChg chg="mod">
          <ac:chgData name="Huy Pham" userId="918db3a1909f15e0" providerId="LiveId" clId="{F25EFE69-9EE4-46EC-8F43-1A31E158A81F}" dt="2024-04-21T00:52:22.892" v="7041" actId="14100"/>
          <ac:spMkLst>
            <pc:docMk/>
            <pc:sldMk cId="285528853" sldId="474"/>
            <ac:spMk id="15" creationId="{4292DC11-A926-4C56-AC94-CD30D3D8D090}"/>
          </ac:spMkLst>
        </pc:spChg>
        <pc:spChg chg="del">
          <ac:chgData name="Huy Pham" userId="918db3a1909f15e0" providerId="LiveId" clId="{F25EFE69-9EE4-46EC-8F43-1A31E158A81F}" dt="2024-04-21T00:52:17.051" v="7039" actId="478"/>
          <ac:spMkLst>
            <pc:docMk/>
            <pc:sldMk cId="285528853" sldId="474"/>
            <ac:spMk id="16" creationId="{A3D1CD90-5B48-C7E5-5233-E38D5E19CFA2}"/>
          </ac:spMkLst>
        </pc:spChg>
        <pc:spChg chg="mod">
          <ac:chgData name="Huy Pham" userId="918db3a1909f15e0" providerId="LiveId" clId="{F25EFE69-9EE4-46EC-8F43-1A31E158A81F}" dt="2024-04-23T09:07:33.503" v="9965" actId="20577"/>
          <ac:spMkLst>
            <pc:docMk/>
            <pc:sldMk cId="285528853" sldId="474"/>
            <ac:spMk id="26" creationId="{6155F20E-666A-00DF-9AC3-5138FBDDD604}"/>
          </ac:spMkLst>
        </pc:spChg>
        <pc:graphicFrameChg chg="add del mod">
          <ac:chgData name="Huy Pham" userId="918db3a1909f15e0" providerId="LiveId" clId="{F25EFE69-9EE4-46EC-8F43-1A31E158A81F}" dt="2024-04-21T00:52:25.018" v="7044"/>
          <ac:graphicFrameMkLst>
            <pc:docMk/>
            <pc:sldMk cId="285528853" sldId="474"/>
            <ac:graphicFrameMk id="10" creationId="{34FF8F56-ED26-692E-E1DF-3A7119F12FB7}"/>
          </ac:graphicFrameMkLst>
        </pc:graphicFrameChg>
      </pc:sldChg>
      <pc:sldChg chg="addSp delSp modSp add mod modAnim">
        <pc:chgData name="Huy Pham" userId="918db3a1909f15e0" providerId="LiveId" clId="{F25EFE69-9EE4-46EC-8F43-1A31E158A81F}" dt="2024-06-03T04:04:53.177" v="10802" actId="1076"/>
        <pc:sldMkLst>
          <pc:docMk/>
          <pc:sldMk cId="636582964" sldId="475"/>
        </pc:sldMkLst>
        <pc:spChg chg="add mod">
          <ac:chgData name="Huy Pham" userId="918db3a1909f15e0" providerId="LiveId" clId="{F25EFE69-9EE4-46EC-8F43-1A31E158A81F}" dt="2024-06-03T04:04:53.177" v="10802" actId="1076"/>
          <ac:spMkLst>
            <pc:docMk/>
            <pc:sldMk cId="636582964" sldId="475"/>
            <ac:spMk id="3" creationId="{A38C8BA3-D661-00A1-6CEB-31E3EEBEC466}"/>
          </ac:spMkLst>
        </pc:spChg>
        <pc:spChg chg="del">
          <ac:chgData name="Huy Pham" userId="918db3a1909f15e0" providerId="LiveId" clId="{F25EFE69-9EE4-46EC-8F43-1A31E158A81F}" dt="2024-04-21T00:54:59.164" v="7070" actId="478"/>
          <ac:spMkLst>
            <pc:docMk/>
            <pc:sldMk cId="636582964" sldId="475"/>
            <ac:spMk id="3" creationId="{CD6A8A9D-6DD6-F645-7D4A-B76C1432D7C4}"/>
          </ac:spMkLst>
        </pc:spChg>
        <pc:spChg chg="add mod">
          <ac:chgData name="Huy Pham" userId="918db3a1909f15e0" providerId="LiveId" clId="{F25EFE69-9EE4-46EC-8F43-1A31E158A81F}" dt="2024-04-21T00:57:07.384" v="7099" actId="1037"/>
          <ac:spMkLst>
            <pc:docMk/>
            <pc:sldMk cId="636582964" sldId="475"/>
            <ac:spMk id="10" creationId="{66B441EC-E639-01FC-96DC-8CEB92C15E05}"/>
          </ac:spMkLst>
        </pc:spChg>
        <pc:spChg chg="add mod">
          <ac:chgData name="Huy Pham" userId="918db3a1909f15e0" providerId="LiveId" clId="{F25EFE69-9EE4-46EC-8F43-1A31E158A81F}" dt="2024-04-21T00:57:12.958" v="7107" actId="1037"/>
          <ac:spMkLst>
            <pc:docMk/>
            <pc:sldMk cId="636582964" sldId="475"/>
            <ac:spMk id="11" creationId="{0CC62C18-9B40-4397-518D-D66E3C13B40B}"/>
          </ac:spMkLst>
        </pc:spChg>
        <pc:spChg chg="add mod">
          <ac:chgData name="Huy Pham" userId="918db3a1909f15e0" providerId="LiveId" clId="{F25EFE69-9EE4-46EC-8F43-1A31E158A81F}" dt="2024-04-21T00:57:18.079" v="7113" actId="1037"/>
          <ac:spMkLst>
            <pc:docMk/>
            <pc:sldMk cId="636582964" sldId="475"/>
            <ac:spMk id="12" creationId="{0DCF0334-00D8-3561-FCC4-E0712423E8CD}"/>
          </ac:spMkLst>
        </pc:spChg>
        <pc:spChg chg="del">
          <ac:chgData name="Huy Pham" userId="918db3a1909f15e0" providerId="LiveId" clId="{F25EFE69-9EE4-46EC-8F43-1A31E158A81F}" dt="2024-04-21T00:58:40.028" v="7125" actId="478"/>
          <ac:spMkLst>
            <pc:docMk/>
            <pc:sldMk cId="636582964" sldId="475"/>
            <ac:spMk id="13" creationId="{CFDDF1ED-E48C-A00F-1DC9-871F32EF135A}"/>
          </ac:spMkLst>
        </pc:spChg>
        <pc:spChg chg="add mod">
          <ac:chgData name="Huy Pham" userId="918db3a1909f15e0" providerId="LiveId" clId="{F25EFE69-9EE4-46EC-8F43-1A31E158A81F}" dt="2024-06-03T04:00:27.882" v="10758" actId="571"/>
          <ac:spMkLst>
            <pc:docMk/>
            <pc:sldMk cId="636582964" sldId="475"/>
            <ac:spMk id="13" creationId="{F50276F4-D1A5-F470-4D27-B20506BAE508}"/>
          </ac:spMkLst>
        </pc:spChg>
        <pc:spChg chg="add mod">
          <ac:chgData name="Huy Pham" userId="918db3a1909f15e0" providerId="LiveId" clId="{F25EFE69-9EE4-46EC-8F43-1A31E158A81F}" dt="2024-06-03T04:00:27.882" v="10758" actId="571"/>
          <ac:spMkLst>
            <pc:docMk/>
            <pc:sldMk cId="636582964" sldId="475"/>
            <ac:spMk id="14" creationId="{DECD6F5A-EBE4-0734-6FEF-831D26472D09}"/>
          </ac:spMkLst>
        </pc:spChg>
        <pc:spChg chg="mod">
          <ac:chgData name="Huy Pham" userId="918db3a1909f15e0" providerId="LiveId" clId="{F25EFE69-9EE4-46EC-8F43-1A31E158A81F}" dt="2024-04-21T00:59:16.117" v="7142" actId="14100"/>
          <ac:spMkLst>
            <pc:docMk/>
            <pc:sldMk cId="636582964" sldId="475"/>
            <ac:spMk id="15" creationId="{4292DC11-A926-4C56-AC94-CD30D3D8D090}"/>
          </ac:spMkLst>
        </pc:spChg>
        <pc:spChg chg="mod">
          <ac:chgData name="Huy Pham" userId="918db3a1909f15e0" providerId="LiveId" clId="{F25EFE69-9EE4-46EC-8F43-1A31E158A81F}" dt="2024-04-21T00:59:22.193" v="7154" actId="1037"/>
          <ac:spMkLst>
            <pc:docMk/>
            <pc:sldMk cId="636582964" sldId="475"/>
            <ac:spMk id="16" creationId="{A3D1CD90-5B48-C7E5-5233-E38D5E19CFA2}"/>
          </ac:spMkLst>
        </pc:spChg>
        <pc:spChg chg="add mod">
          <ac:chgData name="Huy Pham" userId="918db3a1909f15e0" providerId="LiveId" clId="{F25EFE69-9EE4-46EC-8F43-1A31E158A81F}" dt="2024-06-03T04:00:27.882" v="10758" actId="571"/>
          <ac:spMkLst>
            <pc:docMk/>
            <pc:sldMk cId="636582964" sldId="475"/>
            <ac:spMk id="17" creationId="{2647A443-86B3-F02F-3D8D-04AFDCD43A81}"/>
          </ac:spMkLst>
        </pc:spChg>
        <pc:spChg chg="add mod">
          <ac:chgData name="Huy Pham" userId="918db3a1909f15e0" providerId="LiveId" clId="{F25EFE69-9EE4-46EC-8F43-1A31E158A81F}" dt="2024-04-21T00:58:49.312" v="7127" actId="1076"/>
          <ac:spMkLst>
            <pc:docMk/>
            <pc:sldMk cId="636582964" sldId="475"/>
            <ac:spMk id="18" creationId="{445EFE2E-18A4-7209-532E-2B010B26B61B}"/>
          </ac:spMkLst>
        </pc:spChg>
        <pc:spChg chg="add mod">
          <ac:chgData name="Huy Pham" userId="918db3a1909f15e0" providerId="LiveId" clId="{F25EFE69-9EE4-46EC-8F43-1A31E158A81F}" dt="2024-04-21T00:59:09.467" v="7141" actId="1037"/>
          <ac:spMkLst>
            <pc:docMk/>
            <pc:sldMk cId="636582964" sldId="475"/>
            <ac:spMk id="19" creationId="{95208D7B-32F0-D6C0-7B9B-3973527D6653}"/>
          </ac:spMkLst>
        </pc:spChg>
        <pc:spChg chg="add mod">
          <ac:chgData name="Huy Pham" userId="918db3a1909f15e0" providerId="LiveId" clId="{F25EFE69-9EE4-46EC-8F43-1A31E158A81F}" dt="2024-06-03T04:00:27.882" v="10758" actId="571"/>
          <ac:spMkLst>
            <pc:docMk/>
            <pc:sldMk cId="636582964" sldId="475"/>
            <ac:spMk id="20" creationId="{5F311F73-1D8B-82C6-1348-2F5E19B88204}"/>
          </ac:spMkLst>
        </pc:spChg>
        <pc:spChg chg="del">
          <ac:chgData name="Huy Pham" userId="918db3a1909f15e0" providerId="LiveId" clId="{F25EFE69-9EE4-46EC-8F43-1A31E158A81F}" dt="2024-04-21T00:54:57.573" v="7069" actId="478"/>
          <ac:spMkLst>
            <pc:docMk/>
            <pc:sldMk cId="636582964" sldId="475"/>
            <ac:spMk id="21" creationId="{E232FD9F-D6C4-41EA-C08C-B662D2B3DA2E}"/>
          </ac:spMkLst>
        </pc:spChg>
        <pc:spChg chg="add mod">
          <ac:chgData name="Huy Pham" userId="918db3a1909f15e0" providerId="LiveId" clId="{F25EFE69-9EE4-46EC-8F43-1A31E158A81F}" dt="2024-06-03T03:59:57.621" v="10756" actId="14100"/>
          <ac:spMkLst>
            <pc:docMk/>
            <pc:sldMk cId="636582964" sldId="475"/>
            <ac:spMk id="23" creationId="{F339E39E-ACD8-C572-5FA5-C978E0E79A86}"/>
          </ac:spMkLst>
        </pc:spChg>
        <pc:spChg chg="mod">
          <ac:chgData name="Huy Pham" userId="918db3a1909f15e0" providerId="LiveId" clId="{F25EFE69-9EE4-46EC-8F43-1A31E158A81F}" dt="2024-04-23T09:07:37.991" v="9966" actId="20577"/>
          <ac:spMkLst>
            <pc:docMk/>
            <pc:sldMk cId="636582964" sldId="475"/>
            <ac:spMk id="26" creationId="{6155F20E-666A-00DF-9AC3-5138FBDDD604}"/>
          </ac:spMkLst>
        </pc:spChg>
        <pc:spChg chg="add mod">
          <ac:chgData name="Huy Pham" userId="918db3a1909f15e0" providerId="LiveId" clId="{F25EFE69-9EE4-46EC-8F43-1A31E158A81F}" dt="2024-06-03T04:04:37.199" v="10801" actId="1035"/>
          <ac:spMkLst>
            <pc:docMk/>
            <pc:sldMk cId="636582964" sldId="475"/>
            <ac:spMk id="27" creationId="{DC60326B-F918-A58F-D082-D401BF48AD7A}"/>
          </ac:spMkLst>
        </pc:spChg>
        <pc:spChg chg="add mod">
          <ac:chgData name="Huy Pham" userId="918db3a1909f15e0" providerId="LiveId" clId="{F25EFE69-9EE4-46EC-8F43-1A31E158A81F}" dt="2024-06-03T04:04:53.177" v="10802" actId="1076"/>
          <ac:spMkLst>
            <pc:docMk/>
            <pc:sldMk cId="636582964" sldId="475"/>
            <ac:spMk id="30" creationId="{AE9C548B-28A0-0E99-22BC-45E899DEC38A}"/>
          </ac:spMkLst>
        </pc:spChg>
        <pc:spChg chg="add mod">
          <ac:chgData name="Huy Pham" userId="918db3a1909f15e0" providerId="LiveId" clId="{F25EFE69-9EE4-46EC-8F43-1A31E158A81F}" dt="2024-06-03T04:04:53.177" v="10802" actId="1076"/>
          <ac:spMkLst>
            <pc:docMk/>
            <pc:sldMk cId="636582964" sldId="475"/>
            <ac:spMk id="33" creationId="{7E171B39-8718-BB7B-B665-30E6CFA9AA8B}"/>
          </ac:spMkLst>
        </pc:spChg>
        <pc:spChg chg="add mod">
          <ac:chgData name="Huy Pham" userId="918db3a1909f15e0" providerId="LiveId" clId="{F25EFE69-9EE4-46EC-8F43-1A31E158A81F}" dt="2024-06-03T04:04:53.177" v="10802" actId="1076"/>
          <ac:spMkLst>
            <pc:docMk/>
            <pc:sldMk cId="636582964" sldId="475"/>
            <ac:spMk id="34" creationId="{4FB15142-D7FF-58E0-AAF2-33D6DE5D6F5D}"/>
          </ac:spMkLst>
        </pc:spChg>
        <pc:spChg chg="add mod">
          <ac:chgData name="Huy Pham" userId="918db3a1909f15e0" providerId="LiveId" clId="{F25EFE69-9EE4-46EC-8F43-1A31E158A81F}" dt="2024-06-03T04:04:53.177" v="10802" actId="1076"/>
          <ac:spMkLst>
            <pc:docMk/>
            <pc:sldMk cId="636582964" sldId="475"/>
            <ac:spMk id="35" creationId="{4EA96EA5-D6AF-9E88-7A5C-678588C04B86}"/>
          </ac:spMkLst>
        </pc:spChg>
        <pc:spChg chg="add mod">
          <ac:chgData name="Huy Pham" userId="918db3a1909f15e0" providerId="LiveId" clId="{F25EFE69-9EE4-46EC-8F43-1A31E158A81F}" dt="2024-06-03T04:04:53.177" v="10802" actId="1076"/>
          <ac:spMkLst>
            <pc:docMk/>
            <pc:sldMk cId="636582964" sldId="475"/>
            <ac:spMk id="36" creationId="{0327221A-C3B6-F369-16A0-0C32FD94359E}"/>
          </ac:spMkLst>
        </pc:spChg>
        <pc:spChg chg="add mod">
          <ac:chgData name="Huy Pham" userId="918db3a1909f15e0" providerId="LiveId" clId="{F25EFE69-9EE4-46EC-8F43-1A31E158A81F}" dt="2024-06-03T04:04:53.177" v="10802" actId="1076"/>
          <ac:spMkLst>
            <pc:docMk/>
            <pc:sldMk cId="636582964" sldId="475"/>
            <ac:spMk id="37" creationId="{B885C615-128D-115F-AD28-F1A3E1D4923E}"/>
          </ac:spMkLst>
        </pc:spChg>
        <pc:spChg chg="add mod">
          <ac:chgData name="Huy Pham" userId="918db3a1909f15e0" providerId="LiveId" clId="{F25EFE69-9EE4-46EC-8F43-1A31E158A81F}" dt="2024-04-21T01:08:03.368" v="7318" actId="1076"/>
          <ac:spMkLst>
            <pc:docMk/>
            <pc:sldMk cId="636582964" sldId="475"/>
            <ac:spMk id="41" creationId="{C8F7A7FA-AD08-1A53-D829-40E8BAFD0C1D}"/>
          </ac:spMkLst>
        </pc:spChg>
        <pc:spChg chg="add mod">
          <ac:chgData name="Huy Pham" userId="918db3a1909f15e0" providerId="LiveId" clId="{F25EFE69-9EE4-46EC-8F43-1A31E158A81F}" dt="2024-04-21T01:08:03.368" v="7318" actId="1076"/>
          <ac:spMkLst>
            <pc:docMk/>
            <pc:sldMk cId="636582964" sldId="475"/>
            <ac:spMk id="42" creationId="{CE856AAD-8BC6-6598-A486-4F36023DB22E}"/>
          </ac:spMkLst>
        </pc:spChg>
        <pc:spChg chg="add mod">
          <ac:chgData name="Huy Pham" userId="918db3a1909f15e0" providerId="LiveId" clId="{F25EFE69-9EE4-46EC-8F43-1A31E158A81F}" dt="2024-04-21T01:08:03.368" v="7318" actId="1076"/>
          <ac:spMkLst>
            <pc:docMk/>
            <pc:sldMk cId="636582964" sldId="475"/>
            <ac:spMk id="43" creationId="{111CD365-235F-73BC-205E-FFAB2628C166}"/>
          </ac:spMkLst>
        </pc:spChg>
        <pc:spChg chg="add mod">
          <ac:chgData name="Huy Pham" userId="918db3a1909f15e0" providerId="LiveId" clId="{F25EFE69-9EE4-46EC-8F43-1A31E158A81F}" dt="2024-04-21T01:08:03.368" v="7318" actId="1076"/>
          <ac:spMkLst>
            <pc:docMk/>
            <pc:sldMk cId="636582964" sldId="475"/>
            <ac:spMk id="44" creationId="{75DBE126-69FC-CFD5-86CF-1CE0B40BF4B6}"/>
          </ac:spMkLst>
        </pc:spChg>
        <pc:spChg chg="add mod">
          <ac:chgData name="Huy Pham" userId="918db3a1909f15e0" providerId="LiveId" clId="{F25EFE69-9EE4-46EC-8F43-1A31E158A81F}" dt="2024-04-21T01:08:03.368" v="7318" actId="1076"/>
          <ac:spMkLst>
            <pc:docMk/>
            <pc:sldMk cId="636582964" sldId="475"/>
            <ac:spMk id="45" creationId="{5E7218C6-C7EB-AF4E-4EF9-0E95797CCD9F}"/>
          </ac:spMkLst>
        </pc:spChg>
        <pc:spChg chg="add mod">
          <ac:chgData name="Huy Pham" userId="918db3a1909f15e0" providerId="LiveId" clId="{F25EFE69-9EE4-46EC-8F43-1A31E158A81F}" dt="2024-04-21T01:08:03.368" v="7318" actId="1076"/>
          <ac:spMkLst>
            <pc:docMk/>
            <pc:sldMk cId="636582964" sldId="475"/>
            <ac:spMk id="46" creationId="{0635D294-5A59-4202-E197-62BFAEF5EBCE}"/>
          </ac:spMkLst>
        </pc:spChg>
        <pc:spChg chg="add mod">
          <ac:chgData name="Huy Pham" userId="918db3a1909f15e0" providerId="LiveId" clId="{F25EFE69-9EE4-46EC-8F43-1A31E158A81F}" dt="2024-04-21T01:08:03.368" v="7318" actId="1076"/>
          <ac:spMkLst>
            <pc:docMk/>
            <pc:sldMk cId="636582964" sldId="475"/>
            <ac:spMk id="47" creationId="{6CD9BA24-223D-60F3-983A-E7B5AA538C77}"/>
          </ac:spMkLst>
        </pc:spChg>
        <pc:spChg chg="add mod">
          <ac:chgData name="Huy Pham" userId="918db3a1909f15e0" providerId="LiveId" clId="{F25EFE69-9EE4-46EC-8F43-1A31E158A81F}" dt="2024-04-21T01:08:03.368" v="7318" actId="1076"/>
          <ac:spMkLst>
            <pc:docMk/>
            <pc:sldMk cId="636582964" sldId="475"/>
            <ac:spMk id="48" creationId="{8EC34278-25BA-7BE4-8590-CB61E6190474}"/>
          </ac:spMkLst>
        </pc:spChg>
        <pc:spChg chg="add mod">
          <ac:chgData name="Huy Pham" userId="918db3a1909f15e0" providerId="LiveId" clId="{F25EFE69-9EE4-46EC-8F43-1A31E158A81F}" dt="2024-04-21T01:08:03.368" v="7318" actId="1076"/>
          <ac:spMkLst>
            <pc:docMk/>
            <pc:sldMk cId="636582964" sldId="475"/>
            <ac:spMk id="49" creationId="{DCECAD79-7162-3A3D-B8FF-1BF9E7323C14}"/>
          </ac:spMkLst>
        </pc:spChg>
        <pc:spChg chg="add mod">
          <ac:chgData name="Huy Pham" userId="918db3a1909f15e0" providerId="LiveId" clId="{F25EFE69-9EE4-46EC-8F43-1A31E158A81F}" dt="2024-04-21T01:08:03.368" v="7318" actId="1076"/>
          <ac:spMkLst>
            <pc:docMk/>
            <pc:sldMk cId="636582964" sldId="475"/>
            <ac:spMk id="50" creationId="{859EB10F-4A60-19D4-0D3F-6C5C6594AE46}"/>
          </ac:spMkLst>
        </pc:spChg>
        <pc:spChg chg="add mod">
          <ac:chgData name="Huy Pham" userId="918db3a1909f15e0" providerId="LiveId" clId="{F25EFE69-9EE4-46EC-8F43-1A31E158A81F}" dt="2024-04-21T01:08:03.368" v="7318" actId="1076"/>
          <ac:spMkLst>
            <pc:docMk/>
            <pc:sldMk cId="636582964" sldId="475"/>
            <ac:spMk id="51" creationId="{C130B25E-4431-BA5E-492A-38A75A3F2E9E}"/>
          </ac:spMkLst>
        </pc:spChg>
        <pc:spChg chg="add mod">
          <ac:chgData name="Huy Pham" userId="918db3a1909f15e0" providerId="LiveId" clId="{F25EFE69-9EE4-46EC-8F43-1A31E158A81F}" dt="2024-04-21T01:08:03.368" v="7318" actId="1076"/>
          <ac:spMkLst>
            <pc:docMk/>
            <pc:sldMk cId="636582964" sldId="475"/>
            <ac:spMk id="52" creationId="{46512EB9-B105-3177-CE5C-1C2181D2ACF0}"/>
          </ac:spMkLst>
        </pc:spChg>
        <pc:spChg chg="add mod">
          <ac:chgData name="Huy Pham" userId="918db3a1909f15e0" providerId="LiveId" clId="{F25EFE69-9EE4-46EC-8F43-1A31E158A81F}" dt="2024-04-21T01:08:03.368" v="7318" actId="1076"/>
          <ac:spMkLst>
            <pc:docMk/>
            <pc:sldMk cId="636582964" sldId="475"/>
            <ac:spMk id="56" creationId="{F2E9EACF-26A4-328A-BA08-4ACB26F1CFD9}"/>
          </ac:spMkLst>
        </pc:spChg>
        <pc:spChg chg="add mod">
          <ac:chgData name="Huy Pham" userId="918db3a1909f15e0" providerId="LiveId" clId="{F25EFE69-9EE4-46EC-8F43-1A31E158A81F}" dt="2024-04-21T01:08:03.368" v="7318" actId="1076"/>
          <ac:spMkLst>
            <pc:docMk/>
            <pc:sldMk cId="636582964" sldId="475"/>
            <ac:spMk id="57" creationId="{FD200F9E-D590-A3F6-CDCC-37A94DF471F5}"/>
          </ac:spMkLst>
        </pc:spChg>
        <pc:spChg chg="add mod">
          <ac:chgData name="Huy Pham" userId="918db3a1909f15e0" providerId="LiveId" clId="{F25EFE69-9EE4-46EC-8F43-1A31E158A81F}" dt="2024-04-21T01:08:03.368" v="7318" actId="1076"/>
          <ac:spMkLst>
            <pc:docMk/>
            <pc:sldMk cId="636582964" sldId="475"/>
            <ac:spMk id="58" creationId="{7FB0B82D-F812-47DA-D4B4-7D69352A663D}"/>
          </ac:spMkLst>
        </pc:spChg>
        <pc:spChg chg="add mod">
          <ac:chgData name="Huy Pham" userId="918db3a1909f15e0" providerId="LiveId" clId="{F25EFE69-9EE4-46EC-8F43-1A31E158A81F}" dt="2024-04-21T01:08:03.368" v="7318" actId="1076"/>
          <ac:spMkLst>
            <pc:docMk/>
            <pc:sldMk cId="636582964" sldId="475"/>
            <ac:spMk id="59" creationId="{FB4D0C90-2C4C-3440-D778-0136A1AA9DAF}"/>
          </ac:spMkLst>
        </pc:spChg>
        <pc:spChg chg="add mod">
          <ac:chgData name="Huy Pham" userId="918db3a1909f15e0" providerId="LiveId" clId="{F25EFE69-9EE4-46EC-8F43-1A31E158A81F}" dt="2024-04-21T01:08:03.368" v="7318" actId="1076"/>
          <ac:spMkLst>
            <pc:docMk/>
            <pc:sldMk cId="636582964" sldId="475"/>
            <ac:spMk id="60" creationId="{DA812DD9-5E72-930A-B33F-C1B76552D22C}"/>
          </ac:spMkLst>
        </pc:spChg>
        <pc:spChg chg="add mod">
          <ac:chgData name="Huy Pham" userId="918db3a1909f15e0" providerId="LiveId" clId="{F25EFE69-9EE4-46EC-8F43-1A31E158A81F}" dt="2024-04-21T01:08:03.368" v="7318" actId="1076"/>
          <ac:spMkLst>
            <pc:docMk/>
            <pc:sldMk cId="636582964" sldId="475"/>
            <ac:spMk id="63" creationId="{3DFB0FCA-7F03-FA9B-55D9-6E757895F16F}"/>
          </ac:spMkLst>
        </pc:spChg>
        <pc:spChg chg="add mod">
          <ac:chgData name="Huy Pham" userId="918db3a1909f15e0" providerId="LiveId" clId="{F25EFE69-9EE4-46EC-8F43-1A31E158A81F}" dt="2024-04-21T01:08:03.368" v="7318" actId="1076"/>
          <ac:spMkLst>
            <pc:docMk/>
            <pc:sldMk cId="636582964" sldId="475"/>
            <ac:spMk id="64" creationId="{20DF3BAC-25E2-65D0-EC9F-AB40F5B230F8}"/>
          </ac:spMkLst>
        </pc:spChg>
        <pc:spChg chg="add mod">
          <ac:chgData name="Huy Pham" userId="918db3a1909f15e0" providerId="LiveId" clId="{F25EFE69-9EE4-46EC-8F43-1A31E158A81F}" dt="2024-04-21T01:08:03.368" v="7318" actId="1076"/>
          <ac:spMkLst>
            <pc:docMk/>
            <pc:sldMk cId="636582964" sldId="475"/>
            <ac:spMk id="66" creationId="{2272E59A-4241-B0E6-0FEA-D04AF88D07AA}"/>
          </ac:spMkLst>
        </pc:spChg>
        <pc:spChg chg="add mod">
          <ac:chgData name="Huy Pham" userId="918db3a1909f15e0" providerId="LiveId" clId="{F25EFE69-9EE4-46EC-8F43-1A31E158A81F}" dt="2024-04-21T01:13:51.960" v="7709" actId="1076"/>
          <ac:spMkLst>
            <pc:docMk/>
            <pc:sldMk cId="636582964" sldId="475"/>
            <ac:spMk id="70" creationId="{9629B70D-37D4-AFF6-FF46-4DCBDD576A8B}"/>
          </ac:spMkLst>
        </pc:spChg>
        <pc:spChg chg="add mod">
          <ac:chgData name="Huy Pham" userId="918db3a1909f15e0" providerId="LiveId" clId="{F25EFE69-9EE4-46EC-8F43-1A31E158A81F}" dt="2024-04-21T01:13:51.960" v="7709" actId="1076"/>
          <ac:spMkLst>
            <pc:docMk/>
            <pc:sldMk cId="636582964" sldId="475"/>
            <ac:spMk id="71" creationId="{2FD0C4ED-68C9-41C0-BBCE-197828D54C98}"/>
          </ac:spMkLst>
        </pc:spChg>
        <pc:spChg chg="add mod">
          <ac:chgData name="Huy Pham" userId="918db3a1909f15e0" providerId="LiveId" clId="{F25EFE69-9EE4-46EC-8F43-1A31E158A81F}" dt="2024-04-21T01:13:51.960" v="7709" actId="1076"/>
          <ac:spMkLst>
            <pc:docMk/>
            <pc:sldMk cId="636582964" sldId="475"/>
            <ac:spMk id="72" creationId="{DA3279B0-34D4-8D48-6CE3-129D600CE0FD}"/>
          </ac:spMkLst>
        </pc:spChg>
        <pc:spChg chg="add mod">
          <ac:chgData name="Huy Pham" userId="918db3a1909f15e0" providerId="LiveId" clId="{F25EFE69-9EE4-46EC-8F43-1A31E158A81F}" dt="2024-06-03T04:00:35.412" v="10759" actId="1076"/>
          <ac:spMkLst>
            <pc:docMk/>
            <pc:sldMk cId="636582964" sldId="475"/>
            <ac:spMk id="73" creationId="{8B3AF78D-8126-D275-D0BF-7C32EC55F890}"/>
          </ac:spMkLst>
        </pc:spChg>
        <pc:spChg chg="add mod">
          <ac:chgData name="Huy Pham" userId="918db3a1909f15e0" providerId="LiveId" clId="{F25EFE69-9EE4-46EC-8F43-1A31E158A81F}" dt="2024-04-21T01:13:51.960" v="7709" actId="1076"/>
          <ac:spMkLst>
            <pc:docMk/>
            <pc:sldMk cId="636582964" sldId="475"/>
            <ac:spMk id="74" creationId="{360B3BCB-1ACD-D571-32DD-7E1DF96CC2F7}"/>
          </ac:spMkLst>
        </pc:spChg>
        <pc:spChg chg="add mod">
          <ac:chgData name="Huy Pham" userId="918db3a1909f15e0" providerId="LiveId" clId="{F25EFE69-9EE4-46EC-8F43-1A31E158A81F}" dt="2024-04-21T01:15:08.237" v="7756" actId="1037"/>
          <ac:spMkLst>
            <pc:docMk/>
            <pc:sldMk cId="636582964" sldId="475"/>
            <ac:spMk id="75" creationId="{D2BA1619-A775-3A44-7A5F-0B5846B1AEE0}"/>
          </ac:spMkLst>
        </pc:spChg>
        <pc:spChg chg="add mod">
          <ac:chgData name="Huy Pham" userId="918db3a1909f15e0" providerId="LiveId" clId="{F25EFE69-9EE4-46EC-8F43-1A31E158A81F}" dt="2024-04-21T01:14:37.541" v="7727" actId="20577"/>
          <ac:spMkLst>
            <pc:docMk/>
            <pc:sldMk cId="636582964" sldId="475"/>
            <ac:spMk id="76" creationId="{B010C7F7-1BD4-3EBB-510A-D86792EC4994}"/>
          </ac:spMkLst>
        </pc:spChg>
        <pc:spChg chg="add mod">
          <ac:chgData name="Huy Pham" userId="918db3a1909f15e0" providerId="LiveId" clId="{F25EFE69-9EE4-46EC-8F43-1A31E158A81F}" dt="2024-04-21T01:15:08.237" v="7756" actId="1037"/>
          <ac:spMkLst>
            <pc:docMk/>
            <pc:sldMk cId="636582964" sldId="475"/>
            <ac:spMk id="77" creationId="{C27622E1-478D-93FB-C3C7-86590C2CB969}"/>
          </ac:spMkLst>
        </pc:spChg>
        <pc:spChg chg="add mod">
          <ac:chgData name="Huy Pham" userId="918db3a1909f15e0" providerId="LiveId" clId="{F25EFE69-9EE4-46EC-8F43-1A31E158A81F}" dt="2024-04-21T01:13:51.960" v="7709" actId="1076"/>
          <ac:spMkLst>
            <pc:docMk/>
            <pc:sldMk cId="636582964" sldId="475"/>
            <ac:spMk id="78" creationId="{395E05D7-3F24-43F0-A678-42D6ADCDCB1D}"/>
          </ac:spMkLst>
        </pc:spChg>
        <pc:spChg chg="add mod">
          <ac:chgData name="Huy Pham" userId="918db3a1909f15e0" providerId="LiveId" clId="{F25EFE69-9EE4-46EC-8F43-1A31E158A81F}" dt="2024-04-21T01:15:14.390" v="7765" actId="1037"/>
          <ac:spMkLst>
            <pc:docMk/>
            <pc:sldMk cId="636582964" sldId="475"/>
            <ac:spMk id="79" creationId="{8227C083-E30E-4002-2CF4-6FAD74A2DBFB}"/>
          </ac:spMkLst>
        </pc:spChg>
        <pc:spChg chg="add mod">
          <ac:chgData name="Huy Pham" userId="918db3a1909f15e0" providerId="LiveId" clId="{F25EFE69-9EE4-46EC-8F43-1A31E158A81F}" dt="2024-04-21T01:13:51.960" v="7709" actId="1076"/>
          <ac:spMkLst>
            <pc:docMk/>
            <pc:sldMk cId="636582964" sldId="475"/>
            <ac:spMk id="80" creationId="{9A7C4B5A-5543-CC0E-C8DE-10CA416BBDFB}"/>
          </ac:spMkLst>
        </pc:spChg>
        <pc:spChg chg="add mod">
          <ac:chgData name="Huy Pham" userId="918db3a1909f15e0" providerId="LiveId" clId="{F25EFE69-9EE4-46EC-8F43-1A31E158A81F}" dt="2024-04-21T01:15:12.229" v="7761" actId="1037"/>
          <ac:spMkLst>
            <pc:docMk/>
            <pc:sldMk cId="636582964" sldId="475"/>
            <ac:spMk id="81" creationId="{EF9B1684-6157-735F-947E-5E31A3F8E249}"/>
          </ac:spMkLst>
        </pc:spChg>
        <pc:spChg chg="add mod">
          <ac:chgData name="Huy Pham" userId="918db3a1909f15e0" providerId="LiveId" clId="{F25EFE69-9EE4-46EC-8F43-1A31E158A81F}" dt="2024-06-03T04:00:37.835" v="10760" actId="1076"/>
          <ac:spMkLst>
            <pc:docMk/>
            <pc:sldMk cId="636582964" sldId="475"/>
            <ac:spMk id="85" creationId="{D7499297-AA34-044C-26CD-3507FE1427E8}"/>
          </ac:spMkLst>
        </pc:spChg>
        <pc:spChg chg="add mod">
          <ac:chgData name="Huy Pham" userId="918db3a1909f15e0" providerId="LiveId" clId="{F25EFE69-9EE4-46EC-8F43-1A31E158A81F}" dt="2024-04-21T01:13:51.960" v="7709" actId="1076"/>
          <ac:spMkLst>
            <pc:docMk/>
            <pc:sldMk cId="636582964" sldId="475"/>
            <ac:spMk id="86" creationId="{0FB74F39-229A-1F6E-88FB-56CD644911C8}"/>
          </ac:spMkLst>
        </pc:spChg>
        <pc:spChg chg="add mod">
          <ac:chgData name="Huy Pham" userId="918db3a1909f15e0" providerId="LiveId" clId="{F25EFE69-9EE4-46EC-8F43-1A31E158A81F}" dt="2024-04-21T01:15:00.356" v="7743" actId="20577"/>
          <ac:spMkLst>
            <pc:docMk/>
            <pc:sldMk cId="636582964" sldId="475"/>
            <ac:spMk id="87" creationId="{4FFF0EF5-5EF0-3426-F5F0-57041AAA58A8}"/>
          </ac:spMkLst>
        </pc:spChg>
        <pc:spChg chg="add mod">
          <ac:chgData name="Huy Pham" userId="918db3a1909f15e0" providerId="LiveId" clId="{F25EFE69-9EE4-46EC-8F43-1A31E158A81F}" dt="2024-04-21T01:13:51.960" v="7709" actId="1076"/>
          <ac:spMkLst>
            <pc:docMk/>
            <pc:sldMk cId="636582964" sldId="475"/>
            <ac:spMk id="88" creationId="{C7612C5A-D20E-7212-EE65-A0484017A772}"/>
          </ac:spMkLst>
        </pc:spChg>
        <pc:spChg chg="add mod">
          <ac:chgData name="Huy Pham" userId="918db3a1909f15e0" providerId="LiveId" clId="{F25EFE69-9EE4-46EC-8F43-1A31E158A81F}" dt="2024-04-21T01:13:51.960" v="7709" actId="1076"/>
          <ac:spMkLst>
            <pc:docMk/>
            <pc:sldMk cId="636582964" sldId="475"/>
            <ac:spMk id="89" creationId="{8D50B363-F713-4D79-080A-092D1758BA14}"/>
          </ac:spMkLst>
        </pc:spChg>
        <pc:spChg chg="add mod">
          <ac:chgData name="Huy Pham" userId="918db3a1909f15e0" providerId="LiveId" clId="{F25EFE69-9EE4-46EC-8F43-1A31E158A81F}" dt="2024-04-21T01:13:51.960" v="7709" actId="1076"/>
          <ac:spMkLst>
            <pc:docMk/>
            <pc:sldMk cId="636582964" sldId="475"/>
            <ac:spMk id="92" creationId="{062EBF37-A87A-17A9-0E56-56950583AA8A}"/>
          </ac:spMkLst>
        </pc:spChg>
        <pc:spChg chg="add mod">
          <ac:chgData name="Huy Pham" userId="918db3a1909f15e0" providerId="LiveId" clId="{F25EFE69-9EE4-46EC-8F43-1A31E158A81F}" dt="2024-04-21T01:13:51.960" v="7709" actId="1076"/>
          <ac:spMkLst>
            <pc:docMk/>
            <pc:sldMk cId="636582964" sldId="475"/>
            <ac:spMk id="93" creationId="{200ABF41-A760-FE75-65F7-924A773BAC73}"/>
          </ac:spMkLst>
        </pc:spChg>
        <pc:spChg chg="add mod">
          <ac:chgData name="Huy Pham" userId="918db3a1909f15e0" providerId="LiveId" clId="{F25EFE69-9EE4-46EC-8F43-1A31E158A81F}" dt="2024-04-21T01:15:25.121" v="7768" actId="20577"/>
          <ac:spMkLst>
            <pc:docMk/>
            <pc:sldMk cId="636582964" sldId="475"/>
            <ac:spMk id="95" creationId="{3E1EEC6B-5705-71DD-847D-4F552E3EF4DE}"/>
          </ac:spMkLst>
        </pc:spChg>
        <pc:spChg chg="add mod">
          <ac:chgData name="Huy Pham" userId="918db3a1909f15e0" providerId="LiveId" clId="{F25EFE69-9EE4-46EC-8F43-1A31E158A81F}" dt="2024-04-21T01:14:28.785" v="7725" actId="1037"/>
          <ac:spMkLst>
            <pc:docMk/>
            <pc:sldMk cId="636582964" sldId="475"/>
            <ac:spMk id="98" creationId="{67349951-8608-AA98-DA2E-0FC707F181C4}"/>
          </ac:spMkLst>
        </pc:spChg>
        <pc:graphicFrameChg chg="add del mod">
          <ac:chgData name="Huy Pham" userId="918db3a1909f15e0" providerId="LiveId" clId="{F25EFE69-9EE4-46EC-8F43-1A31E158A81F}" dt="2024-04-21T00:58:01.468" v="7116"/>
          <ac:graphicFrameMkLst>
            <pc:docMk/>
            <pc:sldMk cId="636582964" sldId="475"/>
            <ac:graphicFrameMk id="14" creationId="{19C101CD-61E1-EC26-7BB1-B211DF8B06F1}"/>
          </ac:graphicFrameMkLst>
        </pc:graphicFrameChg>
        <pc:graphicFrameChg chg="add del mod">
          <ac:chgData name="Huy Pham" userId="918db3a1909f15e0" providerId="LiveId" clId="{F25EFE69-9EE4-46EC-8F43-1A31E158A81F}" dt="2024-04-21T00:59:49.124" v="7157"/>
          <ac:graphicFrameMkLst>
            <pc:docMk/>
            <pc:sldMk cId="636582964" sldId="475"/>
            <ac:graphicFrameMk id="20" creationId="{7BBDF717-8499-57A2-CDCC-91F050B229A1}"/>
          </ac:graphicFrameMkLst>
        </pc:graphicFrameChg>
        <pc:graphicFrameChg chg="add del mod">
          <ac:chgData name="Huy Pham" userId="918db3a1909f15e0" providerId="LiveId" clId="{F25EFE69-9EE4-46EC-8F43-1A31E158A81F}" dt="2024-04-21T01:00:00.026" v="7162"/>
          <ac:graphicFrameMkLst>
            <pc:docMk/>
            <pc:sldMk cId="636582964" sldId="475"/>
            <ac:graphicFrameMk id="24" creationId="{53AB4FB7-3C3A-D57F-350B-33D1A114D5C4}"/>
          </ac:graphicFrameMkLst>
        </pc:graphicFrameChg>
        <pc:graphicFrameChg chg="add del mod">
          <ac:chgData name="Huy Pham" userId="918db3a1909f15e0" providerId="LiveId" clId="{F25EFE69-9EE4-46EC-8F43-1A31E158A81F}" dt="2024-04-21T01:00:22.153" v="7168"/>
          <ac:graphicFrameMkLst>
            <pc:docMk/>
            <pc:sldMk cId="636582964" sldId="475"/>
            <ac:graphicFrameMk id="28" creationId="{AE4E7D5E-F0C5-827C-065B-F9165FA1F984}"/>
          </ac:graphicFrameMkLst>
        </pc:graphicFrameChg>
        <pc:graphicFrameChg chg="add del mod">
          <ac:chgData name="Huy Pham" userId="918db3a1909f15e0" providerId="LiveId" clId="{F25EFE69-9EE4-46EC-8F43-1A31E158A81F}" dt="2024-04-21T01:00:52.099" v="7174"/>
          <ac:graphicFrameMkLst>
            <pc:docMk/>
            <pc:sldMk cId="636582964" sldId="475"/>
            <ac:graphicFrameMk id="31" creationId="{6A715B3E-EB7B-07D3-5B7C-D61029899D6E}"/>
          </ac:graphicFrameMkLst>
        </pc:graphicFrameChg>
        <pc:graphicFrameChg chg="add del mod">
          <ac:chgData name="Huy Pham" userId="918db3a1909f15e0" providerId="LiveId" clId="{F25EFE69-9EE4-46EC-8F43-1A31E158A81F}" dt="2024-04-21T01:14:05.375" v="7712"/>
          <ac:graphicFrameMkLst>
            <pc:docMk/>
            <pc:sldMk cId="636582964" sldId="475"/>
            <ac:graphicFrameMk id="96" creationId="{9AC50906-9226-3A60-014D-ACCAE7B68B32}"/>
          </ac:graphicFrameMkLst>
        </pc:graphicFrameChg>
        <pc:cxnChg chg="add mod">
          <ac:chgData name="Huy Pham" userId="918db3a1909f15e0" providerId="LiveId" clId="{F25EFE69-9EE4-46EC-8F43-1A31E158A81F}" dt="2024-04-21T01:08:03.368" v="7318" actId="1076"/>
          <ac:cxnSpMkLst>
            <pc:docMk/>
            <pc:sldMk cId="636582964" sldId="475"/>
            <ac:cxnSpMk id="38" creationId="{D03D4845-F627-B7B4-25E7-8AD1496A1200}"/>
          </ac:cxnSpMkLst>
        </pc:cxnChg>
        <pc:cxnChg chg="add mod">
          <ac:chgData name="Huy Pham" userId="918db3a1909f15e0" providerId="LiveId" clId="{F25EFE69-9EE4-46EC-8F43-1A31E158A81F}" dt="2024-04-21T01:08:03.368" v="7318" actId="1076"/>
          <ac:cxnSpMkLst>
            <pc:docMk/>
            <pc:sldMk cId="636582964" sldId="475"/>
            <ac:cxnSpMk id="39" creationId="{16097B13-A693-7314-212A-942D187B68FB}"/>
          </ac:cxnSpMkLst>
        </pc:cxnChg>
        <pc:cxnChg chg="add mod">
          <ac:chgData name="Huy Pham" userId="918db3a1909f15e0" providerId="LiveId" clId="{F25EFE69-9EE4-46EC-8F43-1A31E158A81F}" dt="2024-04-21T01:08:03.368" v="7318" actId="1076"/>
          <ac:cxnSpMkLst>
            <pc:docMk/>
            <pc:sldMk cId="636582964" sldId="475"/>
            <ac:cxnSpMk id="40" creationId="{EABA3524-43BA-DF28-7CC5-8147C88BA84E}"/>
          </ac:cxnSpMkLst>
        </pc:cxnChg>
        <pc:cxnChg chg="add mod">
          <ac:chgData name="Huy Pham" userId="918db3a1909f15e0" providerId="LiveId" clId="{F25EFE69-9EE4-46EC-8F43-1A31E158A81F}" dt="2024-04-21T01:08:03.368" v="7318" actId="1076"/>
          <ac:cxnSpMkLst>
            <pc:docMk/>
            <pc:sldMk cId="636582964" sldId="475"/>
            <ac:cxnSpMk id="53" creationId="{9E7FED30-15BD-6144-613D-EC838ADF4ED4}"/>
          </ac:cxnSpMkLst>
        </pc:cxnChg>
        <pc:cxnChg chg="add mod">
          <ac:chgData name="Huy Pham" userId="918db3a1909f15e0" providerId="LiveId" clId="{F25EFE69-9EE4-46EC-8F43-1A31E158A81F}" dt="2024-04-21T01:08:03.368" v="7318" actId="1076"/>
          <ac:cxnSpMkLst>
            <pc:docMk/>
            <pc:sldMk cId="636582964" sldId="475"/>
            <ac:cxnSpMk id="54" creationId="{2E08EACF-F672-48DF-E4EF-D49D5ED8AC56}"/>
          </ac:cxnSpMkLst>
        </pc:cxnChg>
        <pc:cxnChg chg="add mod">
          <ac:chgData name="Huy Pham" userId="918db3a1909f15e0" providerId="LiveId" clId="{F25EFE69-9EE4-46EC-8F43-1A31E158A81F}" dt="2024-04-21T01:08:03.368" v="7318" actId="1076"/>
          <ac:cxnSpMkLst>
            <pc:docMk/>
            <pc:sldMk cId="636582964" sldId="475"/>
            <ac:cxnSpMk id="55" creationId="{F70159D9-AB2C-B198-7D2E-4CCEAC3BF582}"/>
          </ac:cxnSpMkLst>
        </pc:cxnChg>
        <pc:cxnChg chg="add mod">
          <ac:chgData name="Huy Pham" userId="918db3a1909f15e0" providerId="LiveId" clId="{F25EFE69-9EE4-46EC-8F43-1A31E158A81F}" dt="2024-04-21T01:08:03.368" v="7318" actId="1076"/>
          <ac:cxnSpMkLst>
            <pc:docMk/>
            <pc:sldMk cId="636582964" sldId="475"/>
            <ac:cxnSpMk id="61" creationId="{417C2C0A-4E4C-723E-DEF7-805650E8C247}"/>
          </ac:cxnSpMkLst>
        </pc:cxnChg>
        <pc:cxnChg chg="add mod">
          <ac:chgData name="Huy Pham" userId="918db3a1909f15e0" providerId="LiveId" clId="{F25EFE69-9EE4-46EC-8F43-1A31E158A81F}" dt="2024-04-21T01:08:03.368" v="7318" actId="1076"/>
          <ac:cxnSpMkLst>
            <pc:docMk/>
            <pc:sldMk cId="636582964" sldId="475"/>
            <ac:cxnSpMk id="62" creationId="{69DB1D06-18D9-0718-F1ED-5455F60EA3F3}"/>
          </ac:cxnSpMkLst>
        </pc:cxnChg>
        <pc:cxnChg chg="add mod">
          <ac:chgData name="Huy Pham" userId="918db3a1909f15e0" providerId="LiveId" clId="{F25EFE69-9EE4-46EC-8F43-1A31E158A81F}" dt="2024-04-21T01:08:03.368" v="7318" actId="1076"/>
          <ac:cxnSpMkLst>
            <pc:docMk/>
            <pc:sldMk cId="636582964" sldId="475"/>
            <ac:cxnSpMk id="65" creationId="{BDB0189B-3D5D-86BF-7B9E-A8F6B6ECBD63}"/>
          </ac:cxnSpMkLst>
        </pc:cxnChg>
        <pc:cxnChg chg="add mod">
          <ac:chgData name="Huy Pham" userId="918db3a1909f15e0" providerId="LiveId" clId="{F25EFE69-9EE4-46EC-8F43-1A31E158A81F}" dt="2024-04-21T01:13:51.960" v="7709" actId="1076"/>
          <ac:cxnSpMkLst>
            <pc:docMk/>
            <pc:sldMk cId="636582964" sldId="475"/>
            <ac:cxnSpMk id="67" creationId="{457A8E3F-22F9-D720-65CB-5713ADF583AA}"/>
          </ac:cxnSpMkLst>
        </pc:cxnChg>
        <pc:cxnChg chg="add mod">
          <ac:chgData name="Huy Pham" userId="918db3a1909f15e0" providerId="LiveId" clId="{F25EFE69-9EE4-46EC-8F43-1A31E158A81F}" dt="2024-04-21T01:13:51.960" v="7709" actId="1076"/>
          <ac:cxnSpMkLst>
            <pc:docMk/>
            <pc:sldMk cId="636582964" sldId="475"/>
            <ac:cxnSpMk id="68" creationId="{EDF45F1C-D4AD-DC59-05DC-974FD3B212E0}"/>
          </ac:cxnSpMkLst>
        </pc:cxnChg>
        <pc:cxnChg chg="add mod">
          <ac:chgData name="Huy Pham" userId="918db3a1909f15e0" providerId="LiveId" clId="{F25EFE69-9EE4-46EC-8F43-1A31E158A81F}" dt="2024-04-21T01:13:51.960" v="7709" actId="1076"/>
          <ac:cxnSpMkLst>
            <pc:docMk/>
            <pc:sldMk cId="636582964" sldId="475"/>
            <ac:cxnSpMk id="69" creationId="{BCF3728A-2B72-AEF9-B973-ACA257C104B2}"/>
          </ac:cxnSpMkLst>
        </pc:cxnChg>
        <pc:cxnChg chg="add mod">
          <ac:chgData name="Huy Pham" userId="918db3a1909f15e0" providerId="LiveId" clId="{F25EFE69-9EE4-46EC-8F43-1A31E158A81F}" dt="2024-04-21T01:13:51.960" v="7709" actId="1076"/>
          <ac:cxnSpMkLst>
            <pc:docMk/>
            <pc:sldMk cId="636582964" sldId="475"/>
            <ac:cxnSpMk id="82" creationId="{469601CF-6897-38DB-21AE-8565B3D58F1D}"/>
          </ac:cxnSpMkLst>
        </pc:cxnChg>
        <pc:cxnChg chg="add mod">
          <ac:chgData name="Huy Pham" userId="918db3a1909f15e0" providerId="LiveId" clId="{F25EFE69-9EE4-46EC-8F43-1A31E158A81F}" dt="2024-04-21T01:13:51.960" v="7709" actId="1076"/>
          <ac:cxnSpMkLst>
            <pc:docMk/>
            <pc:sldMk cId="636582964" sldId="475"/>
            <ac:cxnSpMk id="83" creationId="{D236FF63-863D-1DC4-9604-0F159F310346}"/>
          </ac:cxnSpMkLst>
        </pc:cxnChg>
        <pc:cxnChg chg="add mod">
          <ac:chgData name="Huy Pham" userId="918db3a1909f15e0" providerId="LiveId" clId="{F25EFE69-9EE4-46EC-8F43-1A31E158A81F}" dt="2024-04-21T01:15:18.837" v="7766" actId="14100"/>
          <ac:cxnSpMkLst>
            <pc:docMk/>
            <pc:sldMk cId="636582964" sldId="475"/>
            <ac:cxnSpMk id="84" creationId="{BD3FFD4F-63F7-E6BE-9F27-6D9B93505E38}"/>
          </ac:cxnSpMkLst>
        </pc:cxnChg>
        <pc:cxnChg chg="add mod">
          <ac:chgData name="Huy Pham" userId="918db3a1909f15e0" providerId="LiveId" clId="{F25EFE69-9EE4-46EC-8F43-1A31E158A81F}" dt="2024-04-21T01:13:51.960" v="7709" actId="1076"/>
          <ac:cxnSpMkLst>
            <pc:docMk/>
            <pc:sldMk cId="636582964" sldId="475"/>
            <ac:cxnSpMk id="90" creationId="{EF938D1D-20EB-017C-C2AB-83EF730E5490}"/>
          </ac:cxnSpMkLst>
        </pc:cxnChg>
        <pc:cxnChg chg="add mod">
          <ac:chgData name="Huy Pham" userId="918db3a1909f15e0" providerId="LiveId" clId="{F25EFE69-9EE4-46EC-8F43-1A31E158A81F}" dt="2024-04-21T01:13:51.960" v="7709" actId="1076"/>
          <ac:cxnSpMkLst>
            <pc:docMk/>
            <pc:sldMk cId="636582964" sldId="475"/>
            <ac:cxnSpMk id="91" creationId="{2EEA213B-3471-3B3B-F5AE-9FE134618346}"/>
          </ac:cxnSpMkLst>
        </pc:cxnChg>
        <pc:cxnChg chg="add mod">
          <ac:chgData name="Huy Pham" userId="918db3a1909f15e0" providerId="LiveId" clId="{F25EFE69-9EE4-46EC-8F43-1A31E158A81F}" dt="2024-04-21T01:13:51.960" v="7709" actId="1076"/>
          <ac:cxnSpMkLst>
            <pc:docMk/>
            <pc:sldMk cId="636582964" sldId="475"/>
            <ac:cxnSpMk id="94" creationId="{9D486028-7F8E-39CE-0FE6-B1DBC6905234}"/>
          </ac:cxnSpMkLst>
        </pc:cxnChg>
      </pc:sldChg>
      <pc:sldChg chg="addSp delSp modSp add mod modAnim">
        <pc:chgData name="Huy Pham" userId="918db3a1909f15e0" providerId="LiveId" clId="{F25EFE69-9EE4-46EC-8F43-1A31E158A81F}" dt="2024-06-03T04:05:23.544" v="10807"/>
        <pc:sldMkLst>
          <pc:docMk/>
          <pc:sldMk cId="194863660" sldId="476"/>
        </pc:sldMkLst>
        <pc:spChg chg="add mod">
          <ac:chgData name="Huy Pham" userId="918db3a1909f15e0" providerId="LiveId" clId="{F25EFE69-9EE4-46EC-8F43-1A31E158A81F}" dt="2024-04-21T02:05:05.021" v="7893" actId="20577"/>
          <ac:spMkLst>
            <pc:docMk/>
            <pc:sldMk cId="194863660" sldId="476"/>
            <ac:spMk id="14" creationId="{D11A632B-5A66-2E5A-DCA3-C2C14E39B084}"/>
          </ac:spMkLst>
        </pc:spChg>
        <pc:spChg chg="add mod">
          <ac:chgData name="Huy Pham" userId="918db3a1909f15e0" providerId="LiveId" clId="{F25EFE69-9EE4-46EC-8F43-1A31E158A81F}" dt="2024-04-21T02:05:08.331" v="7897" actId="20577"/>
          <ac:spMkLst>
            <pc:docMk/>
            <pc:sldMk cId="194863660" sldId="476"/>
            <ac:spMk id="20" creationId="{939FFEEF-DB22-9DEE-0013-8EAE01DA3CEC}"/>
          </ac:spMkLst>
        </pc:spChg>
        <pc:spChg chg="del">
          <ac:chgData name="Huy Pham" userId="918db3a1909f15e0" providerId="LiveId" clId="{F25EFE69-9EE4-46EC-8F43-1A31E158A81F}" dt="2024-04-21T02:02:06.649" v="7771" actId="478"/>
          <ac:spMkLst>
            <pc:docMk/>
            <pc:sldMk cId="194863660" sldId="476"/>
            <ac:spMk id="23" creationId="{F339E39E-ACD8-C572-5FA5-C978E0E79A86}"/>
          </ac:spMkLst>
        </pc:spChg>
        <pc:spChg chg="add mod">
          <ac:chgData name="Huy Pham" userId="918db3a1909f15e0" providerId="LiveId" clId="{F25EFE69-9EE4-46EC-8F43-1A31E158A81F}" dt="2024-04-21T02:06:15.712" v="7929" actId="14100"/>
          <ac:spMkLst>
            <pc:docMk/>
            <pc:sldMk cId="194863660" sldId="476"/>
            <ac:spMk id="24" creationId="{3CC71AF4-11ED-9F84-0F22-B90DCC8CF7E3}"/>
          </ac:spMkLst>
        </pc:spChg>
        <pc:spChg chg="mod">
          <ac:chgData name="Huy Pham" userId="918db3a1909f15e0" providerId="LiveId" clId="{F25EFE69-9EE4-46EC-8F43-1A31E158A81F}" dt="2024-04-23T09:07:43.338" v="9967" actId="20577"/>
          <ac:spMkLst>
            <pc:docMk/>
            <pc:sldMk cId="194863660" sldId="476"/>
            <ac:spMk id="26" creationId="{6155F20E-666A-00DF-9AC3-5138FBDDD604}"/>
          </ac:spMkLst>
        </pc:spChg>
        <pc:spChg chg="del">
          <ac:chgData name="Huy Pham" userId="918db3a1909f15e0" providerId="LiveId" clId="{F25EFE69-9EE4-46EC-8F43-1A31E158A81F}" dt="2024-04-21T02:02:05.445" v="7770" actId="478"/>
          <ac:spMkLst>
            <pc:docMk/>
            <pc:sldMk cId="194863660" sldId="476"/>
            <ac:spMk id="27" creationId="{DC60326B-F918-A58F-D082-D401BF48AD7A}"/>
          </ac:spMkLst>
        </pc:spChg>
        <pc:spChg chg="add mod">
          <ac:chgData name="Huy Pham" userId="918db3a1909f15e0" providerId="LiveId" clId="{F25EFE69-9EE4-46EC-8F43-1A31E158A81F}" dt="2024-04-21T02:06:13.002" v="7928" actId="14100"/>
          <ac:spMkLst>
            <pc:docMk/>
            <pc:sldMk cId="194863660" sldId="476"/>
            <ac:spMk id="29" creationId="{1872FEB9-3792-E4FC-DC89-B340B990B6F2}"/>
          </ac:spMkLst>
        </pc:spChg>
        <pc:spChg chg="del">
          <ac:chgData name="Huy Pham" userId="918db3a1909f15e0" providerId="LiveId" clId="{F25EFE69-9EE4-46EC-8F43-1A31E158A81F}" dt="2024-04-21T02:02:05.445" v="7770" actId="478"/>
          <ac:spMkLst>
            <pc:docMk/>
            <pc:sldMk cId="194863660" sldId="476"/>
            <ac:spMk id="30" creationId="{AE9C548B-28A0-0E99-22BC-45E899DEC38A}"/>
          </ac:spMkLst>
        </pc:spChg>
        <pc:spChg chg="del">
          <ac:chgData name="Huy Pham" userId="918db3a1909f15e0" providerId="LiveId" clId="{F25EFE69-9EE4-46EC-8F43-1A31E158A81F}" dt="2024-04-21T02:02:05.445" v="7770" actId="478"/>
          <ac:spMkLst>
            <pc:docMk/>
            <pc:sldMk cId="194863660" sldId="476"/>
            <ac:spMk id="33" creationId="{7E171B39-8718-BB7B-B665-30E6CFA9AA8B}"/>
          </ac:spMkLst>
        </pc:spChg>
        <pc:spChg chg="del">
          <ac:chgData name="Huy Pham" userId="918db3a1909f15e0" providerId="LiveId" clId="{F25EFE69-9EE4-46EC-8F43-1A31E158A81F}" dt="2024-04-21T02:02:05.445" v="7770" actId="478"/>
          <ac:spMkLst>
            <pc:docMk/>
            <pc:sldMk cId="194863660" sldId="476"/>
            <ac:spMk id="34" creationId="{4FB15142-D7FF-58E0-AAF2-33D6DE5D6F5D}"/>
          </ac:spMkLst>
        </pc:spChg>
        <pc:spChg chg="del">
          <ac:chgData name="Huy Pham" userId="918db3a1909f15e0" providerId="LiveId" clId="{F25EFE69-9EE4-46EC-8F43-1A31E158A81F}" dt="2024-04-21T02:02:05.445" v="7770" actId="478"/>
          <ac:spMkLst>
            <pc:docMk/>
            <pc:sldMk cId="194863660" sldId="476"/>
            <ac:spMk id="35" creationId="{4EA96EA5-D6AF-9E88-7A5C-678588C04B86}"/>
          </ac:spMkLst>
        </pc:spChg>
        <pc:spChg chg="del">
          <ac:chgData name="Huy Pham" userId="918db3a1909f15e0" providerId="LiveId" clId="{F25EFE69-9EE4-46EC-8F43-1A31E158A81F}" dt="2024-04-21T02:02:05.445" v="7770" actId="478"/>
          <ac:spMkLst>
            <pc:docMk/>
            <pc:sldMk cId="194863660" sldId="476"/>
            <ac:spMk id="36" creationId="{0327221A-C3B6-F369-16A0-0C32FD94359E}"/>
          </ac:spMkLst>
        </pc:spChg>
        <pc:spChg chg="del">
          <ac:chgData name="Huy Pham" userId="918db3a1909f15e0" providerId="LiveId" clId="{F25EFE69-9EE4-46EC-8F43-1A31E158A81F}" dt="2024-04-21T02:02:08.676" v="7772" actId="478"/>
          <ac:spMkLst>
            <pc:docMk/>
            <pc:sldMk cId="194863660" sldId="476"/>
            <ac:spMk id="37" creationId="{B885C615-128D-115F-AD28-F1A3E1D4923E}"/>
          </ac:spMkLst>
        </pc:spChg>
        <pc:spChg chg="mod">
          <ac:chgData name="Huy Pham" userId="918db3a1909f15e0" providerId="LiveId" clId="{F25EFE69-9EE4-46EC-8F43-1A31E158A81F}" dt="2024-04-21T02:03:44.149" v="7801" actId="1038"/>
          <ac:spMkLst>
            <pc:docMk/>
            <pc:sldMk cId="194863660" sldId="476"/>
            <ac:spMk id="70" creationId="{9629B70D-37D4-AFF6-FF46-4DCBDD576A8B}"/>
          </ac:spMkLst>
        </pc:spChg>
        <pc:spChg chg="mod">
          <ac:chgData name="Huy Pham" userId="918db3a1909f15e0" providerId="LiveId" clId="{F25EFE69-9EE4-46EC-8F43-1A31E158A81F}" dt="2024-04-21T02:03:44.149" v="7801" actId="1038"/>
          <ac:spMkLst>
            <pc:docMk/>
            <pc:sldMk cId="194863660" sldId="476"/>
            <ac:spMk id="71" creationId="{2FD0C4ED-68C9-41C0-BBCE-197828D54C98}"/>
          </ac:spMkLst>
        </pc:spChg>
        <pc:spChg chg="mod">
          <ac:chgData name="Huy Pham" userId="918db3a1909f15e0" providerId="LiveId" clId="{F25EFE69-9EE4-46EC-8F43-1A31E158A81F}" dt="2024-04-21T02:03:44.149" v="7801" actId="1038"/>
          <ac:spMkLst>
            <pc:docMk/>
            <pc:sldMk cId="194863660" sldId="476"/>
            <ac:spMk id="72" creationId="{DA3279B0-34D4-8D48-6CE3-129D600CE0FD}"/>
          </ac:spMkLst>
        </pc:spChg>
        <pc:spChg chg="mod">
          <ac:chgData name="Huy Pham" userId="918db3a1909f15e0" providerId="LiveId" clId="{F25EFE69-9EE4-46EC-8F43-1A31E158A81F}" dt="2024-04-21T02:03:44.149" v="7801" actId="1038"/>
          <ac:spMkLst>
            <pc:docMk/>
            <pc:sldMk cId="194863660" sldId="476"/>
            <ac:spMk id="73" creationId="{8B3AF78D-8126-D275-D0BF-7C32EC55F890}"/>
          </ac:spMkLst>
        </pc:spChg>
        <pc:spChg chg="mod">
          <ac:chgData name="Huy Pham" userId="918db3a1909f15e0" providerId="LiveId" clId="{F25EFE69-9EE4-46EC-8F43-1A31E158A81F}" dt="2024-04-21T02:03:44.149" v="7801" actId="1038"/>
          <ac:spMkLst>
            <pc:docMk/>
            <pc:sldMk cId="194863660" sldId="476"/>
            <ac:spMk id="74" creationId="{360B3BCB-1ACD-D571-32DD-7E1DF96CC2F7}"/>
          </ac:spMkLst>
        </pc:spChg>
        <pc:spChg chg="mod">
          <ac:chgData name="Huy Pham" userId="918db3a1909f15e0" providerId="LiveId" clId="{F25EFE69-9EE4-46EC-8F43-1A31E158A81F}" dt="2024-04-21T02:03:44.149" v="7801" actId="1038"/>
          <ac:spMkLst>
            <pc:docMk/>
            <pc:sldMk cId="194863660" sldId="476"/>
            <ac:spMk id="75" creationId="{D2BA1619-A775-3A44-7A5F-0B5846B1AEE0}"/>
          </ac:spMkLst>
        </pc:spChg>
        <pc:spChg chg="mod">
          <ac:chgData name="Huy Pham" userId="918db3a1909f15e0" providerId="LiveId" clId="{F25EFE69-9EE4-46EC-8F43-1A31E158A81F}" dt="2024-04-21T02:03:44.149" v="7801" actId="1038"/>
          <ac:spMkLst>
            <pc:docMk/>
            <pc:sldMk cId="194863660" sldId="476"/>
            <ac:spMk id="76" creationId="{B010C7F7-1BD4-3EBB-510A-D86792EC4994}"/>
          </ac:spMkLst>
        </pc:spChg>
        <pc:spChg chg="mod">
          <ac:chgData name="Huy Pham" userId="918db3a1909f15e0" providerId="LiveId" clId="{F25EFE69-9EE4-46EC-8F43-1A31E158A81F}" dt="2024-04-21T02:03:44.149" v="7801" actId="1038"/>
          <ac:spMkLst>
            <pc:docMk/>
            <pc:sldMk cId="194863660" sldId="476"/>
            <ac:spMk id="77" creationId="{C27622E1-478D-93FB-C3C7-86590C2CB969}"/>
          </ac:spMkLst>
        </pc:spChg>
        <pc:spChg chg="mod">
          <ac:chgData name="Huy Pham" userId="918db3a1909f15e0" providerId="LiveId" clId="{F25EFE69-9EE4-46EC-8F43-1A31E158A81F}" dt="2024-04-21T02:03:44.149" v="7801" actId="1038"/>
          <ac:spMkLst>
            <pc:docMk/>
            <pc:sldMk cId="194863660" sldId="476"/>
            <ac:spMk id="78" creationId="{395E05D7-3F24-43F0-A678-42D6ADCDCB1D}"/>
          </ac:spMkLst>
        </pc:spChg>
        <pc:spChg chg="mod">
          <ac:chgData name="Huy Pham" userId="918db3a1909f15e0" providerId="LiveId" clId="{F25EFE69-9EE4-46EC-8F43-1A31E158A81F}" dt="2024-04-21T02:03:44.149" v="7801" actId="1038"/>
          <ac:spMkLst>
            <pc:docMk/>
            <pc:sldMk cId="194863660" sldId="476"/>
            <ac:spMk id="79" creationId="{8227C083-E30E-4002-2CF4-6FAD74A2DBFB}"/>
          </ac:spMkLst>
        </pc:spChg>
        <pc:spChg chg="mod">
          <ac:chgData name="Huy Pham" userId="918db3a1909f15e0" providerId="LiveId" clId="{F25EFE69-9EE4-46EC-8F43-1A31E158A81F}" dt="2024-04-21T02:03:44.149" v="7801" actId="1038"/>
          <ac:spMkLst>
            <pc:docMk/>
            <pc:sldMk cId="194863660" sldId="476"/>
            <ac:spMk id="80" creationId="{9A7C4B5A-5543-CC0E-C8DE-10CA416BBDFB}"/>
          </ac:spMkLst>
        </pc:spChg>
        <pc:spChg chg="mod">
          <ac:chgData name="Huy Pham" userId="918db3a1909f15e0" providerId="LiveId" clId="{F25EFE69-9EE4-46EC-8F43-1A31E158A81F}" dt="2024-04-21T02:03:44.149" v="7801" actId="1038"/>
          <ac:spMkLst>
            <pc:docMk/>
            <pc:sldMk cId="194863660" sldId="476"/>
            <ac:spMk id="81" creationId="{EF9B1684-6157-735F-947E-5E31A3F8E249}"/>
          </ac:spMkLst>
        </pc:spChg>
        <pc:spChg chg="mod">
          <ac:chgData name="Huy Pham" userId="918db3a1909f15e0" providerId="LiveId" clId="{F25EFE69-9EE4-46EC-8F43-1A31E158A81F}" dt="2024-04-21T02:03:44.149" v="7801" actId="1038"/>
          <ac:spMkLst>
            <pc:docMk/>
            <pc:sldMk cId="194863660" sldId="476"/>
            <ac:spMk id="85" creationId="{D7499297-AA34-044C-26CD-3507FE1427E8}"/>
          </ac:spMkLst>
        </pc:spChg>
        <pc:spChg chg="mod">
          <ac:chgData name="Huy Pham" userId="918db3a1909f15e0" providerId="LiveId" clId="{F25EFE69-9EE4-46EC-8F43-1A31E158A81F}" dt="2024-04-21T02:03:44.149" v="7801" actId="1038"/>
          <ac:spMkLst>
            <pc:docMk/>
            <pc:sldMk cId="194863660" sldId="476"/>
            <ac:spMk id="86" creationId="{0FB74F39-229A-1F6E-88FB-56CD644911C8}"/>
          </ac:spMkLst>
        </pc:spChg>
        <pc:spChg chg="mod">
          <ac:chgData name="Huy Pham" userId="918db3a1909f15e0" providerId="LiveId" clId="{F25EFE69-9EE4-46EC-8F43-1A31E158A81F}" dt="2024-04-21T02:03:44.149" v="7801" actId="1038"/>
          <ac:spMkLst>
            <pc:docMk/>
            <pc:sldMk cId="194863660" sldId="476"/>
            <ac:spMk id="87" creationId="{4FFF0EF5-5EF0-3426-F5F0-57041AAA58A8}"/>
          </ac:spMkLst>
        </pc:spChg>
        <pc:spChg chg="mod">
          <ac:chgData name="Huy Pham" userId="918db3a1909f15e0" providerId="LiveId" clId="{F25EFE69-9EE4-46EC-8F43-1A31E158A81F}" dt="2024-04-21T02:03:44.149" v="7801" actId="1038"/>
          <ac:spMkLst>
            <pc:docMk/>
            <pc:sldMk cId="194863660" sldId="476"/>
            <ac:spMk id="88" creationId="{C7612C5A-D20E-7212-EE65-A0484017A772}"/>
          </ac:spMkLst>
        </pc:spChg>
        <pc:spChg chg="mod">
          <ac:chgData name="Huy Pham" userId="918db3a1909f15e0" providerId="LiveId" clId="{F25EFE69-9EE4-46EC-8F43-1A31E158A81F}" dt="2024-04-21T02:03:44.149" v="7801" actId="1038"/>
          <ac:spMkLst>
            <pc:docMk/>
            <pc:sldMk cId="194863660" sldId="476"/>
            <ac:spMk id="89" creationId="{8D50B363-F713-4D79-080A-092D1758BA14}"/>
          </ac:spMkLst>
        </pc:spChg>
        <pc:spChg chg="mod">
          <ac:chgData name="Huy Pham" userId="918db3a1909f15e0" providerId="LiveId" clId="{F25EFE69-9EE4-46EC-8F43-1A31E158A81F}" dt="2024-04-21T02:03:44.149" v="7801" actId="1038"/>
          <ac:spMkLst>
            <pc:docMk/>
            <pc:sldMk cId="194863660" sldId="476"/>
            <ac:spMk id="92" creationId="{062EBF37-A87A-17A9-0E56-56950583AA8A}"/>
          </ac:spMkLst>
        </pc:spChg>
        <pc:spChg chg="mod">
          <ac:chgData name="Huy Pham" userId="918db3a1909f15e0" providerId="LiveId" clId="{F25EFE69-9EE4-46EC-8F43-1A31E158A81F}" dt="2024-04-21T02:03:44.149" v="7801" actId="1038"/>
          <ac:spMkLst>
            <pc:docMk/>
            <pc:sldMk cId="194863660" sldId="476"/>
            <ac:spMk id="93" creationId="{200ABF41-A760-FE75-65F7-924A773BAC73}"/>
          </ac:spMkLst>
        </pc:spChg>
        <pc:spChg chg="mod">
          <ac:chgData name="Huy Pham" userId="918db3a1909f15e0" providerId="LiveId" clId="{F25EFE69-9EE4-46EC-8F43-1A31E158A81F}" dt="2024-04-21T02:03:44.149" v="7801" actId="1038"/>
          <ac:spMkLst>
            <pc:docMk/>
            <pc:sldMk cId="194863660" sldId="476"/>
            <ac:spMk id="95" creationId="{3E1EEC6B-5705-71DD-847D-4F552E3EF4DE}"/>
          </ac:spMkLst>
        </pc:spChg>
        <pc:graphicFrameChg chg="add del mod">
          <ac:chgData name="Huy Pham" userId="918db3a1909f15e0" providerId="LiveId" clId="{F25EFE69-9EE4-46EC-8F43-1A31E158A81F}" dt="2024-04-21T02:02:43.874" v="7775"/>
          <ac:graphicFrameMkLst>
            <pc:docMk/>
            <pc:sldMk cId="194863660" sldId="476"/>
            <ac:graphicFrameMk id="3" creationId="{AED94553-71AF-FF06-8EDC-24D63E6B9CED}"/>
          </ac:graphicFrameMkLst>
        </pc:graphicFrameChg>
        <pc:graphicFrameChg chg="add del mod">
          <ac:chgData name="Huy Pham" userId="918db3a1909f15e0" providerId="LiveId" clId="{F25EFE69-9EE4-46EC-8F43-1A31E158A81F}" dt="2024-04-21T02:02:58.570" v="7781"/>
          <ac:graphicFrameMkLst>
            <pc:docMk/>
            <pc:sldMk cId="194863660" sldId="476"/>
            <ac:graphicFrameMk id="17" creationId="{7D982755-C947-0051-FC46-D4BAE2B2E14F}"/>
          </ac:graphicFrameMkLst>
        </pc:graphicFrameChg>
        <pc:graphicFrameChg chg="add del mod">
          <ac:chgData name="Huy Pham" userId="918db3a1909f15e0" providerId="LiveId" clId="{F25EFE69-9EE4-46EC-8F43-1A31E158A81F}" dt="2024-04-21T02:05:10.189" v="7900"/>
          <ac:graphicFrameMkLst>
            <pc:docMk/>
            <pc:sldMk cId="194863660" sldId="476"/>
            <ac:graphicFrameMk id="21" creationId="{9555E872-5DB8-4FEA-82BB-6170B3472CD2}"/>
          </ac:graphicFrameMkLst>
        </pc:graphicFrameChg>
        <pc:graphicFrameChg chg="add del mod">
          <ac:chgData name="Huy Pham" userId="918db3a1909f15e0" providerId="LiveId" clId="{F25EFE69-9EE4-46EC-8F43-1A31E158A81F}" dt="2024-04-21T02:05:25.776" v="7906"/>
          <ac:graphicFrameMkLst>
            <pc:docMk/>
            <pc:sldMk cId="194863660" sldId="476"/>
            <ac:graphicFrameMk id="25" creationId="{76CCAC35-53B5-11B3-B09F-B690846F959C}"/>
          </ac:graphicFrameMkLst>
        </pc:graphicFrameChg>
        <pc:cxnChg chg="mod">
          <ac:chgData name="Huy Pham" userId="918db3a1909f15e0" providerId="LiveId" clId="{F25EFE69-9EE4-46EC-8F43-1A31E158A81F}" dt="2024-04-21T02:03:44.149" v="7801" actId="1038"/>
          <ac:cxnSpMkLst>
            <pc:docMk/>
            <pc:sldMk cId="194863660" sldId="476"/>
            <ac:cxnSpMk id="67" creationId="{457A8E3F-22F9-D720-65CB-5713ADF583AA}"/>
          </ac:cxnSpMkLst>
        </pc:cxnChg>
        <pc:cxnChg chg="mod">
          <ac:chgData name="Huy Pham" userId="918db3a1909f15e0" providerId="LiveId" clId="{F25EFE69-9EE4-46EC-8F43-1A31E158A81F}" dt="2024-04-21T02:03:44.149" v="7801" actId="1038"/>
          <ac:cxnSpMkLst>
            <pc:docMk/>
            <pc:sldMk cId="194863660" sldId="476"/>
            <ac:cxnSpMk id="68" creationId="{EDF45F1C-D4AD-DC59-05DC-974FD3B212E0}"/>
          </ac:cxnSpMkLst>
        </pc:cxnChg>
        <pc:cxnChg chg="mod">
          <ac:chgData name="Huy Pham" userId="918db3a1909f15e0" providerId="LiveId" clId="{F25EFE69-9EE4-46EC-8F43-1A31E158A81F}" dt="2024-04-21T02:03:44.149" v="7801" actId="1038"/>
          <ac:cxnSpMkLst>
            <pc:docMk/>
            <pc:sldMk cId="194863660" sldId="476"/>
            <ac:cxnSpMk id="69" creationId="{BCF3728A-2B72-AEF9-B973-ACA257C104B2}"/>
          </ac:cxnSpMkLst>
        </pc:cxnChg>
        <pc:cxnChg chg="mod">
          <ac:chgData name="Huy Pham" userId="918db3a1909f15e0" providerId="LiveId" clId="{F25EFE69-9EE4-46EC-8F43-1A31E158A81F}" dt="2024-04-21T02:03:44.149" v="7801" actId="1038"/>
          <ac:cxnSpMkLst>
            <pc:docMk/>
            <pc:sldMk cId="194863660" sldId="476"/>
            <ac:cxnSpMk id="82" creationId="{469601CF-6897-38DB-21AE-8565B3D58F1D}"/>
          </ac:cxnSpMkLst>
        </pc:cxnChg>
        <pc:cxnChg chg="mod">
          <ac:chgData name="Huy Pham" userId="918db3a1909f15e0" providerId="LiveId" clId="{F25EFE69-9EE4-46EC-8F43-1A31E158A81F}" dt="2024-04-21T02:03:44.149" v="7801" actId="1038"/>
          <ac:cxnSpMkLst>
            <pc:docMk/>
            <pc:sldMk cId="194863660" sldId="476"/>
            <ac:cxnSpMk id="83" creationId="{D236FF63-863D-1DC4-9604-0F159F310346}"/>
          </ac:cxnSpMkLst>
        </pc:cxnChg>
        <pc:cxnChg chg="mod">
          <ac:chgData name="Huy Pham" userId="918db3a1909f15e0" providerId="LiveId" clId="{F25EFE69-9EE4-46EC-8F43-1A31E158A81F}" dt="2024-04-21T02:03:44.149" v="7801" actId="1038"/>
          <ac:cxnSpMkLst>
            <pc:docMk/>
            <pc:sldMk cId="194863660" sldId="476"/>
            <ac:cxnSpMk id="84" creationId="{BD3FFD4F-63F7-E6BE-9F27-6D9B93505E38}"/>
          </ac:cxnSpMkLst>
        </pc:cxnChg>
        <pc:cxnChg chg="mod">
          <ac:chgData name="Huy Pham" userId="918db3a1909f15e0" providerId="LiveId" clId="{F25EFE69-9EE4-46EC-8F43-1A31E158A81F}" dt="2024-04-21T02:03:44.149" v="7801" actId="1038"/>
          <ac:cxnSpMkLst>
            <pc:docMk/>
            <pc:sldMk cId="194863660" sldId="476"/>
            <ac:cxnSpMk id="90" creationId="{EF938D1D-20EB-017C-C2AB-83EF730E5490}"/>
          </ac:cxnSpMkLst>
        </pc:cxnChg>
        <pc:cxnChg chg="mod">
          <ac:chgData name="Huy Pham" userId="918db3a1909f15e0" providerId="LiveId" clId="{F25EFE69-9EE4-46EC-8F43-1A31E158A81F}" dt="2024-04-21T02:03:44.149" v="7801" actId="1038"/>
          <ac:cxnSpMkLst>
            <pc:docMk/>
            <pc:sldMk cId="194863660" sldId="476"/>
            <ac:cxnSpMk id="91" creationId="{2EEA213B-3471-3B3B-F5AE-9FE134618346}"/>
          </ac:cxnSpMkLst>
        </pc:cxnChg>
        <pc:cxnChg chg="mod">
          <ac:chgData name="Huy Pham" userId="918db3a1909f15e0" providerId="LiveId" clId="{F25EFE69-9EE4-46EC-8F43-1A31E158A81F}" dt="2024-04-21T02:03:44.149" v="7801" actId="1038"/>
          <ac:cxnSpMkLst>
            <pc:docMk/>
            <pc:sldMk cId="194863660" sldId="476"/>
            <ac:cxnSpMk id="94" creationId="{9D486028-7F8E-39CE-0FE6-B1DBC6905234}"/>
          </ac:cxnSpMkLst>
        </pc:cxnChg>
      </pc:sldChg>
      <pc:sldChg chg="addSp delSp modSp add mod modAnim">
        <pc:chgData name="Huy Pham" userId="918db3a1909f15e0" providerId="LiveId" clId="{F25EFE69-9EE4-46EC-8F43-1A31E158A81F}" dt="2024-06-03T04:10:28.471" v="10845"/>
        <pc:sldMkLst>
          <pc:docMk/>
          <pc:sldMk cId="2870190042" sldId="477"/>
        </pc:sldMkLst>
        <pc:spChg chg="add mod">
          <ac:chgData name="Huy Pham" userId="918db3a1909f15e0" providerId="LiveId" clId="{F25EFE69-9EE4-46EC-8F43-1A31E158A81F}" dt="2024-06-03T04:10:07.968" v="10839" actId="1076"/>
          <ac:spMkLst>
            <pc:docMk/>
            <pc:sldMk cId="2870190042" sldId="477"/>
            <ac:spMk id="3" creationId="{0068081F-A809-63FD-1B2C-699F9121E139}"/>
          </ac:spMkLst>
        </pc:spChg>
        <pc:spChg chg="del">
          <ac:chgData name="Huy Pham" userId="918db3a1909f15e0" providerId="LiveId" clId="{F25EFE69-9EE4-46EC-8F43-1A31E158A81F}" dt="2024-04-21T02:11:11.155" v="7931" actId="478"/>
          <ac:spMkLst>
            <pc:docMk/>
            <pc:sldMk cId="2870190042" sldId="477"/>
            <ac:spMk id="14" creationId="{D11A632B-5A66-2E5A-DCA3-C2C14E39B084}"/>
          </ac:spMkLst>
        </pc:spChg>
        <pc:spChg chg="add mod">
          <ac:chgData name="Huy Pham" userId="918db3a1909f15e0" providerId="LiveId" clId="{F25EFE69-9EE4-46EC-8F43-1A31E158A81F}" dt="2024-06-03T04:09:37.047" v="10816" actId="1076"/>
          <ac:spMkLst>
            <pc:docMk/>
            <pc:sldMk cId="2870190042" sldId="477"/>
            <ac:spMk id="17" creationId="{EA725884-9F03-BC24-49AE-727D24E4B4BE}"/>
          </ac:spMkLst>
        </pc:spChg>
        <pc:spChg chg="del">
          <ac:chgData name="Huy Pham" userId="918db3a1909f15e0" providerId="LiveId" clId="{F25EFE69-9EE4-46EC-8F43-1A31E158A81F}" dt="2024-04-21T02:11:11.155" v="7931" actId="478"/>
          <ac:spMkLst>
            <pc:docMk/>
            <pc:sldMk cId="2870190042" sldId="477"/>
            <ac:spMk id="20" creationId="{939FFEEF-DB22-9DEE-0013-8EAE01DA3CEC}"/>
          </ac:spMkLst>
        </pc:spChg>
        <pc:spChg chg="add mod">
          <ac:chgData name="Huy Pham" userId="918db3a1909f15e0" providerId="LiveId" clId="{F25EFE69-9EE4-46EC-8F43-1A31E158A81F}" dt="2024-06-03T04:09:37.047" v="10816" actId="1076"/>
          <ac:spMkLst>
            <pc:docMk/>
            <pc:sldMk cId="2870190042" sldId="477"/>
            <ac:spMk id="22" creationId="{83C42CDF-0C7D-BDF1-47F5-17359C657517}"/>
          </ac:spMkLst>
        </pc:spChg>
        <pc:spChg chg="del">
          <ac:chgData name="Huy Pham" userId="918db3a1909f15e0" providerId="LiveId" clId="{F25EFE69-9EE4-46EC-8F43-1A31E158A81F}" dt="2024-04-21T02:11:11.155" v="7931" actId="478"/>
          <ac:spMkLst>
            <pc:docMk/>
            <pc:sldMk cId="2870190042" sldId="477"/>
            <ac:spMk id="24" creationId="{3CC71AF4-11ED-9F84-0F22-B90DCC8CF7E3}"/>
          </ac:spMkLst>
        </pc:spChg>
        <pc:spChg chg="add del">
          <ac:chgData name="Huy Pham" userId="918db3a1909f15e0" providerId="LiveId" clId="{F25EFE69-9EE4-46EC-8F43-1A31E158A81F}" dt="2024-04-21T02:12:46.887" v="7958" actId="478"/>
          <ac:spMkLst>
            <pc:docMk/>
            <pc:sldMk cId="2870190042" sldId="477"/>
            <ac:spMk id="25" creationId="{BFA0265D-D4A6-D7E8-F6FB-D73C119E95DA}"/>
          </ac:spMkLst>
        </pc:spChg>
        <pc:spChg chg="mod">
          <ac:chgData name="Huy Pham" userId="918db3a1909f15e0" providerId="LiveId" clId="{F25EFE69-9EE4-46EC-8F43-1A31E158A81F}" dt="2024-04-23T09:07:45.642" v="9968" actId="20577"/>
          <ac:spMkLst>
            <pc:docMk/>
            <pc:sldMk cId="2870190042" sldId="477"/>
            <ac:spMk id="26" creationId="{6155F20E-666A-00DF-9AC3-5138FBDDD604}"/>
          </ac:spMkLst>
        </pc:spChg>
        <pc:spChg chg="add del mod">
          <ac:chgData name="Huy Pham" userId="918db3a1909f15e0" providerId="LiveId" clId="{F25EFE69-9EE4-46EC-8F43-1A31E158A81F}" dt="2024-04-21T02:13:33.903" v="7964" actId="478"/>
          <ac:spMkLst>
            <pc:docMk/>
            <pc:sldMk cId="2870190042" sldId="477"/>
            <ac:spMk id="27" creationId="{4E5EC778-55A8-11E1-227A-25FA4B405797}"/>
          </ac:spMkLst>
        </pc:spChg>
        <pc:spChg chg="add mod">
          <ac:chgData name="Huy Pham" userId="918db3a1909f15e0" providerId="LiveId" clId="{F25EFE69-9EE4-46EC-8F43-1A31E158A81F}" dt="2024-06-03T04:09:37.047" v="10816" actId="1076"/>
          <ac:spMkLst>
            <pc:docMk/>
            <pc:sldMk cId="2870190042" sldId="477"/>
            <ac:spMk id="28" creationId="{0AE82555-CB48-D7C1-5B62-D0E60F0F84A3}"/>
          </ac:spMkLst>
        </pc:spChg>
        <pc:spChg chg="del">
          <ac:chgData name="Huy Pham" userId="918db3a1909f15e0" providerId="LiveId" clId="{F25EFE69-9EE4-46EC-8F43-1A31E158A81F}" dt="2024-04-21T02:11:11.155" v="7931" actId="478"/>
          <ac:spMkLst>
            <pc:docMk/>
            <pc:sldMk cId="2870190042" sldId="477"/>
            <ac:spMk id="29" creationId="{1872FEB9-3792-E4FC-DC89-B340B990B6F2}"/>
          </ac:spMkLst>
        </pc:spChg>
        <pc:spChg chg="add mod">
          <ac:chgData name="Huy Pham" userId="918db3a1909f15e0" providerId="LiveId" clId="{F25EFE69-9EE4-46EC-8F43-1A31E158A81F}" dt="2024-06-03T04:09:37.047" v="10816" actId="1076"/>
          <ac:spMkLst>
            <pc:docMk/>
            <pc:sldMk cId="2870190042" sldId="477"/>
            <ac:spMk id="30" creationId="{9A814FDF-C1B5-0BB4-68D2-982DC8C3A8D0}"/>
          </ac:spMkLst>
        </pc:spChg>
        <pc:spChg chg="add mod">
          <ac:chgData name="Huy Pham" userId="918db3a1909f15e0" providerId="LiveId" clId="{F25EFE69-9EE4-46EC-8F43-1A31E158A81F}" dt="2024-06-03T04:09:37.047" v="10816" actId="1076"/>
          <ac:spMkLst>
            <pc:docMk/>
            <pc:sldMk cId="2870190042" sldId="477"/>
            <ac:spMk id="31" creationId="{18688A68-29EE-7081-04E2-1F6DB26F15ED}"/>
          </ac:spMkLst>
        </pc:spChg>
        <pc:spChg chg="add mod">
          <ac:chgData name="Huy Pham" userId="918db3a1909f15e0" providerId="LiveId" clId="{F25EFE69-9EE4-46EC-8F43-1A31E158A81F}" dt="2024-06-03T04:09:37.047" v="10816" actId="1076"/>
          <ac:spMkLst>
            <pc:docMk/>
            <pc:sldMk cId="2870190042" sldId="477"/>
            <ac:spMk id="32" creationId="{3FA4CA42-3199-3EBA-83C9-3976E44B5A99}"/>
          </ac:spMkLst>
        </pc:spChg>
        <pc:spChg chg="add del mod">
          <ac:chgData name="Huy Pham" userId="918db3a1909f15e0" providerId="LiveId" clId="{F25EFE69-9EE4-46EC-8F43-1A31E158A81F}" dt="2024-04-22T08:58:26.169" v="8729" actId="21"/>
          <ac:spMkLst>
            <pc:docMk/>
            <pc:sldMk cId="2870190042" sldId="477"/>
            <ac:spMk id="35" creationId="{0DD11355-5C7F-4E9E-D3AD-4B7A8CDD2284}"/>
          </ac:spMkLst>
        </pc:spChg>
        <pc:graphicFrameChg chg="add del mod">
          <ac:chgData name="Huy Pham" userId="918db3a1909f15e0" providerId="LiveId" clId="{F25EFE69-9EE4-46EC-8F43-1A31E158A81F}" dt="2024-04-21T02:11:39.139" v="7934"/>
          <ac:graphicFrameMkLst>
            <pc:docMk/>
            <pc:sldMk cId="2870190042" sldId="477"/>
            <ac:graphicFrameMk id="3" creationId="{A4B09AF1-A991-FBA0-40AB-B567B5CB8A59}"/>
          </ac:graphicFrameMkLst>
        </pc:graphicFrameChg>
        <pc:graphicFrameChg chg="add del mod">
          <ac:chgData name="Huy Pham" userId="918db3a1909f15e0" providerId="LiveId" clId="{F25EFE69-9EE4-46EC-8F43-1A31E158A81F}" dt="2024-04-21T02:15:22.487" v="7983"/>
          <ac:graphicFrameMkLst>
            <pc:docMk/>
            <pc:sldMk cId="2870190042" sldId="477"/>
            <ac:graphicFrameMk id="33" creationId="{AB96490E-7B1F-53DA-2364-225A926590C1}"/>
          </ac:graphicFrameMkLst>
        </pc:graphicFrameChg>
      </pc:sldChg>
      <pc:sldChg chg="addSp delSp modSp add mod delAnim modAnim">
        <pc:chgData name="Huy Pham" userId="918db3a1909f15e0" providerId="LiveId" clId="{F25EFE69-9EE4-46EC-8F43-1A31E158A81F}" dt="2024-06-03T04:13:20.528" v="10883"/>
        <pc:sldMkLst>
          <pc:docMk/>
          <pc:sldMk cId="2878762894" sldId="478"/>
        </pc:sldMkLst>
        <pc:spChg chg="add mod">
          <ac:chgData name="Huy Pham" userId="918db3a1909f15e0" providerId="LiveId" clId="{F25EFE69-9EE4-46EC-8F43-1A31E158A81F}" dt="2024-04-21T02:18:38.852" v="8007" actId="1076"/>
          <ac:spMkLst>
            <pc:docMk/>
            <pc:sldMk cId="2878762894" sldId="478"/>
            <ac:spMk id="14" creationId="{2AC5323E-5461-BFC6-7ECC-541073E308FD}"/>
          </ac:spMkLst>
        </pc:spChg>
        <pc:spChg chg="del">
          <ac:chgData name="Huy Pham" userId="918db3a1909f15e0" providerId="LiveId" clId="{F25EFE69-9EE4-46EC-8F43-1A31E158A81F}" dt="2024-04-21T02:18:06.591" v="7995" actId="478"/>
          <ac:spMkLst>
            <pc:docMk/>
            <pc:sldMk cId="2878762894" sldId="478"/>
            <ac:spMk id="17" creationId="{EA725884-9F03-BC24-49AE-727D24E4B4BE}"/>
          </ac:spMkLst>
        </pc:spChg>
        <pc:spChg chg="add mod">
          <ac:chgData name="Huy Pham" userId="918db3a1909f15e0" providerId="LiveId" clId="{F25EFE69-9EE4-46EC-8F43-1A31E158A81F}" dt="2024-04-21T02:18:57.755" v="8012" actId="1076"/>
          <ac:spMkLst>
            <pc:docMk/>
            <pc:sldMk cId="2878762894" sldId="478"/>
            <ac:spMk id="20" creationId="{0D5D7487-3228-DE82-2C6D-41392FFDC070}"/>
          </ac:spMkLst>
        </pc:spChg>
        <pc:spChg chg="add mod">
          <ac:chgData name="Huy Pham" userId="918db3a1909f15e0" providerId="LiveId" clId="{F25EFE69-9EE4-46EC-8F43-1A31E158A81F}" dt="2024-04-21T02:19:17.333" v="8018" actId="1076"/>
          <ac:spMkLst>
            <pc:docMk/>
            <pc:sldMk cId="2878762894" sldId="478"/>
            <ac:spMk id="21" creationId="{032DCF5B-7927-93C0-4923-DD98B397CF5B}"/>
          </ac:spMkLst>
        </pc:spChg>
        <pc:spChg chg="del">
          <ac:chgData name="Huy Pham" userId="918db3a1909f15e0" providerId="LiveId" clId="{F25EFE69-9EE4-46EC-8F43-1A31E158A81F}" dt="2024-04-21T02:18:06.591" v="7995" actId="478"/>
          <ac:spMkLst>
            <pc:docMk/>
            <pc:sldMk cId="2878762894" sldId="478"/>
            <ac:spMk id="22" creationId="{83C42CDF-0C7D-BDF1-47F5-17359C657517}"/>
          </ac:spMkLst>
        </pc:spChg>
        <pc:spChg chg="add mod">
          <ac:chgData name="Huy Pham" userId="918db3a1909f15e0" providerId="LiveId" clId="{F25EFE69-9EE4-46EC-8F43-1A31E158A81F}" dt="2024-04-21T02:19:19.864" v="8019"/>
          <ac:spMkLst>
            <pc:docMk/>
            <pc:sldMk cId="2878762894" sldId="478"/>
            <ac:spMk id="23" creationId="{582A6BE4-6C28-0EDA-5B7A-DC8B33530E97}"/>
          </ac:spMkLst>
        </pc:spChg>
        <pc:spChg chg="add mod">
          <ac:chgData name="Huy Pham" userId="918db3a1909f15e0" providerId="LiveId" clId="{F25EFE69-9EE4-46EC-8F43-1A31E158A81F}" dt="2024-04-21T02:19:39.071" v="8023" actId="20577"/>
          <ac:spMkLst>
            <pc:docMk/>
            <pc:sldMk cId="2878762894" sldId="478"/>
            <ac:spMk id="24" creationId="{F2F90EB5-62CE-6C50-235E-1D365CCA01BD}"/>
          </ac:spMkLst>
        </pc:spChg>
        <pc:spChg chg="add mod">
          <ac:chgData name="Huy Pham" userId="918db3a1909f15e0" providerId="LiveId" clId="{F25EFE69-9EE4-46EC-8F43-1A31E158A81F}" dt="2024-04-21T02:19:42.291" v="8025" actId="20577"/>
          <ac:spMkLst>
            <pc:docMk/>
            <pc:sldMk cId="2878762894" sldId="478"/>
            <ac:spMk id="25" creationId="{6085053D-FD2A-4DF3-77FB-75CBCE54D132}"/>
          </ac:spMkLst>
        </pc:spChg>
        <pc:spChg chg="mod">
          <ac:chgData name="Huy Pham" userId="918db3a1909f15e0" providerId="LiveId" clId="{F25EFE69-9EE4-46EC-8F43-1A31E158A81F}" dt="2024-04-23T09:07:48.188" v="9969" actId="20577"/>
          <ac:spMkLst>
            <pc:docMk/>
            <pc:sldMk cId="2878762894" sldId="478"/>
            <ac:spMk id="26" creationId="{6155F20E-666A-00DF-9AC3-5138FBDDD604}"/>
          </ac:spMkLst>
        </pc:spChg>
        <pc:spChg chg="add mod">
          <ac:chgData name="Huy Pham" userId="918db3a1909f15e0" providerId="LiveId" clId="{F25EFE69-9EE4-46EC-8F43-1A31E158A81F}" dt="2024-04-21T02:19:45.388" v="8027" actId="20577"/>
          <ac:spMkLst>
            <pc:docMk/>
            <pc:sldMk cId="2878762894" sldId="478"/>
            <ac:spMk id="27" creationId="{6306E918-CB84-43FB-D8D4-42886A02BEB6}"/>
          </ac:spMkLst>
        </pc:spChg>
        <pc:spChg chg="del">
          <ac:chgData name="Huy Pham" userId="918db3a1909f15e0" providerId="LiveId" clId="{F25EFE69-9EE4-46EC-8F43-1A31E158A81F}" dt="2024-04-21T02:18:06.591" v="7995" actId="478"/>
          <ac:spMkLst>
            <pc:docMk/>
            <pc:sldMk cId="2878762894" sldId="478"/>
            <ac:spMk id="28" creationId="{0AE82555-CB48-D7C1-5B62-D0E60F0F84A3}"/>
          </ac:spMkLst>
        </pc:spChg>
        <pc:spChg chg="del">
          <ac:chgData name="Huy Pham" userId="918db3a1909f15e0" providerId="LiveId" clId="{F25EFE69-9EE4-46EC-8F43-1A31E158A81F}" dt="2024-04-21T02:18:06.591" v="7995" actId="478"/>
          <ac:spMkLst>
            <pc:docMk/>
            <pc:sldMk cId="2878762894" sldId="478"/>
            <ac:spMk id="30" creationId="{9A814FDF-C1B5-0BB4-68D2-982DC8C3A8D0}"/>
          </ac:spMkLst>
        </pc:spChg>
        <pc:spChg chg="del">
          <ac:chgData name="Huy Pham" userId="918db3a1909f15e0" providerId="LiveId" clId="{F25EFE69-9EE4-46EC-8F43-1A31E158A81F}" dt="2024-04-21T02:18:06.591" v="7995" actId="478"/>
          <ac:spMkLst>
            <pc:docMk/>
            <pc:sldMk cId="2878762894" sldId="478"/>
            <ac:spMk id="31" creationId="{18688A68-29EE-7081-04E2-1F6DB26F15ED}"/>
          </ac:spMkLst>
        </pc:spChg>
        <pc:spChg chg="del">
          <ac:chgData name="Huy Pham" userId="918db3a1909f15e0" providerId="LiveId" clId="{F25EFE69-9EE4-46EC-8F43-1A31E158A81F}" dt="2024-04-21T02:18:06.591" v="7995" actId="478"/>
          <ac:spMkLst>
            <pc:docMk/>
            <pc:sldMk cId="2878762894" sldId="478"/>
            <ac:spMk id="32" creationId="{3FA4CA42-3199-3EBA-83C9-3976E44B5A99}"/>
          </ac:spMkLst>
        </pc:spChg>
        <pc:spChg chg="add mod">
          <ac:chgData name="Huy Pham" userId="918db3a1909f15e0" providerId="LiveId" clId="{F25EFE69-9EE4-46EC-8F43-1A31E158A81F}" dt="2024-04-22T08:58:04.702" v="8728" actId="1076"/>
          <ac:spMkLst>
            <pc:docMk/>
            <pc:sldMk cId="2878762894" sldId="478"/>
            <ac:spMk id="34" creationId="{96BCCF7A-97D1-8186-D72A-FD1DD4EF26E7}"/>
          </ac:spMkLst>
        </pc:spChg>
        <pc:spChg chg="add del mod">
          <ac:chgData name="Huy Pham" userId="918db3a1909f15e0" providerId="LiveId" clId="{F25EFE69-9EE4-46EC-8F43-1A31E158A81F}" dt="2024-06-03T04:06:25.604" v="10815" actId="1035"/>
          <ac:spMkLst>
            <pc:docMk/>
            <pc:sldMk cId="2878762894" sldId="478"/>
            <ac:spMk id="35" creationId="{0DD11355-5C7F-4E9E-D3AD-4B7A8CDD2284}"/>
          </ac:spMkLst>
        </pc:spChg>
        <pc:spChg chg="add mod">
          <ac:chgData name="Huy Pham" userId="918db3a1909f15e0" providerId="LiveId" clId="{F25EFE69-9EE4-46EC-8F43-1A31E158A81F}" dt="2024-04-22T08:58:04.702" v="8728" actId="1076"/>
          <ac:spMkLst>
            <pc:docMk/>
            <pc:sldMk cId="2878762894" sldId="478"/>
            <ac:spMk id="36" creationId="{01245E83-B186-314B-3E47-BE8C5BA6ED10}"/>
          </ac:spMkLst>
        </pc:spChg>
        <pc:spChg chg="add mod">
          <ac:chgData name="Huy Pham" userId="918db3a1909f15e0" providerId="LiveId" clId="{F25EFE69-9EE4-46EC-8F43-1A31E158A81F}" dt="2024-04-22T08:58:04.702" v="8728" actId="1076"/>
          <ac:spMkLst>
            <pc:docMk/>
            <pc:sldMk cId="2878762894" sldId="478"/>
            <ac:spMk id="37" creationId="{1001E1D8-1273-7076-7D92-7A6A98A8F9D4}"/>
          </ac:spMkLst>
        </pc:spChg>
        <pc:spChg chg="add del mod">
          <ac:chgData name="Huy Pham" userId="918db3a1909f15e0" providerId="LiveId" clId="{F25EFE69-9EE4-46EC-8F43-1A31E158A81F}" dt="2024-04-21T02:21:34.680" v="8052" actId="478"/>
          <ac:spMkLst>
            <pc:docMk/>
            <pc:sldMk cId="2878762894" sldId="478"/>
            <ac:spMk id="38" creationId="{F4244B4F-2236-8A9E-4654-1EEF759449C8}"/>
          </ac:spMkLst>
        </pc:spChg>
        <pc:spChg chg="add mod">
          <ac:chgData name="Huy Pham" userId="918db3a1909f15e0" providerId="LiveId" clId="{F25EFE69-9EE4-46EC-8F43-1A31E158A81F}" dt="2024-04-22T08:58:04.702" v="8728" actId="1076"/>
          <ac:spMkLst>
            <pc:docMk/>
            <pc:sldMk cId="2878762894" sldId="478"/>
            <ac:spMk id="39" creationId="{450D8EB1-053A-0F8D-1B9E-C0EF24BE70F0}"/>
          </ac:spMkLst>
        </pc:spChg>
        <pc:spChg chg="add mod">
          <ac:chgData name="Huy Pham" userId="918db3a1909f15e0" providerId="LiveId" clId="{F25EFE69-9EE4-46EC-8F43-1A31E158A81F}" dt="2024-04-22T08:58:04.702" v="8728" actId="1076"/>
          <ac:spMkLst>
            <pc:docMk/>
            <pc:sldMk cId="2878762894" sldId="478"/>
            <ac:spMk id="40" creationId="{3B0D2E23-44BD-3B07-ABF5-5CCE9CE7DD71}"/>
          </ac:spMkLst>
        </pc:spChg>
        <pc:spChg chg="add mod">
          <ac:chgData name="Huy Pham" userId="918db3a1909f15e0" providerId="LiveId" clId="{F25EFE69-9EE4-46EC-8F43-1A31E158A81F}" dt="2024-04-22T08:58:04.702" v="8728" actId="1076"/>
          <ac:spMkLst>
            <pc:docMk/>
            <pc:sldMk cId="2878762894" sldId="478"/>
            <ac:spMk id="41" creationId="{159B37ED-F5D1-1539-8E29-BE48CA3C40A1}"/>
          </ac:spMkLst>
        </pc:spChg>
        <pc:spChg chg="add mod">
          <ac:chgData name="Huy Pham" userId="918db3a1909f15e0" providerId="LiveId" clId="{F25EFE69-9EE4-46EC-8F43-1A31E158A81F}" dt="2024-06-03T04:13:16.479" v="10882" actId="1076"/>
          <ac:spMkLst>
            <pc:docMk/>
            <pc:sldMk cId="2878762894" sldId="478"/>
            <ac:spMk id="44" creationId="{63E0513C-6E50-E707-F014-92C198630DD9}"/>
          </ac:spMkLst>
        </pc:spChg>
        <pc:graphicFrameChg chg="add del mod">
          <ac:chgData name="Huy Pham" userId="918db3a1909f15e0" providerId="LiveId" clId="{F25EFE69-9EE4-46EC-8F43-1A31E158A81F}" dt="2024-04-21T02:18:09.408" v="7998"/>
          <ac:graphicFrameMkLst>
            <pc:docMk/>
            <pc:sldMk cId="2878762894" sldId="478"/>
            <ac:graphicFrameMk id="3" creationId="{7B1E3788-3FF9-9966-6E8A-64FAE3AA3A7E}"/>
          </ac:graphicFrameMkLst>
        </pc:graphicFrameChg>
        <pc:graphicFrameChg chg="add del mod">
          <ac:chgData name="Huy Pham" userId="918db3a1909f15e0" providerId="LiveId" clId="{F25EFE69-9EE4-46EC-8F43-1A31E158A81F}" dt="2024-04-21T02:19:58.380" v="8030"/>
          <ac:graphicFrameMkLst>
            <pc:docMk/>
            <pc:sldMk cId="2878762894" sldId="478"/>
            <ac:graphicFrameMk id="29" creationId="{A0059795-EF3C-A8C3-6A62-05854FE593DF}"/>
          </ac:graphicFrameMkLst>
        </pc:graphicFrameChg>
        <pc:graphicFrameChg chg="add del mod">
          <ac:chgData name="Huy Pham" userId="918db3a1909f15e0" providerId="LiveId" clId="{F25EFE69-9EE4-46EC-8F43-1A31E158A81F}" dt="2024-04-21T02:22:06.271" v="8061"/>
          <ac:graphicFrameMkLst>
            <pc:docMk/>
            <pc:sldMk cId="2878762894" sldId="478"/>
            <ac:graphicFrameMk id="42" creationId="{81E41053-C6BB-50C3-7F11-7C0BCDB15363}"/>
          </ac:graphicFrameMkLst>
        </pc:graphicFrameChg>
      </pc:sldChg>
      <pc:sldChg chg="addSp delSp modSp add mod modAnim">
        <pc:chgData name="Huy Pham" userId="918db3a1909f15e0" providerId="LiveId" clId="{F25EFE69-9EE4-46EC-8F43-1A31E158A81F}" dt="2024-06-03T04:14:28.816" v="10891"/>
        <pc:sldMkLst>
          <pc:docMk/>
          <pc:sldMk cId="3395923743" sldId="479"/>
        </pc:sldMkLst>
        <pc:spChg chg="add mod">
          <ac:chgData name="Huy Pham" userId="918db3a1909f15e0" providerId="LiveId" clId="{F25EFE69-9EE4-46EC-8F43-1A31E158A81F}" dt="2024-04-22T07:51:29.718" v="8128" actId="1076"/>
          <ac:spMkLst>
            <pc:docMk/>
            <pc:sldMk cId="3395923743" sldId="479"/>
            <ac:spMk id="3" creationId="{4457C32D-9F91-9C24-23DA-F51777067E4C}"/>
          </ac:spMkLst>
        </pc:spChg>
        <pc:spChg chg="add mod">
          <ac:chgData name="Huy Pham" userId="918db3a1909f15e0" providerId="LiveId" clId="{F25EFE69-9EE4-46EC-8F43-1A31E158A81F}" dt="2024-04-22T07:51:34.888" v="8129" actId="1076"/>
          <ac:spMkLst>
            <pc:docMk/>
            <pc:sldMk cId="3395923743" sldId="479"/>
            <ac:spMk id="13" creationId="{9C294337-C01B-DCE7-A7D0-5E692F392E1F}"/>
          </ac:spMkLst>
        </pc:spChg>
        <pc:spChg chg="del">
          <ac:chgData name="Huy Pham" userId="918db3a1909f15e0" providerId="LiveId" clId="{F25EFE69-9EE4-46EC-8F43-1A31E158A81F}" dt="2024-04-22T07:48:56.215" v="8075" actId="478"/>
          <ac:spMkLst>
            <pc:docMk/>
            <pc:sldMk cId="3395923743" sldId="479"/>
            <ac:spMk id="14" creationId="{2AC5323E-5461-BFC6-7ECC-541073E308FD}"/>
          </ac:spMkLst>
        </pc:spChg>
        <pc:spChg chg="add mod">
          <ac:chgData name="Huy Pham" userId="918db3a1909f15e0" providerId="LiveId" clId="{F25EFE69-9EE4-46EC-8F43-1A31E158A81F}" dt="2024-04-22T07:53:23.161" v="8171" actId="1076"/>
          <ac:spMkLst>
            <pc:docMk/>
            <pc:sldMk cId="3395923743" sldId="479"/>
            <ac:spMk id="17" creationId="{62FBE806-C65A-CE1C-5903-C6893978211F}"/>
          </ac:spMkLst>
        </pc:spChg>
        <pc:spChg chg="del">
          <ac:chgData name="Huy Pham" userId="918db3a1909f15e0" providerId="LiveId" clId="{F25EFE69-9EE4-46EC-8F43-1A31E158A81F}" dt="2024-04-22T07:48:56.215" v="8075" actId="478"/>
          <ac:spMkLst>
            <pc:docMk/>
            <pc:sldMk cId="3395923743" sldId="479"/>
            <ac:spMk id="20" creationId="{0D5D7487-3228-DE82-2C6D-41392FFDC070}"/>
          </ac:spMkLst>
        </pc:spChg>
        <pc:spChg chg="del">
          <ac:chgData name="Huy Pham" userId="918db3a1909f15e0" providerId="LiveId" clId="{F25EFE69-9EE4-46EC-8F43-1A31E158A81F}" dt="2024-04-22T07:48:56.215" v="8075" actId="478"/>
          <ac:spMkLst>
            <pc:docMk/>
            <pc:sldMk cId="3395923743" sldId="479"/>
            <ac:spMk id="21" creationId="{032DCF5B-7927-93C0-4923-DD98B397CF5B}"/>
          </ac:spMkLst>
        </pc:spChg>
        <pc:spChg chg="del">
          <ac:chgData name="Huy Pham" userId="918db3a1909f15e0" providerId="LiveId" clId="{F25EFE69-9EE4-46EC-8F43-1A31E158A81F}" dt="2024-04-22T07:48:56.215" v="8075" actId="478"/>
          <ac:spMkLst>
            <pc:docMk/>
            <pc:sldMk cId="3395923743" sldId="479"/>
            <ac:spMk id="24" creationId="{F2F90EB5-62CE-6C50-235E-1D365CCA01BD}"/>
          </ac:spMkLst>
        </pc:spChg>
        <pc:spChg chg="del">
          <ac:chgData name="Huy Pham" userId="918db3a1909f15e0" providerId="LiveId" clId="{F25EFE69-9EE4-46EC-8F43-1A31E158A81F}" dt="2024-04-22T07:48:56.215" v="8075" actId="478"/>
          <ac:spMkLst>
            <pc:docMk/>
            <pc:sldMk cId="3395923743" sldId="479"/>
            <ac:spMk id="25" creationId="{6085053D-FD2A-4DF3-77FB-75CBCE54D132}"/>
          </ac:spMkLst>
        </pc:spChg>
        <pc:spChg chg="mod">
          <ac:chgData name="Huy Pham" userId="918db3a1909f15e0" providerId="LiveId" clId="{F25EFE69-9EE4-46EC-8F43-1A31E158A81F}" dt="2024-04-23T09:07:57.066" v="9970" actId="20577"/>
          <ac:spMkLst>
            <pc:docMk/>
            <pc:sldMk cId="3395923743" sldId="479"/>
            <ac:spMk id="26" creationId="{6155F20E-666A-00DF-9AC3-5138FBDDD604}"/>
          </ac:spMkLst>
        </pc:spChg>
        <pc:spChg chg="del">
          <ac:chgData name="Huy Pham" userId="918db3a1909f15e0" providerId="LiveId" clId="{F25EFE69-9EE4-46EC-8F43-1A31E158A81F}" dt="2024-04-22T07:48:56.215" v="8075" actId="478"/>
          <ac:spMkLst>
            <pc:docMk/>
            <pc:sldMk cId="3395923743" sldId="479"/>
            <ac:spMk id="27" creationId="{6306E918-CB84-43FB-D8D4-42886A02BEB6}"/>
          </ac:spMkLst>
        </pc:spChg>
        <pc:spChg chg="add del mod">
          <ac:chgData name="Huy Pham" userId="918db3a1909f15e0" providerId="LiveId" clId="{F25EFE69-9EE4-46EC-8F43-1A31E158A81F}" dt="2024-04-22T07:51:01.590" v="8122" actId="21"/>
          <ac:spMkLst>
            <pc:docMk/>
            <pc:sldMk cId="3395923743" sldId="479"/>
            <ac:spMk id="28" creationId="{9A89A1FF-AEFD-F80C-AFF3-2DF28DAE627E}"/>
          </ac:spMkLst>
        </pc:spChg>
        <pc:spChg chg="add del">
          <ac:chgData name="Huy Pham" userId="918db3a1909f15e0" providerId="LiveId" clId="{F25EFE69-9EE4-46EC-8F43-1A31E158A81F}" dt="2024-04-22T07:50:56.049" v="8118"/>
          <ac:spMkLst>
            <pc:docMk/>
            <pc:sldMk cId="3395923743" sldId="479"/>
            <ac:spMk id="32" creationId="{D47C7875-7F6E-B9A9-0DBC-F435B4EF18DD}"/>
          </ac:spMkLst>
        </pc:spChg>
        <pc:spChg chg="add mod">
          <ac:chgData name="Huy Pham" userId="918db3a1909f15e0" providerId="LiveId" clId="{F25EFE69-9EE4-46EC-8F43-1A31E158A81F}" dt="2024-04-22T07:53:44.994" v="8175" actId="1036"/>
          <ac:spMkLst>
            <pc:docMk/>
            <pc:sldMk cId="3395923743" sldId="479"/>
            <ac:spMk id="33" creationId="{9A89A1FF-AEFD-F80C-AFF3-2DF28DAE627E}"/>
          </ac:spMkLst>
        </pc:spChg>
        <pc:spChg chg="del">
          <ac:chgData name="Huy Pham" userId="918db3a1909f15e0" providerId="LiveId" clId="{F25EFE69-9EE4-46EC-8F43-1A31E158A81F}" dt="2024-04-22T07:48:56.215" v="8075" actId="478"/>
          <ac:spMkLst>
            <pc:docMk/>
            <pc:sldMk cId="3395923743" sldId="479"/>
            <ac:spMk id="34" creationId="{96BCCF7A-97D1-8186-D72A-FD1DD4EF26E7}"/>
          </ac:spMkLst>
        </pc:spChg>
        <pc:spChg chg="add mod">
          <ac:chgData name="Huy Pham" userId="918db3a1909f15e0" providerId="LiveId" clId="{F25EFE69-9EE4-46EC-8F43-1A31E158A81F}" dt="2024-04-22T07:53:44.994" v="8175" actId="1036"/>
          <ac:spMkLst>
            <pc:docMk/>
            <pc:sldMk cId="3395923743" sldId="479"/>
            <ac:spMk id="35" creationId="{83576E91-ABD3-F320-CC26-914B1E44E274}"/>
          </ac:spMkLst>
        </pc:spChg>
        <pc:spChg chg="del">
          <ac:chgData name="Huy Pham" userId="918db3a1909f15e0" providerId="LiveId" clId="{F25EFE69-9EE4-46EC-8F43-1A31E158A81F}" dt="2024-04-22T07:48:56.215" v="8075" actId="478"/>
          <ac:spMkLst>
            <pc:docMk/>
            <pc:sldMk cId="3395923743" sldId="479"/>
            <ac:spMk id="36" creationId="{01245E83-B186-314B-3E47-BE8C5BA6ED10}"/>
          </ac:spMkLst>
        </pc:spChg>
        <pc:spChg chg="del">
          <ac:chgData name="Huy Pham" userId="918db3a1909f15e0" providerId="LiveId" clId="{F25EFE69-9EE4-46EC-8F43-1A31E158A81F}" dt="2024-04-22T07:48:56.215" v="8075" actId="478"/>
          <ac:spMkLst>
            <pc:docMk/>
            <pc:sldMk cId="3395923743" sldId="479"/>
            <ac:spMk id="37" creationId="{1001E1D8-1273-7076-7D92-7A6A98A8F9D4}"/>
          </ac:spMkLst>
        </pc:spChg>
        <pc:spChg chg="add mod">
          <ac:chgData name="Huy Pham" userId="918db3a1909f15e0" providerId="LiveId" clId="{F25EFE69-9EE4-46EC-8F43-1A31E158A81F}" dt="2024-04-22T07:52:38.279" v="8148" actId="1076"/>
          <ac:spMkLst>
            <pc:docMk/>
            <pc:sldMk cId="3395923743" sldId="479"/>
            <ac:spMk id="38" creationId="{ADF5DE64-78A2-89B6-9FCB-2C9092D5BEEE}"/>
          </ac:spMkLst>
        </pc:spChg>
        <pc:spChg chg="del">
          <ac:chgData name="Huy Pham" userId="918db3a1909f15e0" providerId="LiveId" clId="{F25EFE69-9EE4-46EC-8F43-1A31E158A81F}" dt="2024-04-22T07:48:56.215" v="8075" actId="478"/>
          <ac:spMkLst>
            <pc:docMk/>
            <pc:sldMk cId="3395923743" sldId="479"/>
            <ac:spMk id="39" creationId="{450D8EB1-053A-0F8D-1B9E-C0EF24BE70F0}"/>
          </ac:spMkLst>
        </pc:spChg>
        <pc:spChg chg="del">
          <ac:chgData name="Huy Pham" userId="918db3a1909f15e0" providerId="LiveId" clId="{F25EFE69-9EE4-46EC-8F43-1A31E158A81F}" dt="2024-04-22T07:48:56.215" v="8075" actId="478"/>
          <ac:spMkLst>
            <pc:docMk/>
            <pc:sldMk cId="3395923743" sldId="479"/>
            <ac:spMk id="40" creationId="{3B0D2E23-44BD-3B07-ABF5-5CCE9CE7DD71}"/>
          </ac:spMkLst>
        </pc:spChg>
        <pc:spChg chg="del">
          <ac:chgData name="Huy Pham" userId="918db3a1909f15e0" providerId="LiveId" clId="{F25EFE69-9EE4-46EC-8F43-1A31E158A81F}" dt="2024-04-22T07:48:56.215" v="8075" actId="478"/>
          <ac:spMkLst>
            <pc:docMk/>
            <pc:sldMk cId="3395923743" sldId="479"/>
            <ac:spMk id="41" creationId="{159B37ED-F5D1-1539-8E29-BE48CA3C40A1}"/>
          </ac:spMkLst>
        </pc:spChg>
        <pc:spChg chg="add mod">
          <ac:chgData name="Huy Pham" userId="918db3a1909f15e0" providerId="LiveId" clId="{F25EFE69-9EE4-46EC-8F43-1A31E158A81F}" dt="2024-04-22T07:52:48.723" v="8158" actId="1037"/>
          <ac:spMkLst>
            <pc:docMk/>
            <pc:sldMk cId="3395923743" sldId="479"/>
            <ac:spMk id="42" creationId="{9FD13A02-0803-B5A4-0CBA-DCB3D3803631}"/>
          </ac:spMkLst>
        </pc:spChg>
        <pc:spChg chg="del">
          <ac:chgData name="Huy Pham" userId="918db3a1909f15e0" providerId="LiveId" clId="{F25EFE69-9EE4-46EC-8F43-1A31E158A81F}" dt="2024-04-22T07:48:51.387" v="8074" actId="478"/>
          <ac:spMkLst>
            <pc:docMk/>
            <pc:sldMk cId="3395923743" sldId="479"/>
            <ac:spMk id="44" creationId="{63E0513C-6E50-E707-F014-92C198630DD9}"/>
          </ac:spMkLst>
        </pc:spChg>
        <pc:spChg chg="add mod">
          <ac:chgData name="Huy Pham" userId="918db3a1909f15e0" providerId="LiveId" clId="{F25EFE69-9EE4-46EC-8F43-1A31E158A81F}" dt="2024-04-22T07:54:38.166" v="8176" actId="1076"/>
          <ac:spMkLst>
            <pc:docMk/>
            <pc:sldMk cId="3395923743" sldId="479"/>
            <ac:spMk id="46" creationId="{FDE3DECB-1EA7-F935-5F7E-3E611B19F338}"/>
          </ac:spMkLst>
        </pc:spChg>
        <pc:spChg chg="add mod">
          <ac:chgData name="Huy Pham" userId="918db3a1909f15e0" providerId="LiveId" clId="{F25EFE69-9EE4-46EC-8F43-1A31E158A81F}" dt="2024-04-22T07:56:05.377" v="8190" actId="1038"/>
          <ac:spMkLst>
            <pc:docMk/>
            <pc:sldMk cId="3395923743" sldId="479"/>
            <ac:spMk id="49" creationId="{EA36D919-C12D-718A-3F73-DAC09D3363D6}"/>
          </ac:spMkLst>
        </pc:spChg>
        <pc:spChg chg="mod">
          <ac:chgData name="Huy Pham" userId="918db3a1909f15e0" providerId="LiveId" clId="{F25EFE69-9EE4-46EC-8F43-1A31E158A81F}" dt="2024-04-22T07:51:25.768" v="8127" actId="1076"/>
          <ac:spMkLst>
            <pc:docMk/>
            <pc:sldMk cId="3395923743" sldId="479"/>
            <ac:spMk id="70" creationId="{9629B70D-37D4-AFF6-FF46-4DCBDD576A8B}"/>
          </ac:spMkLst>
        </pc:spChg>
        <pc:spChg chg="mod">
          <ac:chgData name="Huy Pham" userId="918db3a1909f15e0" providerId="LiveId" clId="{F25EFE69-9EE4-46EC-8F43-1A31E158A81F}" dt="2024-04-22T07:51:25.768" v="8127" actId="1076"/>
          <ac:spMkLst>
            <pc:docMk/>
            <pc:sldMk cId="3395923743" sldId="479"/>
            <ac:spMk id="71" creationId="{2FD0C4ED-68C9-41C0-BBCE-197828D54C98}"/>
          </ac:spMkLst>
        </pc:spChg>
        <pc:spChg chg="mod">
          <ac:chgData name="Huy Pham" userId="918db3a1909f15e0" providerId="LiveId" clId="{F25EFE69-9EE4-46EC-8F43-1A31E158A81F}" dt="2024-04-22T07:51:25.768" v="8127" actId="1076"/>
          <ac:spMkLst>
            <pc:docMk/>
            <pc:sldMk cId="3395923743" sldId="479"/>
            <ac:spMk id="72" creationId="{DA3279B0-34D4-8D48-6CE3-129D600CE0FD}"/>
          </ac:spMkLst>
        </pc:spChg>
        <pc:spChg chg="mod">
          <ac:chgData name="Huy Pham" userId="918db3a1909f15e0" providerId="LiveId" clId="{F25EFE69-9EE4-46EC-8F43-1A31E158A81F}" dt="2024-04-22T07:51:25.768" v="8127" actId="1076"/>
          <ac:spMkLst>
            <pc:docMk/>
            <pc:sldMk cId="3395923743" sldId="479"/>
            <ac:spMk id="73" creationId="{8B3AF78D-8126-D275-D0BF-7C32EC55F890}"/>
          </ac:spMkLst>
        </pc:spChg>
        <pc:spChg chg="mod">
          <ac:chgData name="Huy Pham" userId="918db3a1909f15e0" providerId="LiveId" clId="{F25EFE69-9EE4-46EC-8F43-1A31E158A81F}" dt="2024-04-22T07:51:25.768" v="8127" actId="1076"/>
          <ac:spMkLst>
            <pc:docMk/>
            <pc:sldMk cId="3395923743" sldId="479"/>
            <ac:spMk id="74" creationId="{360B3BCB-1ACD-D571-32DD-7E1DF96CC2F7}"/>
          </ac:spMkLst>
        </pc:spChg>
        <pc:spChg chg="mod">
          <ac:chgData name="Huy Pham" userId="918db3a1909f15e0" providerId="LiveId" clId="{F25EFE69-9EE4-46EC-8F43-1A31E158A81F}" dt="2024-04-22T07:51:25.768" v="8127" actId="1076"/>
          <ac:spMkLst>
            <pc:docMk/>
            <pc:sldMk cId="3395923743" sldId="479"/>
            <ac:spMk id="75" creationId="{D2BA1619-A775-3A44-7A5F-0B5846B1AEE0}"/>
          </ac:spMkLst>
        </pc:spChg>
        <pc:spChg chg="mod">
          <ac:chgData name="Huy Pham" userId="918db3a1909f15e0" providerId="LiveId" clId="{F25EFE69-9EE4-46EC-8F43-1A31E158A81F}" dt="2024-04-22T07:51:25.768" v="8127" actId="1076"/>
          <ac:spMkLst>
            <pc:docMk/>
            <pc:sldMk cId="3395923743" sldId="479"/>
            <ac:spMk id="76" creationId="{B010C7F7-1BD4-3EBB-510A-D86792EC4994}"/>
          </ac:spMkLst>
        </pc:spChg>
        <pc:spChg chg="mod">
          <ac:chgData name="Huy Pham" userId="918db3a1909f15e0" providerId="LiveId" clId="{F25EFE69-9EE4-46EC-8F43-1A31E158A81F}" dt="2024-04-22T07:51:25.768" v="8127" actId="1076"/>
          <ac:spMkLst>
            <pc:docMk/>
            <pc:sldMk cId="3395923743" sldId="479"/>
            <ac:spMk id="77" creationId="{C27622E1-478D-93FB-C3C7-86590C2CB969}"/>
          </ac:spMkLst>
        </pc:spChg>
        <pc:spChg chg="mod">
          <ac:chgData name="Huy Pham" userId="918db3a1909f15e0" providerId="LiveId" clId="{F25EFE69-9EE4-46EC-8F43-1A31E158A81F}" dt="2024-04-22T07:51:25.768" v="8127" actId="1076"/>
          <ac:spMkLst>
            <pc:docMk/>
            <pc:sldMk cId="3395923743" sldId="479"/>
            <ac:spMk id="78" creationId="{395E05D7-3F24-43F0-A678-42D6ADCDCB1D}"/>
          </ac:spMkLst>
        </pc:spChg>
        <pc:spChg chg="mod">
          <ac:chgData name="Huy Pham" userId="918db3a1909f15e0" providerId="LiveId" clId="{F25EFE69-9EE4-46EC-8F43-1A31E158A81F}" dt="2024-04-22T07:51:25.768" v="8127" actId="1076"/>
          <ac:spMkLst>
            <pc:docMk/>
            <pc:sldMk cId="3395923743" sldId="479"/>
            <ac:spMk id="79" creationId="{8227C083-E30E-4002-2CF4-6FAD74A2DBFB}"/>
          </ac:spMkLst>
        </pc:spChg>
        <pc:spChg chg="mod">
          <ac:chgData name="Huy Pham" userId="918db3a1909f15e0" providerId="LiveId" clId="{F25EFE69-9EE4-46EC-8F43-1A31E158A81F}" dt="2024-04-22T07:51:25.768" v="8127" actId="1076"/>
          <ac:spMkLst>
            <pc:docMk/>
            <pc:sldMk cId="3395923743" sldId="479"/>
            <ac:spMk id="80" creationId="{9A7C4B5A-5543-CC0E-C8DE-10CA416BBDFB}"/>
          </ac:spMkLst>
        </pc:spChg>
        <pc:spChg chg="mod">
          <ac:chgData name="Huy Pham" userId="918db3a1909f15e0" providerId="LiveId" clId="{F25EFE69-9EE4-46EC-8F43-1A31E158A81F}" dt="2024-04-22T07:51:25.768" v="8127" actId="1076"/>
          <ac:spMkLst>
            <pc:docMk/>
            <pc:sldMk cId="3395923743" sldId="479"/>
            <ac:spMk id="81" creationId="{EF9B1684-6157-735F-947E-5E31A3F8E249}"/>
          </ac:spMkLst>
        </pc:spChg>
        <pc:spChg chg="mod">
          <ac:chgData name="Huy Pham" userId="918db3a1909f15e0" providerId="LiveId" clId="{F25EFE69-9EE4-46EC-8F43-1A31E158A81F}" dt="2024-04-22T07:51:25.768" v="8127" actId="1076"/>
          <ac:spMkLst>
            <pc:docMk/>
            <pc:sldMk cId="3395923743" sldId="479"/>
            <ac:spMk id="85" creationId="{D7499297-AA34-044C-26CD-3507FE1427E8}"/>
          </ac:spMkLst>
        </pc:spChg>
        <pc:spChg chg="mod">
          <ac:chgData name="Huy Pham" userId="918db3a1909f15e0" providerId="LiveId" clId="{F25EFE69-9EE4-46EC-8F43-1A31E158A81F}" dt="2024-04-22T07:51:25.768" v="8127" actId="1076"/>
          <ac:spMkLst>
            <pc:docMk/>
            <pc:sldMk cId="3395923743" sldId="479"/>
            <ac:spMk id="86" creationId="{0FB74F39-229A-1F6E-88FB-56CD644911C8}"/>
          </ac:spMkLst>
        </pc:spChg>
        <pc:spChg chg="mod">
          <ac:chgData name="Huy Pham" userId="918db3a1909f15e0" providerId="LiveId" clId="{F25EFE69-9EE4-46EC-8F43-1A31E158A81F}" dt="2024-04-22T07:51:25.768" v="8127" actId="1076"/>
          <ac:spMkLst>
            <pc:docMk/>
            <pc:sldMk cId="3395923743" sldId="479"/>
            <ac:spMk id="87" creationId="{4FFF0EF5-5EF0-3426-F5F0-57041AAA58A8}"/>
          </ac:spMkLst>
        </pc:spChg>
        <pc:spChg chg="mod">
          <ac:chgData name="Huy Pham" userId="918db3a1909f15e0" providerId="LiveId" clId="{F25EFE69-9EE4-46EC-8F43-1A31E158A81F}" dt="2024-04-22T07:51:25.768" v="8127" actId="1076"/>
          <ac:spMkLst>
            <pc:docMk/>
            <pc:sldMk cId="3395923743" sldId="479"/>
            <ac:spMk id="88" creationId="{C7612C5A-D20E-7212-EE65-A0484017A772}"/>
          </ac:spMkLst>
        </pc:spChg>
        <pc:spChg chg="mod">
          <ac:chgData name="Huy Pham" userId="918db3a1909f15e0" providerId="LiveId" clId="{F25EFE69-9EE4-46EC-8F43-1A31E158A81F}" dt="2024-04-22T07:51:25.768" v="8127" actId="1076"/>
          <ac:spMkLst>
            <pc:docMk/>
            <pc:sldMk cId="3395923743" sldId="479"/>
            <ac:spMk id="89" creationId="{8D50B363-F713-4D79-080A-092D1758BA14}"/>
          </ac:spMkLst>
        </pc:spChg>
        <pc:spChg chg="mod">
          <ac:chgData name="Huy Pham" userId="918db3a1909f15e0" providerId="LiveId" clId="{F25EFE69-9EE4-46EC-8F43-1A31E158A81F}" dt="2024-04-22T07:51:25.768" v="8127" actId="1076"/>
          <ac:spMkLst>
            <pc:docMk/>
            <pc:sldMk cId="3395923743" sldId="479"/>
            <ac:spMk id="92" creationId="{062EBF37-A87A-17A9-0E56-56950583AA8A}"/>
          </ac:spMkLst>
        </pc:spChg>
        <pc:spChg chg="mod">
          <ac:chgData name="Huy Pham" userId="918db3a1909f15e0" providerId="LiveId" clId="{F25EFE69-9EE4-46EC-8F43-1A31E158A81F}" dt="2024-04-22T07:51:25.768" v="8127" actId="1076"/>
          <ac:spMkLst>
            <pc:docMk/>
            <pc:sldMk cId="3395923743" sldId="479"/>
            <ac:spMk id="93" creationId="{200ABF41-A760-FE75-65F7-924A773BAC73}"/>
          </ac:spMkLst>
        </pc:spChg>
        <pc:spChg chg="mod">
          <ac:chgData name="Huy Pham" userId="918db3a1909f15e0" providerId="LiveId" clId="{F25EFE69-9EE4-46EC-8F43-1A31E158A81F}" dt="2024-04-22T07:51:25.768" v="8127" actId="1076"/>
          <ac:spMkLst>
            <pc:docMk/>
            <pc:sldMk cId="3395923743" sldId="479"/>
            <ac:spMk id="95" creationId="{3E1EEC6B-5705-71DD-847D-4F552E3EF4DE}"/>
          </ac:spMkLst>
        </pc:spChg>
        <pc:spChg chg="del mod">
          <ac:chgData name="Huy Pham" userId="918db3a1909f15e0" providerId="LiveId" clId="{F25EFE69-9EE4-46EC-8F43-1A31E158A81F}" dt="2024-04-22T07:49:06.339" v="8077" actId="478"/>
          <ac:spMkLst>
            <pc:docMk/>
            <pc:sldMk cId="3395923743" sldId="479"/>
            <ac:spMk id="98" creationId="{67349951-8608-AA98-DA2E-0FC707F181C4}"/>
          </ac:spMkLst>
        </pc:spChg>
        <pc:graphicFrameChg chg="add del mod">
          <ac:chgData name="Huy Pham" userId="918db3a1909f15e0" providerId="LiveId" clId="{F25EFE69-9EE4-46EC-8F43-1A31E158A81F}" dt="2024-04-22T07:50:22.437" v="8099"/>
          <ac:graphicFrameMkLst>
            <pc:docMk/>
            <pc:sldMk cId="3395923743" sldId="479"/>
            <ac:graphicFrameMk id="22" creationId="{A4F3571E-9C4D-2942-37F3-AB2C80E3AB29}"/>
          </ac:graphicFrameMkLst>
        </pc:graphicFrameChg>
        <pc:graphicFrameChg chg="add del mod">
          <ac:chgData name="Huy Pham" userId="918db3a1909f15e0" providerId="LiveId" clId="{F25EFE69-9EE4-46EC-8F43-1A31E158A81F}" dt="2024-04-22T07:50:59.143" v="8121"/>
          <ac:graphicFrameMkLst>
            <pc:docMk/>
            <pc:sldMk cId="3395923743" sldId="479"/>
            <ac:graphicFrameMk id="29" creationId="{3321B01F-DFD6-3A1A-A752-CB6AD4443E92}"/>
          </ac:graphicFrameMkLst>
        </pc:graphicFrameChg>
        <pc:graphicFrameChg chg="add del mod">
          <ac:chgData name="Huy Pham" userId="918db3a1909f15e0" providerId="LiveId" clId="{F25EFE69-9EE4-46EC-8F43-1A31E158A81F}" dt="2024-04-22T07:50:56.049" v="8118"/>
          <ac:graphicFrameMkLst>
            <pc:docMk/>
            <pc:sldMk cId="3395923743" sldId="479"/>
            <ac:graphicFrameMk id="30" creationId="{4AF03D7C-50FF-7832-18EB-D158C5806E54}"/>
          </ac:graphicFrameMkLst>
        </pc:graphicFrameChg>
        <pc:graphicFrameChg chg="add del mod">
          <ac:chgData name="Huy Pham" userId="918db3a1909f15e0" providerId="LiveId" clId="{F25EFE69-9EE4-46EC-8F43-1A31E158A81F}" dt="2024-04-22T07:53:06.084" v="8163"/>
          <ac:graphicFrameMkLst>
            <pc:docMk/>
            <pc:sldMk cId="3395923743" sldId="479"/>
            <ac:graphicFrameMk id="43" creationId="{356EE1D2-2F30-BDCE-8815-3FA90ACBA09F}"/>
          </ac:graphicFrameMkLst>
        </pc:graphicFrameChg>
        <pc:graphicFrameChg chg="add del mod">
          <ac:chgData name="Huy Pham" userId="918db3a1909f15e0" providerId="LiveId" clId="{F25EFE69-9EE4-46EC-8F43-1A31E158A81F}" dt="2024-04-22T07:55:42.784" v="8179"/>
          <ac:graphicFrameMkLst>
            <pc:docMk/>
            <pc:sldMk cId="3395923743" sldId="479"/>
            <ac:graphicFrameMk id="47" creationId="{F290B432-868E-8B06-C52C-7F5AFFDD1043}"/>
          </ac:graphicFrameMkLst>
        </pc:graphicFrameChg>
        <pc:cxnChg chg="mod">
          <ac:chgData name="Huy Pham" userId="918db3a1909f15e0" providerId="LiveId" clId="{F25EFE69-9EE4-46EC-8F43-1A31E158A81F}" dt="2024-04-22T07:51:25.768" v="8127" actId="1076"/>
          <ac:cxnSpMkLst>
            <pc:docMk/>
            <pc:sldMk cId="3395923743" sldId="479"/>
            <ac:cxnSpMk id="67" creationId="{457A8E3F-22F9-D720-65CB-5713ADF583AA}"/>
          </ac:cxnSpMkLst>
        </pc:cxnChg>
        <pc:cxnChg chg="mod">
          <ac:chgData name="Huy Pham" userId="918db3a1909f15e0" providerId="LiveId" clId="{F25EFE69-9EE4-46EC-8F43-1A31E158A81F}" dt="2024-04-22T07:51:25.768" v="8127" actId="1076"/>
          <ac:cxnSpMkLst>
            <pc:docMk/>
            <pc:sldMk cId="3395923743" sldId="479"/>
            <ac:cxnSpMk id="68" creationId="{EDF45F1C-D4AD-DC59-05DC-974FD3B212E0}"/>
          </ac:cxnSpMkLst>
        </pc:cxnChg>
        <pc:cxnChg chg="mod">
          <ac:chgData name="Huy Pham" userId="918db3a1909f15e0" providerId="LiveId" clId="{F25EFE69-9EE4-46EC-8F43-1A31E158A81F}" dt="2024-04-22T07:51:25.768" v="8127" actId="1076"/>
          <ac:cxnSpMkLst>
            <pc:docMk/>
            <pc:sldMk cId="3395923743" sldId="479"/>
            <ac:cxnSpMk id="69" creationId="{BCF3728A-2B72-AEF9-B973-ACA257C104B2}"/>
          </ac:cxnSpMkLst>
        </pc:cxnChg>
        <pc:cxnChg chg="mod">
          <ac:chgData name="Huy Pham" userId="918db3a1909f15e0" providerId="LiveId" clId="{F25EFE69-9EE4-46EC-8F43-1A31E158A81F}" dt="2024-04-22T07:51:25.768" v="8127" actId="1076"/>
          <ac:cxnSpMkLst>
            <pc:docMk/>
            <pc:sldMk cId="3395923743" sldId="479"/>
            <ac:cxnSpMk id="82" creationId="{469601CF-6897-38DB-21AE-8565B3D58F1D}"/>
          </ac:cxnSpMkLst>
        </pc:cxnChg>
        <pc:cxnChg chg="mod">
          <ac:chgData name="Huy Pham" userId="918db3a1909f15e0" providerId="LiveId" clId="{F25EFE69-9EE4-46EC-8F43-1A31E158A81F}" dt="2024-04-22T07:51:25.768" v="8127" actId="1076"/>
          <ac:cxnSpMkLst>
            <pc:docMk/>
            <pc:sldMk cId="3395923743" sldId="479"/>
            <ac:cxnSpMk id="83" creationId="{D236FF63-863D-1DC4-9604-0F159F310346}"/>
          </ac:cxnSpMkLst>
        </pc:cxnChg>
        <pc:cxnChg chg="mod">
          <ac:chgData name="Huy Pham" userId="918db3a1909f15e0" providerId="LiveId" clId="{F25EFE69-9EE4-46EC-8F43-1A31E158A81F}" dt="2024-04-22T07:51:25.768" v="8127" actId="1076"/>
          <ac:cxnSpMkLst>
            <pc:docMk/>
            <pc:sldMk cId="3395923743" sldId="479"/>
            <ac:cxnSpMk id="84" creationId="{BD3FFD4F-63F7-E6BE-9F27-6D9B93505E38}"/>
          </ac:cxnSpMkLst>
        </pc:cxnChg>
        <pc:cxnChg chg="mod">
          <ac:chgData name="Huy Pham" userId="918db3a1909f15e0" providerId="LiveId" clId="{F25EFE69-9EE4-46EC-8F43-1A31E158A81F}" dt="2024-04-22T07:51:25.768" v="8127" actId="1076"/>
          <ac:cxnSpMkLst>
            <pc:docMk/>
            <pc:sldMk cId="3395923743" sldId="479"/>
            <ac:cxnSpMk id="90" creationId="{EF938D1D-20EB-017C-C2AB-83EF730E5490}"/>
          </ac:cxnSpMkLst>
        </pc:cxnChg>
        <pc:cxnChg chg="mod">
          <ac:chgData name="Huy Pham" userId="918db3a1909f15e0" providerId="LiveId" clId="{F25EFE69-9EE4-46EC-8F43-1A31E158A81F}" dt="2024-04-22T07:51:25.768" v="8127" actId="1076"/>
          <ac:cxnSpMkLst>
            <pc:docMk/>
            <pc:sldMk cId="3395923743" sldId="479"/>
            <ac:cxnSpMk id="91" creationId="{2EEA213B-3471-3B3B-F5AE-9FE134618346}"/>
          </ac:cxnSpMkLst>
        </pc:cxnChg>
        <pc:cxnChg chg="mod">
          <ac:chgData name="Huy Pham" userId="918db3a1909f15e0" providerId="LiveId" clId="{F25EFE69-9EE4-46EC-8F43-1A31E158A81F}" dt="2024-04-22T07:51:25.768" v="8127" actId="1076"/>
          <ac:cxnSpMkLst>
            <pc:docMk/>
            <pc:sldMk cId="3395923743" sldId="479"/>
            <ac:cxnSpMk id="94" creationId="{9D486028-7F8E-39CE-0FE6-B1DBC6905234}"/>
          </ac:cxnSpMkLst>
        </pc:cxnChg>
      </pc:sldChg>
      <pc:sldChg chg="addSp delSp modSp add mod modAnim">
        <pc:chgData name="Huy Pham" userId="918db3a1909f15e0" providerId="LiveId" clId="{F25EFE69-9EE4-46EC-8F43-1A31E158A81F}" dt="2024-06-03T04:18:16.708" v="10901" actId="1076"/>
        <pc:sldMkLst>
          <pc:docMk/>
          <pc:sldMk cId="1764115724" sldId="480"/>
        </pc:sldMkLst>
        <pc:spChg chg="mod">
          <ac:chgData name="Huy Pham" userId="918db3a1909f15e0" providerId="LiveId" clId="{F25EFE69-9EE4-46EC-8F43-1A31E158A81F}" dt="2024-04-22T07:59:23.282" v="8226" actId="1076"/>
          <ac:spMkLst>
            <pc:docMk/>
            <pc:sldMk cId="1764115724" sldId="480"/>
            <ac:spMk id="13" creationId="{9C294337-C01B-DCE7-A7D0-5E692F392E1F}"/>
          </ac:spMkLst>
        </pc:spChg>
        <pc:spChg chg="add mod">
          <ac:chgData name="Huy Pham" userId="918db3a1909f15e0" providerId="LiveId" clId="{F25EFE69-9EE4-46EC-8F43-1A31E158A81F}" dt="2024-04-22T07:59:17.673" v="8225" actId="1076"/>
          <ac:spMkLst>
            <pc:docMk/>
            <pc:sldMk cId="1764115724" sldId="480"/>
            <ac:spMk id="14" creationId="{D5B8DBB6-F64B-3235-1DD4-DD10BA6CAA2E}"/>
          </ac:spMkLst>
        </pc:spChg>
        <pc:spChg chg="del">
          <ac:chgData name="Huy Pham" userId="918db3a1909f15e0" providerId="LiveId" clId="{F25EFE69-9EE4-46EC-8F43-1A31E158A81F}" dt="2024-04-22T07:57:24.226" v="8192" actId="478"/>
          <ac:spMkLst>
            <pc:docMk/>
            <pc:sldMk cId="1764115724" sldId="480"/>
            <ac:spMk id="17" creationId="{62FBE806-C65A-CE1C-5903-C6893978211F}"/>
          </ac:spMkLst>
        </pc:spChg>
        <pc:spChg chg="add mod">
          <ac:chgData name="Huy Pham" userId="918db3a1909f15e0" providerId="LiveId" clId="{F25EFE69-9EE4-46EC-8F43-1A31E158A81F}" dt="2024-04-22T07:59:13.992" v="8224" actId="1076"/>
          <ac:spMkLst>
            <pc:docMk/>
            <pc:sldMk cId="1764115724" sldId="480"/>
            <ac:spMk id="20" creationId="{D77B585E-C8F1-9F6F-87C2-4F4309E64E55}"/>
          </ac:spMkLst>
        </pc:spChg>
        <pc:spChg chg="add mod">
          <ac:chgData name="Huy Pham" userId="918db3a1909f15e0" providerId="LiveId" clId="{F25EFE69-9EE4-46EC-8F43-1A31E158A81F}" dt="2024-04-22T08:24:28.453" v="8303" actId="208"/>
          <ac:spMkLst>
            <pc:docMk/>
            <pc:sldMk cId="1764115724" sldId="480"/>
            <ac:spMk id="22" creationId="{5BC2DB7B-ED72-0CFC-14C9-AD176B239942}"/>
          </ac:spMkLst>
        </pc:spChg>
        <pc:spChg chg="add del mod">
          <ac:chgData name="Huy Pham" userId="918db3a1909f15e0" providerId="LiveId" clId="{F25EFE69-9EE4-46EC-8F43-1A31E158A81F}" dt="2024-04-22T08:36:18.493" v="8495" actId="21"/>
          <ac:spMkLst>
            <pc:docMk/>
            <pc:sldMk cId="1764115724" sldId="480"/>
            <ac:spMk id="23" creationId="{C7998AA3-F8E9-844E-EB95-92CE2A6D0C41}"/>
          </ac:spMkLst>
        </pc:spChg>
        <pc:spChg chg="add del mod">
          <ac:chgData name="Huy Pham" userId="918db3a1909f15e0" providerId="LiveId" clId="{F25EFE69-9EE4-46EC-8F43-1A31E158A81F}" dt="2024-04-22T08:04:04.119" v="8254" actId="478"/>
          <ac:spMkLst>
            <pc:docMk/>
            <pc:sldMk cId="1764115724" sldId="480"/>
            <ac:spMk id="24" creationId="{EE3D3201-2EF6-6894-5BF6-8ADB5FBBCFC1}"/>
          </ac:spMkLst>
        </pc:spChg>
        <pc:spChg chg="add del mod">
          <ac:chgData name="Huy Pham" userId="918db3a1909f15e0" providerId="LiveId" clId="{F25EFE69-9EE4-46EC-8F43-1A31E158A81F}" dt="2024-04-22T08:04:02.307" v="8253" actId="478"/>
          <ac:spMkLst>
            <pc:docMk/>
            <pc:sldMk cId="1764115724" sldId="480"/>
            <ac:spMk id="25" creationId="{2355A3A3-8926-A3C4-B148-BEC0A2ECA0A6}"/>
          </ac:spMkLst>
        </pc:spChg>
        <pc:spChg chg="mod">
          <ac:chgData name="Huy Pham" userId="918db3a1909f15e0" providerId="LiveId" clId="{F25EFE69-9EE4-46EC-8F43-1A31E158A81F}" dt="2024-04-23T09:08:09.430" v="9971" actId="20577"/>
          <ac:spMkLst>
            <pc:docMk/>
            <pc:sldMk cId="1764115724" sldId="480"/>
            <ac:spMk id="26" creationId="{6155F20E-666A-00DF-9AC3-5138FBDDD604}"/>
          </ac:spMkLst>
        </pc:spChg>
        <pc:spChg chg="add mod">
          <ac:chgData name="Huy Pham" userId="918db3a1909f15e0" providerId="LiveId" clId="{F25EFE69-9EE4-46EC-8F43-1A31E158A81F}" dt="2024-04-22T08:33:06.353" v="8428" actId="1076"/>
          <ac:spMkLst>
            <pc:docMk/>
            <pc:sldMk cId="1764115724" sldId="480"/>
            <ac:spMk id="29" creationId="{4056FFDD-FFE9-60EC-4A33-858DF402A375}"/>
          </ac:spMkLst>
        </pc:spChg>
        <pc:spChg chg="add mod">
          <ac:chgData name="Huy Pham" userId="918db3a1909f15e0" providerId="LiveId" clId="{F25EFE69-9EE4-46EC-8F43-1A31E158A81F}" dt="2024-04-22T08:40:42.459" v="8603" actId="1076"/>
          <ac:spMkLst>
            <pc:docMk/>
            <pc:sldMk cId="1764115724" sldId="480"/>
            <ac:spMk id="30" creationId="{AEAFF506-9A5E-EA50-048B-12F01D43D29F}"/>
          </ac:spMkLst>
        </pc:spChg>
        <pc:spChg chg="add mod">
          <ac:chgData name="Huy Pham" userId="918db3a1909f15e0" providerId="LiveId" clId="{F25EFE69-9EE4-46EC-8F43-1A31E158A81F}" dt="2024-04-22T08:40:48.934" v="8605" actId="1076"/>
          <ac:spMkLst>
            <pc:docMk/>
            <pc:sldMk cId="1764115724" sldId="480"/>
            <ac:spMk id="31" creationId="{B0386AE2-EB7D-F695-1D20-BB652666C329}"/>
          </ac:spMkLst>
        </pc:spChg>
        <pc:spChg chg="add del mod">
          <ac:chgData name="Huy Pham" userId="918db3a1909f15e0" providerId="LiveId" clId="{F25EFE69-9EE4-46EC-8F43-1A31E158A81F}" dt="2024-04-22T08:34:03.426" v="8438" actId="21"/>
          <ac:spMkLst>
            <pc:docMk/>
            <pc:sldMk cId="1764115724" sldId="480"/>
            <ac:spMk id="32" creationId="{9FC43301-761A-142D-1A60-85F990A31FE3}"/>
          </ac:spMkLst>
        </pc:spChg>
        <pc:spChg chg="del">
          <ac:chgData name="Huy Pham" userId="918db3a1909f15e0" providerId="LiveId" clId="{F25EFE69-9EE4-46EC-8F43-1A31E158A81F}" dt="2024-04-22T07:57:29.474" v="8194" actId="478"/>
          <ac:spMkLst>
            <pc:docMk/>
            <pc:sldMk cId="1764115724" sldId="480"/>
            <ac:spMk id="33" creationId="{9A89A1FF-AEFD-F80C-AFF3-2DF28DAE627E}"/>
          </ac:spMkLst>
        </pc:spChg>
        <pc:spChg chg="del">
          <ac:chgData name="Huy Pham" userId="918db3a1909f15e0" providerId="LiveId" clId="{F25EFE69-9EE4-46EC-8F43-1A31E158A81F}" dt="2024-04-22T07:57:26.900" v="8193" actId="478"/>
          <ac:spMkLst>
            <pc:docMk/>
            <pc:sldMk cId="1764115724" sldId="480"/>
            <ac:spMk id="35" creationId="{83576E91-ABD3-F320-CC26-914B1E44E274}"/>
          </ac:spMkLst>
        </pc:spChg>
        <pc:spChg chg="del">
          <ac:chgData name="Huy Pham" userId="918db3a1909f15e0" providerId="LiveId" clId="{F25EFE69-9EE4-46EC-8F43-1A31E158A81F}" dt="2024-04-22T07:57:24.226" v="8192" actId="478"/>
          <ac:spMkLst>
            <pc:docMk/>
            <pc:sldMk cId="1764115724" sldId="480"/>
            <ac:spMk id="38" creationId="{ADF5DE64-78A2-89B6-9FCB-2C9092D5BEEE}"/>
          </ac:spMkLst>
        </pc:spChg>
        <pc:spChg chg="del">
          <ac:chgData name="Huy Pham" userId="918db3a1909f15e0" providerId="LiveId" clId="{F25EFE69-9EE4-46EC-8F43-1A31E158A81F}" dt="2024-04-22T07:57:24.226" v="8192" actId="478"/>
          <ac:spMkLst>
            <pc:docMk/>
            <pc:sldMk cId="1764115724" sldId="480"/>
            <ac:spMk id="42" creationId="{9FD13A02-0803-B5A4-0CBA-DCB3D3803631}"/>
          </ac:spMkLst>
        </pc:spChg>
        <pc:spChg chg="del">
          <ac:chgData name="Huy Pham" userId="918db3a1909f15e0" providerId="LiveId" clId="{F25EFE69-9EE4-46EC-8F43-1A31E158A81F}" dt="2024-04-22T07:57:24.226" v="8192" actId="478"/>
          <ac:spMkLst>
            <pc:docMk/>
            <pc:sldMk cId="1764115724" sldId="480"/>
            <ac:spMk id="46" creationId="{FDE3DECB-1EA7-F935-5F7E-3E611B19F338}"/>
          </ac:spMkLst>
        </pc:spChg>
        <pc:spChg chg="del">
          <ac:chgData name="Huy Pham" userId="918db3a1909f15e0" providerId="LiveId" clId="{F25EFE69-9EE4-46EC-8F43-1A31E158A81F}" dt="2024-04-22T07:57:24.226" v="8192" actId="478"/>
          <ac:spMkLst>
            <pc:docMk/>
            <pc:sldMk cId="1764115724" sldId="480"/>
            <ac:spMk id="49" creationId="{EA36D919-C12D-718A-3F73-DAC09D3363D6}"/>
          </ac:spMkLst>
        </pc:spChg>
        <pc:spChg chg="add mod">
          <ac:chgData name="Huy Pham" userId="918db3a1909f15e0" providerId="LiveId" clId="{F25EFE69-9EE4-46EC-8F43-1A31E158A81F}" dt="2024-04-22T08:39:58.765" v="8586" actId="1076"/>
          <ac:spMkLst>
            <pc:docMk/>
            <pc:sldMk cId="1764115724" sldId="480"/>
            <ac:spMk id="52" creationId="{0840177C-12C2-E196-457B-584A5A1532F7}"/>
          </ac:spMkLst>
        </pc:spChg>
        <pc:spChg chg="add mod">
          <ac:chgData name="Huy Pham" userId="918db3a1909f15e0" providerId="LiveId" clId="{F25EFE69-9EE4-46EC-8F43-1A31E158A81F}" dt="2024-04-22T08:37:33.738" v="8523" actId="1076"/>
          <ac:spMkLst>
            <pc:docMk/>
            <pc:sldMk cId="1764115724" sldId="480"/>
            <ac:spMk id="53" creationId="{2D3AD89A-77A9-715C-0BEA-402A1CB231CD}"/>
          </ac:spMkLst>
        </pc:spChg>
        <pc:spChg chg="add mod">
          <ac:chgData name="Huy Pham" userId="918db3a1909f15e0" providerId="LiveId" clId="{F25EFE69-9EE4-46EC-8F43-1A31E158A81F}" dt="2024-04-22T08:37:30.952" v="8522" actId="1076"/>
          <ac:spMkLst>
            <pc:docMk/>
            <pc:sldMk cId="1764115724" sldId="480"/>
            <ac:spMk id="54" creationId="{4DF921FA-C039-C853-3B04-9D3012ED5B83}"/>
          </ac:spMkLst>
        </pc:spChg>
        <pc:spChg chg="add mod">
          <ac:chgData name="Huy Pham" userId="918db3a1909f15e0" providerId="LiveId" clId="{F25EFE69-9EE4-46EC-8F43-1A31E158A81F}" dt="2024-04-22T08:38:36.814" v="8555" actId="1076"/>
          <ac:spMkLst>
            <pc:docMk/>
            <pc:sldMk cId="1764115724" sldId="480"/>
            <ac:spMk id="55" creationId="{64DFB1A9-5722-CE33-B1A7-5BAE1F47A03E}"/>
          </ac:spMkLst>
        </pc:spChg>
        <pc:spChg chg="add mod">
          <ac:chgData name="Huy Pham" userId="918db3a1909f15e0" providerId="LiveId" clId="{F25EFE69-9EE4-46EC-8F43-1A31E158A81F}" dt="2024-04-22T08:39:36.722" v="8580" actId="1076"/>
          <ac:spMkLst>
            <pc:docMk/>
            <pc:sldMk cId="1764115724" sldId="480"/>
            <ac:spMk id="56" creationId="{6D2DF4B1-83A9-DD0E-ED23-54F6E5BB4B2F}"/>
          </ac:spMkLst>
        </pc:spChg>
        <pc:spChg chg="add del mod">
          <ac:chgData name="Huy Pham" userId="918db3a1909f15e0" providerId="LiveId" clId="{F25EFE69-9EE4-46EC-8F43-1A31E158A81F}" dt="2024-04-22T08:40:45.471" v="8604" actId="478"/>
          <ac:spMkLst>
            <pc:docMk/>
            <pc:sldMk cId="1764115724" sldId="480"/>
            <ac:spMk id="57" creationId="{3A762D34-F780-530E-7D55-08E483DECED0}"/>
          </ac:spMkLst>
        </pc:spChg>
        <pc:spChg chg="add mod">
          <ac:chgData name="Huy Pham" userId="918db3a1909f15e0" providerId="LiveId" clId="{F25EFE69-9EE4-46EC-8F43-1A31E158A81F}" dt="2024-04-22T08:38:39.990" v="8556" actId="1076"/>
          <ac:spMkLst>
            <pc:docMk/>
            <pc:sldMk cId="1764115724" sldId="480"/>
            <ac:spMk id="58" creationId="{DFCDD92D-2D14-7621-A80A-BE4E6B306AF6}"/>
          </ac:spMkLst>
        </pc:spChg>
        <pc:spChg chg="add mod">
          <ac:chgData name="Huy Pham" userId="918db3a1909f15e0" providerId="LiveId" clId="{F25EFE69-9EE4-46EC-8F43-1A31E158A81F}" dt="2024-04-22T08:38:43.401" v="8557" actId="1076"/>
          <ac:spMkLst>
            <pc:docMk/>
            <pc:sldMk cId="1764115724" sldId="480"/>
            <ac:spMk id="59" creationId="{ABA9D2C6-901A-E1F5-19F4-DB34BA6DE264}"/>
          </ac:spMkLst>
        </pc:spChg>
        <pc:spChg chg="add mod">
          <ac:chgData name="Huy Pham" userId="918db3a1909f15e0" providerId="LiveId" clId="{F25EFE69-9EE4-46EC-8F43-1A31E158A81F}" dt="2024-04-22T08:39:24.876" v="8573" actId="1076"/>
          <ac:spMkLst>
            <pc:docMk/>
            <pc:sldMk cId="1764115724" sldId="480"/>
            <ac:spMk id="60" creationId="{FA8EAE19-0B85-F84A-18E4-FCE2D8C5758C}"/>
          </ac:spMkLst>
        </pc:spChg>
        <pc:spChg chg="add mod">
          <ac:chgData name="Huy Pham" userId="918db3a1909f15e0" providerId="LiveId" clId="{F25EFE69-9EE4-46EC-8F43-1A31E158A81F}" dt="2024-04-22T08:38:01.898" v="8544" actId="1076"/>
          <ac:spMkLst>
            <pc:docMk/>
            <pc:sldMk cId="1764115724" sldId="480"/>
            <ac:spMk id="61" creationId="{91BC3337-085E-F646-B607-6483C5DB1B32}"/>
          </ac:spMkLst>
        </pc:spChg>
        <pc:spChg chg="add mod">
          <ac:chgData name="Huy Pham" userId="918db3a1909f15e0" providerId="LiveId" clId="{F25EFE69-9EE4-46EC-8F43-1A31E158A81F}" dt="2024-04-22T08:38:22.947" v="8551" actId="1076"/>
          <ac:spMkLst>
            <pc:docMk/>
            <pc:sldMk cId="1764115724" sldId="480"/>
            <ac:spMk id="62" creationId="{E24432EC-004C-AEA3-7C7F-B96F3E555D3E}"/>
          </ac:spMkLst>
        </pc:spChg>
        <pc:spChg chg="add mod">
          <ac:chgData name="Huy Pham" userId="918db3a1909f15e0" providerId="LiveId" clId="{F25EFE69-9EE4-46EC-8F43-1A31E158A81F}" dt="2024-04-22T08:38:16.572" v="8548" actId="1076"/>
          <ac:spMkLst>
            <pc:docMk/>
            <pc:sldMk cId="1764115724" sldId="480"/>
            <ac:spMk id="63" creationId="{D195B482-8A06-7C5E-1DD9-A18C5A56F85F}"/>
          </ac:spMkLst>
        </pc:spChg>
        <pc:spChg chg="add mod">
          <ac:chgData name="Huy Pham" userId="918db3a1909f15e0" providerId="LiveId" clId="{F25EFE69-9EE4-46EC-8F43-1A31E158A81F}" dt="2024-04-22T08:39:30.551" v="8577" actId="1076"/>
          <ac:spMkLst>
            <pc:docMk/>
            <pc:sldMk cId="1764115724" sldId="480"/>
            <ac:spMk id="64" creationId="{859A0F39-CA51-E551-E100-E82506CA4A3E}"/>
          </ac:spMkLst>
        </pc:spChg>
        <pc:spChg chg="add mod">
          <ac:chgData name="Huy Pham" userId="918db3a1909f15e0" providerId="LiveId" clId="{F25EFE69-9EE4-46EC-8F43-1A31E158A81F}" dt="2024-04-22T08:39:21.910" v="8572" actId="1076"/>
          <ac:spMkLst>
            <pc:docMk/>
            <pc:sldMk cId="1764115724" sldId="480"/>
            <ac:spMk id="65" creationId="{E4127E6B-149E-CC92-873F-73376A65064B}"/>
          </ac:spMkLst>
        </pc:spChg>
        <pc:spChg chg="add mod">
          <ac:chgData name="Huy Pham" userId="918db3a1909f15e0" providerId="LiveId" clId="{F25EFE69-9EE4-46EC-8F43-1A31E158A81F}" dt="2024-06-03T04:18:16.708" v="10901" actId="1076"/>
          <ac:spMkLst>
            <pc:docMk/>
            <pc:sldMk cId="1764115724" sldId="480"/>
            <ac:spMk id="66" creationId="{778C7DEF-B67D-F2FC-1941-E6BBC10FD063}"/>
          </ac:spMkLst>
        </pc:spChg>
        <pc:spChg chg="add del mod">
          <ac:chgData name="Huy Pham" userId="918db3a1909f15e0" providerId="LiveId" clId="{F25EFE69-9EE4-46EC-8F43-1A31E158A81F}" dt="2024-04-22T08:36:08.890" v="8493" actId="21"/>
          <ac:spMkLst>
            <pc:docMk/>
            <pc:sldMk cId="1764115724" sldId="480"/>
            <ac:spMk id="96" creationId="{4933F270-7FF5-6456-8E2D-9442886FD6D2}"/>
          </ac:spMkLst>
        </pc:spChg>
        <pc:spChg chg="add del mod">
          <ac:chgData name="Huy Pham" userId="918db3a1909f15e0" providerId="LiveId" clId="{F25EFE69-9EE4-46EC-8F43-1A31E158A81F}" dt="2024-04-22T08:36:18.493" v="8495" actId="21"/>
          <ac:spMkLst>
            <pc:docMk/>
            <pc:sldMk cId="1764115724" sldId="480"/>
            <ac:spMk id="113" creationId="{84854EC4-AF65-B8E9-D7A4-8FBA9059E7D6}"/>
          </ac:spMkLst>
        </pc:spChg>
        <pc:spChg chg="add mod">
          <ac:chgData name="Huy Pham" userId="918db3a1909f15e0" providerId="LiveId" clId="{F25EFE69-9EE4-46EC-8F43-1A31E158A81F}" dt="2024-04-22T08:40:53.082" v="8606" actId="1036"/>
          <ac:spMkLst>
            <pc:docMk/>
            <pc:sldMk cId="1764115724" sldId="480"/>
            <ac:spMk id="122" creationId="{9FC43301-761A-142D-1A60-85F990A31FE3}"/>
          </ac:spMkLst>
        </pc:spChg>
        <pc:spChg chg="add mod">
          <ac:chgData name="Huy Pham" userId="918db3a1909f15e0" providerId="LiveId" clId="{F25EFE69-9EE4-46EC-8F43-1A31E158A81F}" dt="2024-04-22T08:34:26.414" v="8448" actId="1035"/>
          <ac:spMkLst>
            <pc:docMk/>
            <pc:sldMk cId="1764115724" sldId="480"/>
            <ac:spMk id="123" creationId="{B75E28AD-8C48-639F-E222-4D6170F4090F}"/>
          </ac:spMkLst>
        </pc:spChg>
        <pc:spChg chg="add del mod">
          <ac:chgData name="Huy Pham" userId="918db3a1909f15e0" providerId="LiveId" clId="{F25EFE69-9EE4-46EC-8F43-1A31E158A81F}" dt="2024-04-22T08:36:42.485" v="8502" actId="21"/>
          <ac:spMkLst>
            <pc:docMk/>
            <pc:sldMk cId="1764115724" sldId="480"/>
            <ac:spMk id="128" creationId="{4933F270-7FF5-6456-8E2D-9442886FD6D2}"/>
          </ac:spMkLst>
        </pc:spChg>
        <pc:spChg chg="add mod">
          <ac:chgData name="Huy Pham" userId="918db3a1909f15e0" providerId="LiveId" clId="{F25EFE69-9EE4-46EC-8F43-1A31E158A81F}" dt="2024-04-22T08:36:18.854" v="8496"/>
          <ac:spMkLst>
            <pc:docMk/>
            <pc:sldMk cId="1764115724" sldId="480"/>
            <ac:spMk id="129" creationId="{C7998AA3-F8E9-844E-EB95-92CE2A6D0C41}"/>
          </ac:spMkLst>
        </pc:spChg>
        <pc:spChg chg="add mod">
          <ac:chgData name="Huy Pham" userId="918db3a1909f15e0" providerId="LiveId" clId="{F25EFE69-9EE4-46EC-8F43-1A31E158A81F}" dt="2024-04-22T08:36:18.854" v="8496"/>
          <ac:spMkLst>
            <pc:docMk/>
            <pc:sldMk cId="1764115724" sldId="480"/>
            <ac:spMk id="130" creationId="{84854EC4-AF65-B8E9-D7A4-8FBA9059E7D6}"/>
          </ac:spMkLst>
        </pc:spChg>
        <pc:spChg chg="add mod">
          <ac:chgData name="Huy Pham" userId="918db3a1909f15e0" providerId="LiveId" clId="{F25EFE69-9EE4-46EC-8F43-1A31E158A81F}" dt="2024-04-22T08:36:42.725" v="8503"/>
          <ac:spMkLst>
            <pc:docMk/>
            <pc:sldMk cId="1764115724" sldId="480"/>
            <ac:spMk id="133" creationId="{4933F270-7FF5-6456-8E2D-9442886FD6D2}"/>
          </ac:spMkLst>
        </pc:spChg>
        <pc:spChg chg="add mod">
          <ac:chgData name="Huy Pham" userId="918db3a1909f15e0" providerId="LiveId" clId="{F25EFE69-9EE4-46EC-8F43-1A31E158A81F}" dt="2024-04-22T08:40:29.847" v="8601" actId="688"/>
          <ac:spMkLst>
            <pc:docMk/>
            <pc:sldMk cId="1764115724" sldId="480"/>
            <ac:spMk id="136" creationId="{956AD361-BBEC-32F4-A562-0454D53121F2}"/>
          </ac:spMkLst>
        </pc:spChg>
        <pc:picChg chg="add del mod">
          <ac:chgData name="Huy Pham" userId="918db3a1909f15e0" providerId="LiveId" clId="{F25EFE69-9EE4-46EC-8F43-1A31E158A81F}" dt="2024-04-22T08:41:20.272" v="8608" actId="478"/>
          <ac:picMkLst>
            <pc:docMk/>
            <pc:sldMk cId="1764115724" sldId="480"/>
            <ac:picMk id="21" creationId="{53C2122C-D13D-7DED-3878-AC1FE7976D58}"/>
          </ac:picMkLst>
        </pc:picChg>
        <pc:cxnChg chg="add mod">
          <ac:chgData name="Huy Pham" userId="918db3a1909f15e0" providerId="LiveId" clId="{F25EFE69-9EE4-46EC-8F43-1A31E158A81F}" dt="2024-04-22T08:35:25.901" v="8471" actId="1038"/>
          <ac:cxnSpMkLst>
            <pc:docMk/>
            <pc:sldMk cId="1764115724" sldId="480"/>
            <ac:cxnSpMk id="27" creationId="{49013957-2CE8-C4FB-0396-932DE3A1AD25}"/>
          </ac:cxnSpMkLst>
        </pc:cxnChg>
        <pc:cxnChg chg="add mod">
          <ac:chgData name="Huy Pham" userId="918db3a1909f15e0" providerId="LiveId" clId="{F25EFE69-9EE4-46EC-8F43-1A31E158A81F}" dt="2024-04-22T08:31:45.898" v="8405" actId="1038"/>
          <ac:cxnSpMkLst>
            <pc:docMk/>
            <pc:sldMk cId="1764115724" sldId="480"/>
            <ac:cxnSpMk id="28" creationId="{0912E0BD-80D5-5EF3-CE5D-92350D4B51AE}"/>
          </ac:cxnSpMkLst>
        </pc:cxnChg>
        <pc:cxnChg chg="add del mod">
          <ac:chgData name="Huy Pham" userId="918db3a1909f15e0" providerId="LiveId" clId="{F25EFE69-9EE4-46EC-8F43-1A31E158A81F}" dt="2024-04-22T08:36:42.485" v="8502" actId="21"/>
          <ac:cxnSpMkLst>
            <pc:docMk/>
            <pc:sldMk cId="1764115724" sldId="480"/>
            <ac:cxnSpMk id="34" creationId="{90402792-0219-43F5-CC97-052F7CC06FE9}"/>
          </ac:cxnSpMkLst>
        </pc:cxnChg>
        <pc:cxnChg chg="add mod">
          <ac:chgData name="Huy Pham" userId="918db3a1909f15e0" providerId="LiveId" clId="{F25EFE69-9EE4-46EC-8F43-1A31E158A81F}" dt="2024-04-22T08:23:58.384" v="8292" actId="1038"/>
          <ac:cxnSpMkLst>
            <pc:docMk/>
            <pc:sldMk cId="1764115724" sldId="480"/>
            <ac:cxnSpMk id="36" creationId="{E92131FC-045F-E0D1-8897-36248D503DA6}"/>
          </ac:cxnSpMkLst>
        </pc:cxnChg>
        <pc:cxnChg chg="add mod">
          <ac:chgData name="Huy Pham" userId="918db3a1909f15e0" providerId="LiveId" clId="{F25EFE69-9EE4-46EC-8F43-1A31E158A81F}" dt="2024-04-22T08:31:11.155" v="8376" actId="1035"/>
          <ac:cxnSpMkLst>
            <pc:docMk/>
            <pc:sldMk cId="1764115724" sldId="480"/>
            <ac:cxnSpMk id="37" creationId="{B53B5F72-1951-899F-02ED-1B6420FB7ADE}"/>
          </ac:cxnSpMkLst>
        </pc:cxnChg>
        <pc:cxnChg chg="add mod">
          <ac:chgData name="Huy Pham" userId="918db3a1909f15e0" providerId="LiveId" clId="{F25EFE69-9EE4-46EC-8F43-1A31E158A81F}" dt="2024-04-22T08:34:45.235" v="8457" actId="1038"/>
          <ac:cxnSpMkLst>
            <pc:docMk/>
            <pc:sldMk cId="1764115724" sldId="480"/>
            <ac:cxnSpMk id="39" creationId="{8E013465-6A9B-4B42-A9E9-AACD04979E87}"/>
          </ac:cxnSpMkLst>
        </pc:cxnChg>
        <pc:cxnChg chg="add mod">
          <ac:chgData name="Huy Pham" userId="918db3a1909f15e0" providerId="LiveId" clId="{F25EFE69-9EE4-46EC-8F43-1A31E158A81F}" dt="2024-04-22T08:33:39.977" v="8433" actId="693"/>
          <ac:cxnSpMkLst>
            <pc:docMk/>
            <pc:sldMk cId="1764115724" sldId="480"/>
            <ac:cxnSpMk id="40" creationId="{B1AEB00C-3A26-28F1-6F79-17229838F918}"/>
          </ac:cxnSpMkLst>
        </pc:cxnChg>
        <pc:cxnChg chg="add mod">
          <ac:chgData name="Huy Pham" userId="918db3a1909f15e0" providerId="LiveId" clId="{F25EFE69-9EE4-46EC-8F43-1A31E158A81F}" dt="2024-04-22T08:32:31.625" v="8425" actId="693"/>
          <ac:cxnSpMkLst>
            <pc:docMk/>
            <pc:sldMk cId="1764115724" sldId="480"/>
            <ac:cxnSpMk id="41" creationId="{9E2089EF-E4BC-FBF9-7866-28ECF9A59AC5}"/>
          </ac:cxnSpMkLst>
        </pc:cxnChg>
        <pc:cxnChg chg="add del mod">
          <ac:chgData name="Huy Pham" userId="918db3a1909f15e0" providerId="LiveId" clId="{F25EFE69-9EE4-46EC-8F43-1A31E158A81F}" dt="2024-04-22T08:36:42.485" v="8502" actId="21"/>
          <ac:cxnSpMkLst>
            <pc:docMk/>
            <pc:sldMk cId="1764115724" sldId="480"/>
            <ac:cxnSpMk id="43" creationId="{C0DD7CCA-37F1-ADA1-960A-710CC52703C8}"/>
          </ac:cxnSpMkLst>
        </pc:cxnChg>
        <pc:cxnChg chg="add mod">
          <ac:chgData name="Huy Pham" userId="918db3a1909f15e0" providerId="LiveId" clId="{F25EFE69-9EE4-46EC-8F43-1A31E158A81F}" dt="2024-04-22T08:37:58.997" v="8543" actId="1038"/>
          <ac:cxnSpMkLst>
            <pc:docMk/>
            <pc:sldMk cId="1764115724" sldId="480"/>
            <ac:cxnSpMk id="44" creationId="{486D7BCB-16E6-CBB7-B852-955CD9FE9A75}"/>
          </ac:cxnSpMkLst>
        </pc:cxnChg>
        <pc:cxnChg chg="add mod">
          <ac:chgData name="Huy Pham" userId="918db3a1909f15e0" providerId="LiveId" clId="{F25EFE69-9EE4-46EC-8F43-1A31E158A81F}" dt="2024-04-22T08:32:39.868" v="8426" actId="693"/>
          <ac:cxnSpMkLst>
            <pc:docMk/>
            <pc:sldMk cId="1764115724" sldId="480"/>
            <ac:cxnSpMk id="45" creationId="{5583AC57-45FC-DD50-6057-132E418214F3}"/>
          </ac:cxnSpMkLst>
        </pc:cxnChg>
        <pc:cxnChg chg="add mod">
          <ac:chgData name="Huy Pham" userId="918db3a1909f15e0" providerId="LiveId" clId="{F25EFE69-9EE4-46EC-8F43-1A31E158A81F}" dt="2024-04-22T08:35:34.813" v="8483" actId="1036"/>
          <ac:cxnSpMkLst>
            <pc:docMk/>
            <pc:sldMk cId="1764115724" sldId="480"/>
            <ac:cxnSpMk id="47" creationId="{C5EFCF7E-7E27-D39C-B47C-3F76548F1FC9}"/>
          </ac:cxnSpMkLst>
        </pc:cxnChg>
        <pc:cxnChg chg="add mod">
          <ac:chgData name="Huy Pham" userId="918db3a1909f15e0" providerId="LiveId" clId="{F25EFE69-9EE4-46EC-8F43-1A31E158A81F}" dt="2024-04-22T08:36:01.203" v="8491" actId="1035"/>
          <ac:cxnSpMkLst>
            <pc:docMk/>
            <pc:sldMk cId="1764115724" sldId="480"/>
            <ac:cxnSpMk id="48" creationId="{D6DD7687-D575-A21C-7988-CE78FF750691}"/>
          </ac:cxnSpMkLst>
        </pc:cxnChg>
        <pc:cxnChg chg="add mod">
          <ac:chgData name="Huy Pham" userId="918db3a1909f15e0" providerId="LiveId" clId="{F25EFE69-9EE4-46EC-8F43-1A31E158A81F}" dt="2024-04-22T08:32:13.457" v="8423" actId="1037"/>
          <ac:cxnSpMkLst>
            <pc:docMk/>
            <pc:sldMk cId="1764115724" sldId="480"/>
            <ac:cxnSpMk id="50" creationId="{B341615D-FCA2-7022-6934-9F02E8946349}"/>
          </ac:cxnSpMkLst>
        </pc:cxnChg>
        <pc:cxnChg chg="add mod">
          <ac:chgData name="Huy Pham" userId="918db3a1909f15e0" providerId="LiveId" clId="{F25EFE69-9EE4-46EC-8F43-1A31E158A81F}" dt="2024-04-22T08:26:00.361" v="8316" actId="1076"/>
          <ac:cxnSpMkLst>
            <pc:docMk/>
            <pc:sldMk cId="1764115724" sldId="480"/>
            <ac:cxnSpMk id="51" creationId="{7C993DA7-4DB4-ED97-45ED-D61701A8BB19}"/>
          </ac:cxnSpMkLst>
        </pc:cxnChg>
        <pc:cxnChg chg="add mod">
          <ac:chgData name="Huy Pham" userId="918db3a1909f15e0" providerId="LiveId" clId="{F25EFE69-9EE4-46EC-8F43-1A31E158A81F}" dt="2024-04-22T08:33:53.662" v="8436" actId="14100"/>
          <ac:cxnSpMkLst>
            <pc:docMk/>
            <pc:sldMk cId="1764115724" sldId="480"/>
            <ac:cxnSpMk id="120" creationId="{E9938A8F-0578-18E3-D452-A1CE9B70D21C}"/>
          </ac:cxnSpMkLst>
        </pc:cxnChg>
        <pc:cxnChg chg="add mod">
          <ac:chgData name="Huy Pham" userId="918db3a1909f15e0" providerId="LiveId" clId="{F25EFE69-9EE4-46EC-8F43-1A31E158A81F}" dt="2024-04-22T08:37:01.595" v="8507" actId="1036"/>
          <ac:cxnSpMkLst>
            <pc:docMk/>
            <pc:sldMk cId="1764115724" sldId="480"/>
            <ac:cxnSpMk id="124" creationId="{8B98F938-6F9B-4381-AA78-3ACE5148CDC7}"/>
          </ac:cxnSpMkLst>
        </pc:cxnChg>
        <pc:cxnChg chg="add mod">
          <ac:chgData name="Huy Pham" userId="918db3a1909f15e0" providerId="LiveId" clId="{F25EFE69-9EE4-46EC-8F43-1A31E158A81F}" dt="2024-04-22T08:35:53.679" v="8488" actId="14100"/>
          <ac:cxnSpMkLst>
            <pc:docMk/>
            <pc:sldMk cId="1764115724" sldId="480"/>
            <ac:cxnSpMk id="125" creationId="{5FE95827-C847-C345-5E42-BC5987EA3CA8}"/>
          </ac:cxnSpMkLst>
        </pc:cxnChg>
        <pc:cxnChg chg="add mod">
          <ac:chgData name="Huy Pham" userId="918db3a1909f15e0" providerId="LiveId" clId="{F25EFE69-9EE4-46EC-8F43-1A31E158A81F}" dt="2024-04-22T08:36:42.725" v="8503"/>
          <ac:cxnSpMkLst>
            <pc:docMk/>
            <pc:sldMk cId="1764115724" sldId="480"/>
            <ac:cxnSpMk id="131" creationId="{90402792-0219-43F5-CC97-052F7CC06FE9}"/>
          </ac:cxnSpMkLst>
        </pc:cxnChg>
        <pc:cxnChg chg="add mod">
          <ac:chgData name="Huy Pham" userId="918db3a1909f15e0" providerId="LiveId" clId="{F25EFE69-9EE4-46EC-8F43-1A31E158A81F}" dt="2024-04-22T08:36:42.725" v="8503"/>
          <ac:cxnSpMkLst>
            <pc:docMk/>
            <pc:sldMk cId="1764115724" sldId="480"/>
            <ac:cxnSpMk id="132" creationId="{C0DD7CCA-37F1-ADA1-960A-710CC52703C8}"/>
          </ac:cxnSpMkLst>
        </pc:cxnChg>
        <pc:cxnChg chg="add mod">
          <ac:chgData name="Huy Pham" userId="918db3a1909f15e0" providerId="LiveId" clId="{F25EFE69-9EE4-46EC-8F43-1A31E158A81F}" dt="2024-04-22T08:37:14.154" v="8521" actId="1038"/>
          <ac:cxnSpMkLst>
            <pc:docMk/>
            <pc:sldMk cId="1764115724" sldId="480"/>
            <ac:cxnSpMk id="134" creationId="{C30A5D63-1214-0B96-C1C8-CCDD8056D5B0}"/>
          </ac:cxnSpMkLst>
        </pc:cxnChg>
        <pc:cxnChg chg="add mod">
          <ac:chgData name="Huy Pham" userId="918db3a1909f15e0" providerId="LiveId" clId="{F25EFE69-9EE4-46EC-8F43-1A31E158A81F}" dt="2024-04-22T08:39:11.036" v="8567" actId="1037"/>
          <ac:cxnSpMkLst>
            <pc:docMk/>
            <pc:sldMk cId="1764115724" sldId="480"/>
            <ac:cxnSpMk id="135" creationId="{C59FC748-E5AF-2FE6-A834-3E0530612863}"/>
          </ac:cxnSpMkLst>
        </pc:cxnChg>
      </pc:sldChg>
      <pc:sldChg chg="addSp delSp modSp add mod delAnim modAnim">
        <pc:chgData name="Huy Pham" userId="918db3a1909f15e0" providerId="LiveId" clId="{F25EFE69-9EE4-46EC-8F43-1A31E158A81F}" dt="2024-04-23T09:08:14.166" v="9972" actId="20577"/>
        <pc:sldMkLst>
          <pc:docMk/>
          <pc:sldMk cId="3420596185" sldId="481"/>
        </pc:sldMkLst>
        <pc:spChg chg="add mod">
          <ac:chgData name="Huy Pham" userId="918db3a1909f15e0" providerId="LiveId" clId="{F25EFE69-9EE4-46EC-8F43-1A31E158A81F}" dt="2024-04-22T08:44:55.233" v="8626" actId="1036"/>
          <ac:spMkLst>
            <pc:docMk/>
            <pc:sldMk cId="3420596185" sldId="481"/>
            <ac:spMk id="14" creationId="{71A441F7-D966-D9C8-0046-507E6E2C28B3}"/>
          </ac:spMkLst>
        </pc:spChg>
        <pc:spChg chg="del">
          <ac:chgData name="Huy Pham" userId="918db3a1909f15e0" providerId="LiveId" clId="{F25EFE69-9EE4-46EC-8F43-1A31E158A81F}" dt="2024-04-22T08:45:43.745" v="8629" actId="478"/>
          <ac:spMkLst>
            <pc:docMk/>
            <pc:sldMk cId="3420596185" sldId="481"/>
            <ac:spMk id="16" creationId="{A3D1CD90-5B48-C7E5-5233-E38D5E19CFA2}"/>
          </ac:spMkLst>
        </pc:spChg>
        <pc:spChg chg="add mod">
          <ac:chgData name="Huy Pham" userId="918db3a1909f15e0" providerId="LiveId" clId="{F25EFE69-9EE4-46EC-8F43-1A31E158A81F}" dt="2024-04-22T08:45:44.464" v="8630"/>
          <ac:spMkLst>
            <pc:docMk/>
            <pc:sldMk cId="3420596185" sldId="481"/>
            <ac:spMk id="17" creationId="{082B8B92-6D21-CDCC-F628-16E1280BDEA9}"/>
          </ac:spMkLst>
        </pc:spChg>
        <pc:spChg chg="mod">
          <ac:chgData name="Huy Pham" userId="918db3a1909f15e0" providerId="LiveId" clId="{F25EFE69-9EE4-46EC-8F43-1A31E158A81F}" dt="2024-04-22T08:45:18.131" v="8628" actId="20577"/>
          <ac:spMkLst>
            <pc:docMk/>
            <pc:sldMk cId="3420596185" sldId="481"/>
            <ac:spMk id="18" creationId="{445EFE2E-18A4-7209-532E-2B010B26B61B}"/>
          </ac:spMkLst>
        </pc:spChg>
        <pc:spChg chg="del">
          <ac:chgData name="Huy Pham" userId="918db3a1909f15e0" providerId="LiveId" clId="{F25EFE69-9EE4-46EC-8F43-1A31E158A81F}" dt="2024-04-22T08:44:44.849" v="8619" actId="478"/>
          <ac:spMkLst>
            <pc:docMk/>
            <pc:sldMk cId="3420596185" sldId="481"/>
            <ac:spMk id="19" creationId="{95208D7B-32F0-D6C0-7B9B-3973527D6653}"/>
          </ac:spMkLst>
        </pc:spChg>
        <pc:spChg chg="add mod">
          <ac:chgData name="Huy Pham" userId="918db3a1909f15e0" providerId="LiveId" clId="{F25EFE69-9EE4-46EC-8F43-1A31E158A81F}" dt="2024-04-22T08:45:54.056" v="8634" actId="14100"/>
          <ac:spMkLst>
            <pc:docMk/>
            <pc:sldMk cId="3420596185" sldId="481"/>
            <ac:spMk id="20" creationId="{DCF494B5-73E2-884C-5647-337A6DBA2DC4}"/>
          </ac:spMkLst>
        </pc:spChg>
        <pc:spChg chg="add mod">
          <ac:chgData name="Huy Pham" userId="918db3a1909f15e0" providerId="LiveId" clId="{F25EFE69-9EE4-46EC-8F43-1A31E158A81F}" dt="2024-04-22T08:45:44.464" v="8630"/>
          <ac:spMkLst>
            <pc:docMk/>
            <pc:sldMk cId="3420596185" sldId="481"/>
            <ac:spMk id="21" creationId="{2F445455-1099-C153-370B-2D7C24A6E7E0}"/>
          </ac:spMkLst>
        </pc:spChg>
        <pc:spChg chg="add mod">
          <ac:chgData name="Huy Pham" userId="918db3a1909f15e0" providerId="LiveId" clId="{F25EFE69-9EE4-46EC-8F43-1A31E158A81F}" dt="2024-04-22T08:52:25.709" v="8650" actId="20577"/>
          <ac:spMkLst>
            <pc:docMk/>
            <pc:sldMk cId="3420596185" sldId="481"/>
            <ac:spMk id="22" creationId="{5F3A8830-3870-A101-E234-53B331DC7445}"/>
          </ac:spMkLst>
        </pc:spChg>
        <pc:spChg chg="del">
          <ac:chgData name="Huy Pham" userId="918db3a1909f15e0" providerId="LiveId" clId="{F25EFE69-9EE4-46EC-8F43-1A31E158A81F}" dt="2024-04-22T08:44:22.153" v="8610" actId="478"/>
          <ac:spMkLst>
            <pc:docMk/>
            <pc:sldMk cId="3420596185" sldId="481"/>
            <ac:spMk id="23" creationId="{F339E39E-ACD8-C572-5FA5-C978E0E79A86}"/>
          </ac:spMkLst>
        </pc:spChg>
        <pc:spChg chg="add del mod">
          <ac:chgData name="Huy Pham" userId="918db3a1909f15e0" providerId="LiveId" clId="{F25EFE69-9EE4-46EC-8F43-1A31E158A81F}" dt="2024-04-22T08:53:35.210" v="8663" actId="478"/>
          <ac:spMkLst>
            <pc:docMk/>
            <pc:sldMk cId="3420596185" sldId="481"/>
            <ac:spMk id="24" creationId="{754D2FB9-F505-7F40-1921-EBBE25E1F73D}"/>
          </ac:spMkLst>
        </pc:spChg>
        <pc:spChg chg="add mod">
          <ac:chgData name="Huy Pham" userId="918db3a1909f15e0" providerId="LiveId" clId="{F25EFE69-9EE4-46EC-8F43-1A31E158A81F}" dt="2024-04-22T08:46:21.792" v="8644" actId="20577"/>
          <ac:spMkLst>
            <pc:docMk/>
            <pc:sldMk cId="3420596185" sldId="481"/>
            <ac:spMk id="25" creationId="{1C7391A9-6C95-DDEC-5F46-C888A44C8C5F}"/>
          </ac:spMkLst>
        </pc:spChg>
        <pc:spChg chg="mod">
          <ac:chgData name="Huy Pham" userId="918db3a1909f15e0" providerId="LiveId" clId="{F25EFE69-9EE4-46EC-8F43-1A31E158A81F}" dt="2024-04-23T09:08:14.166" v="9972" actId="20577"/>
          <ac:spMkLst>
            <pc:docMk/>
            <pc:sldMk cId="3420596185" sldId="481"/>
            <ac:spMk id="26" creationId="{6155F20E-666A-00DF-9AC3-5138FBDDD604}"/>
          </ac:spMkLst>
        </pc:spChg>
        <pc:spChg chg="del">
          <ac:chgData name="Huy Pham" userId="918db3a1909f15e0" providerId="LiveId" clId="{F25EFE69-9EE4-46EC-8F43-1A31E158A81F}" dt="2024-04-22T08:44:22.153" v="8610" actId="478"/>
          <ac:spMkLst>
            <pc:docMk/>
            <pc:sldMk cId="3420596185" sldId="481"/>
            <ac:spMk id="27" creationId="{DC60326B-F918-A58F-D082-D401BF48AD7A}"/>
          </ac:spMkLst>
        </pc:spChg>
        <pc:spChg chg="add mod">
          <ac:chgData name="Huy Pham" userId="918db3a1909f15e0" providerId="LiveId" clId="{F25EFE69-9EE4-46EC-8F43-1A31E158A81F}" dt="2024-04-22T08:52:57.949" v="8660" actId="1076"/>
          <ac:spMkLst>
            <pc:docMk/>
            <pc:sldMk cId="3420596185" sldId="481"/>
            <ac:spMk id="28" creationId="{A1F80B9F-99FA-C5CB-C3D1-E5007E7614D3}"/>
          </ac:spMkLst>
        </pc:spChg>
        <pc:spChg chg="add del mod">
          <ac:chgData name="Huy Pham" userId="918db3a1909f15e0" providerId="LiveId" clId="{F25EFE69-9EE4-46EC-8F43-1A31E158A81F}" dt="2024-04-22T08:53:32.074" v="8661" actId="478"/>
          <ac:spMkLst>
            <pc:docMk/>
            <pc:sldMk cId="3420596185" sldId="481"/>
            <ac:spMk id="29" creationId="{60E45471-EC84-7673-792F-EF6B1E71E6E9}"/>
          </ac:spMkLst>
        </pc:spChg>
        <pc:spChg chg="del">
          <ac:chgData name="Huy Pham" userId="918db3a1909f15e0" providerId="LiveId" clId="{F25EFE69-9EE4-46EC-8F43-1A31E158A81F}" dt="2024-04-22T08:44:22.153" v="8610" actId="478"/>
          <ac:spMkLst>
            <pc:docMk/>
            <pc:sldMk cId="3420596185" sldId="481"/>
            <ac:spMk id="30" creationId="{AE9C548B-28A0-0E99-22BC-45E899DEC38A}"/>
          </ac:spMkLst>
        </pc:spChg>
        <pc:spChg chg="add del mod">
          <ac:chgData name="Huy Pham" userId="918db3a1909f15e0" providerId="LiveId" clId="{F25EFE69-9EE4-46EC-8F43-1A31E158A81F}" dt="2024-04-22T08:53:33.513" v="8662" actId="478"/>
          <ac:spMkLst>
            <pc:docMk/>
            <pc:sldMk cId="3420596185" sldId="481"/>
            <ac:spMk id="31" creationId="{C276E5C1-22F6-8823-F704-FFFAAD087C12}"/>
          </ac:spMkLst>
        </pc:spChg>
        <pc:spChg chg="del">
          <ac:chgData name="Huy Pham" userId="918db3a1909f15e0" providerId="LiveId" clId="{F25EFE69-9EE4-46EC-8F43-1A31E158A81F}" dt="2024-04-22T08:44:22.153" v="8610" actId="478"/>
          <ac:spMkLst>
            <pc:docMk/>
            <pc:sldMk cId="3420596185" sldId="481"/>
            <ac:spMk id="33" creationId="{7E171B39-8718-BB7B-B665-30E6CFA9AA8B}"/>
          </ac:spMkLst>
        </pc:spChg>
        <pc:spChg chg="del">
          <ac:chgData name="Huy Pham" userId="918db3a1909f15e0" providerId="LiveId" clId="{F25EFE69-9EE4-46EC-8F43-1A31E158A81F}" dt="2024-04-22T08:44:22.153" v="8610" actId="478"/>
          <ac:spMkLst>
            <pc:docMk/>
            <pc:sldMk cId="3420596185" sldId="481"/>
            <ac:spMk id="34" creationId="{4FB15142-D7FF-58E0-AAF2-33D6DE5D6F5D}"/>
          </ac:spMkLst>
        </pc:spChg>
        <pc:spChg chg="del">
          <ac:chgData name="Huy Pham" userId="918db3a1909f15e0" providerId="LiveId" clId="{F25EFE69-9EE4-46EC-8F43-1A31E158A81F}" dt="2024-04-22T08:44:22.153" v="8610" actId="478"/>
          <ac:spMkLst>
            <pc:docMk/>
            <pc:sldMk cId="3420596185" sldId="481"/>
            <ac:spMk id="35" creationId="{4EA96EA5-D6AF-9E88-7A5C-678588C04B86}"/>
          </ac:spMkLst>
        </pc:spChg>
        <pc:spChg chg="del">
          <ac:chgData name="Huy Pham" userId="918db3a1909f15e0" providerId="LiveId" clId="{F25EFE69-9EE4-46EC-8F43-1A31E158A81F}" dt="2024-04-22T08:44:22.153" v="8610" actId="478"/>
          <ac:spMkLst>
            <pc:docMk/>
            <pc:sldMk cId="3420596185" sldId="481"/>
            <ac:spMk id="36" creationId="{0327221A-C3B6-F369-16A0-0C32FD94359E}"/>
          </ac:spMkLst>
        </pc:spChg>
        <pc:spChg chg="del">
          <ac:chgData name="Huy Pham" userId="918db3a1909f15e0" providerId="LiveId" clId="{F25EFE69-9EE4-46EC-8F43-1A31E158A81F}" dt="2024-04-22T08:44:22.153" v="8610" actId="478"/>
          <ac:spMkLst>
            <pc:docMk/>
            <pc:sldMk cId="3420596185" sldId="481"/>
            <ac:spMk id="37" creationId="{B885C615-128D-115F-AD28-F1A3E1D4923E}"/>
          </ac:spMkLst>
        </pc:spChg>
        <pc:spChg chg="add mod">
          <ac:chgData name="Huy Pham" userId="918db3a1909f15e0" providerId="LiveId" clId="{F25EFE69-9EE4-46EC-8F43-1A31E158A81F}" dt="2024-04-22T08:45:44.464" v="8630"/>
          <ac:spMkLst>
            <pc:docMk/>
            <pc:sldMk cId="3420596185" sldId="481"/>
            <ac:spMk id="40" creationId="{6FC78571-E57B-5A8C-C4C1-EA9EBC999441}"/>
          </ac:spMkLst>
        </pc:spChg>
        <pc:spChg chg="add mod">
          <ac:chgData name="Huy Pham" userId="918db3a1909f15e0" providerId="LiveId" clId="{F25EFE69-9EE4-46EC-8F43-1A31E158A81F}" dt="2024-04-22T08:45:44.464" v="8630"/>
          <ac:spMkLst>
            <pc:docMk/>
            <pc:sldMk cId="3420596185" sldId="481"/>
            <ac:spMk id="41" creationId="{3F93EBA5-2705-AF29-D5DD-BB034CC92FD7}"/>
          </ac:spMkLst>
        </pc:spChg>
        <pc:spChg chg="add mod">
          <ac:chgData name="Huy Pham" userId="918db3a1909f15e0" providerId="LiveId" clId="{F25EFE69-9EE4-46EC-8F43-1A31E158A81F}" dt="2024-04-22T08:45:44.464" v="8630"/>
          <ac:spMkLst>
            <pc:docMk/>
            <pc:sldMk cId="3420596185" sldId="481"/>
            <ac:spMk id="42" creationId="{6158CE6E-E04B-940F-2B70-ED009CDBF499}"/>
          </ac:spMkLst>
        </pc:spChg>
        <pc:spChg chg="add mod">
          <ac:chgData name="Huy Pham" userId="918db3a1909f15e0" providerId="LiveId" clId="{F25EFE69-9EE4-46EC-8F43-1A31E158A81F}" dt="2024-04-22T08:45:44.464" v="8630"/>
          <ac:spMkLst>
            <pc:docMk/>
            <pc:sldMk cId="3420596185" sldId="481"/>
            <ac:spMk id="43" creationId="{36C42D21-F362-3E13-FFA8-B42796066500}"/>
          </ac:spMkLst>
        </pc:spChg>
        <pc:spChg chg="add mod">
          <ac:chgData name="Huy Pham" userId="918db3a1909f15e0" providerId="LiveId" clId="{F25EFE69-9EE4-46EC-8F43-1A31E158A81F}" dt="2024-04-22T08:45:44.464" v="8630"/>
          <ac:spMkLst>
            <pc:docMk/>
            <pc:sldMk cId="3420596185" sldId="481"/>
            <ac:spMk id="44" creationId="{D9105734-5E18-1852-3913-03509586FE57}"/>
          </ac:spMkLst>
        </pc:spChg>
        <pc:spChg chg="add del mod">
          <ac:chgData name="Huy Pham" userId="918db3a1909f15e0" providerId="LiveId" clId="{F25EFE69-9EE4-46EC-8F43-1A31E158A81F}" dt="2024-04-22T08:54:56.096" v="8696" actId="478"/>
          <ac:spMkLst>
            <pc:docMk/>
            <pc:sldMk cId="3420596185" sldId="481"/>
            <ac:spMk id="45" creationId="{3787C44D-6B8E-783B-5542-3ED19A6B4FFD}"/>
          </ac:spMkLst>
        </pc:spChg>
        <pc:spChg chg="add mod">
          <ac:chgData name="Huy Pham" userId="918db3a1909f15e0" providerId="LiveId" clId="{F25EFE69-9EE4-46EC-8F43-1A31E158A81F}" dt="2024-04-22T08:54:51.652" v="8694" actId="1037"/>
          <ac:spMkLst>
            <pc:docMk/>
            <pc:sldMk cId="3420596185" sldId="481"/>
            <ac:spMk id="46" creationId="{1ACB2EE9-B10D-9B8B-FD9E-6395B9BDF8F7}"/>
          </ac:spMkLst>
        </pc:spChg>
        <pc:spChg chg="add del mod">
          <ac:chgData name="Huy Pham" userId="918db3a1909f15e0" providerId="LiveId" clId="{F25EFE69-9EE4-46EC-8F43-1A31E158A81F}" dt="2024-04-22T08:54:58.393" v="8697" actId="478"/>
          <ac:spMkLst>
            <pc:docMk/>
            <pc:sldMk cId="3420596185" sldId="481"/>
            <ac:spMk id="47" creationId="{91B8D4E5-916E-2205-33EB-5AF54B1B1823}"/>
          </ac:spMkLst>
        </pc:spChg>
        <pc:spChg chg="add del mod">
          <ac:chgData name="Huy Pham" userId="918db3a1909f15e0" providerId="LiveId" clId="{F25EFE69-9EE4-46EC-8F43-1A31E158A81F}" dt="2024-04-22T08:54:59.977" v="8698" actId="478"/>
          <ac:spMkLst>
            <pc:docMk/>
            <pc:sldMk cId="3420596185" sldId="481"/>
            <ac:spMk id="48" creationId="{186B79E1-60BB-EABF-5269-C6CAC1A3FFA1}"/>
          </ac:spMkLst>
        </pc:spChg>
        <pc:spChg chg="add del mod">
          <ac:chgData name="Huy Pham" userId="918db3a1909f15e0" providerId="LiveId" clId="{F25EFE69-9EE4-46EC-8F43-1A31E158A81F}" dt="2024-04-22T08:55:03.510" v="8700" actId="478"/>
          <ac:spMkLst>
            <pc:docMk/>
            <pc:sldMk cId="3420596185" sldId="481"/>
            <ac:spMk id="49" creationId="{C76243E3-C5D6-3E5E-08B1-0A256771E921}"/>
          </ac:spMkLst>
        </pc:spChg>
        <pc:spChg chg="add mod">
          <ac:chgData name="Huy Pham" userId="918db3a1909f15e0" providerId="LiveId" clId="{F25EFE69-9EE4-46EC-8F43-1A31E158A81F}" dt="2024-04-22T08:55:13.935" v="8702" actId="1076"/>
          <ac:spMkLst>
            <pc:docMk/>
            <pc:sldMk cId="3420596185" sldId="481"/>
            <ac:spMk id="50" creationId="{66E00F58-1C6B-57FC-0841-E11B3091FF8E}"/>
          </ac:spMkLst>
        </pc:spChg>
        <pc:spChg chg="add mod">
          <ac:chgData name="Huy Pham" userId="918db3a1909f15e0" providerId="LiveId" clId="{F25EFE69-9EE4-46EC-8F43-1A31E158A81F}" dt="2024-04-22T08:55:10.312" v="8701" actId="1076"/>
          <ac:spMkLst>
            <pc:docMk/>
            <pc:sldMk cId="3420596185" sldId="481"/>
            <ac:spMk id="51" creationId="{DB0B1552-82EF-D121-3257-65066A394BB9}"/>
          </ac:spMkLst>
        </pc:spChg>
        <pc:spChg chg="add mod">
          <ac:chgData name="Huy Pham" userId="918db3a1909f15e0" providerId="LiveId" clId="{F25EFE69-9EE4-46EC-8F43-1A31E158A81F}" dt="2024-04-22T08:45:44.464" v="8630"/>
          <ac:spMkLst>
            <pc:docMk/>
            <pc:sldMk cId="3420596185" sldId="481"/>
            <ac:spMk id="55" creationId="{5AA0E364-5C40-2BA0-622F-252462D1FD40}"/>
          </ac:spMkLst>
        </pc:spChg>
        <pc:spChg chg="add mod">
          <ac:chgData name="Huy Pham" userId="918db3a1909f15e0" providerId="LiveId" clId="{F25EFE69-9EE4-46EC-8F43-1A31E158A81F}" dt="2024-04-22T08:45:44.464" v="8630"/>
          <ac:spMkLst>
            <pc:docMk/>
            <pc:sldMk cId="3420596185" sldId="481"/>
            <ac:spMk id="56" creationId="{24BA1B96-9D6E-45BA-EE5A-9DE771AC52EE}"/>
          </ac:spMkLst>
        </pc:spChg>
        <pc:spChg chg="add del mod">
          <ac:chgData name="Huy Pham" userId="918db3a1909f15e0" providerId="LiveId" clId="{F25EFE69-9EE4-46EC-8F43-1A31E158A81F}" dt="2024-04-22T08:55:29.299" v="8705" actId="478"/>
          <ac:spMkLst>
            <pc:docMk/>
            <pc:sldMk cId="3420596185" sldId="481"/>
            <ac:spMk id="57" creationId="{C3143A4F-07F3-1886-EAB3-F3735C61E5DD}"/>
          </ac:spMkLst>
        </pc:spChg>
        <pc:spChg chg="add mod">
          <ac:chgData name="Huy Pham" userId="918db3a1909f15e0" providerId="LiveId" clId="{F25EFE69-9EE4-46EC-8F43-1A31E158A81F}" dt="2024-04-22T08:55:26.751" v="8704" actId="1076"/>
          <ac:spMkLst>
            <pc:docMk/>
            <pc:sldMk cId="3420596185" sldId="481"/>
            <ac:spMk id="58" creationId="{6DABB2ED-2BEE-1145-9F29-40F748C38F69}"/>
          </ac:spMkLst>
        </pc:spChg>
        <pc:spChg chg="add del mod">
          <ac:chgData name="Huy Pham" userId="918db3a1909f15e0" providerId="LiveId" clId="{F25EFE69-9EE4-46EC-8F43-1A31E158A81F}" dt="2024-04-22T08:54:55.143" v="8695" actId="478"/>
          <ac:spMkLst>
            <pc:docMk/>
            <pc:sldMk cId="3420596185" sldId="481"/>
            <ac:spMk id="59" creationId="{9C5D3480-C7F4-E745-9E6A-8742946A68C6}"/>
          </ac:spMkLst>
        </pc:spChg>
        <pc:spChg chg="add del mod">
          <ac:chgData name="Huy Pham" userId="918db3a1909f15e0" providerId="LiveId" clId="{F25EFE69-9EE4-46EC-8F43-1A31E158A81F}" dt="2024-04-22T08:55:01.818" v="8699" actId="478"/>
          <ac:spMkLst>
            <pc:docMk/>
            <pc:sldMk cId="3420596185" sldId="481"/>
            <ac:spMk id="62" creationId="{4404EEB4-4A2A-BE47-BC3F-65928D3828B4}"/>
          </ac:spMkLst>
        </pc:spChg>
        <pc:spChg chg="add mod">
          <ac:chgData name="Huy Pham" userId="918db3a1909f15e0" providerId="LiveId" clId="{F25EFE69-9EE4-46EC-8F43-1A31E158A81F}" dt="2024-04-22T08:55:21.720" v="8703" actId="1076"/>
          <ac:spMkLst>
            <pc:docMk/>
            <pc:sldMk cId="3420596185" sldId="481"/>
            <ac:spMk id="63" creationId="{A1371B86-3FE8-AADF-CDF3-6B039810061B}"/>
          </ac:spMkLst>
        </pc:spChg>
        <pc:spChg chg="add del mod">
          <ac:chgData name="Huy Pham" userId="918db3a1909f15e0" providerId="LiveId" clId="{F25EFE69-9EE4-46EC-8F43-1A31E158A81F}" dt="2024-04-22T08:55:37.110" v="8709" actId="478"/>
          <ac:spMkLst>
            <pc:docMk/>
            <pc:sldMk cId="3420596185" sldId="481"/>
            <ac:spMk id="65" creationId="{02746C94-DF8A-9B75-A0EE-6E6A92EEC68D}"/>
          </ac:spMkLst>
        </pc:spChg>
        <pc:spChg chg="add mod">
          <ac:chgData name="Huy Pham" userId="918db3a1909f15e0" providerId="LiveId" clId="{F25EFE69-9EE4-46EC-8F43-1A31E158A81F}" dt="2024-04-22T08:45:44.464" v="8630"/>
          <ac:spMkLst>
            <pc:docMk/>
            <pc:sldMk cId="3420596185" sldId="481"/>
            <ac:spMk id="66" creationId="{6BAD965A-F08C-D8FD-20A7-B249A4971064}"/>
          </ac:spMkLst>
        </pc:spChg>
        <pc:spChg chg="del">
          <ac:chgData name="Huy Pham" userId="918db3a1909f15e0" providerId="LiveId" clId="{F25EFE69-9EE4-46EC-8F43-1A31E158A81F}" dt="2024-04-22T08:44:22.153" v="8610" actId="478"/>
          <ac:spMkLst>
            <pc:docMk/>
            <pc:sldMk cId="3420596185" sldId="481"/>
            <ac:spMk id="70" creationId="{9629B70D-37D4-AFF6-FF46-4DCBDD576A8B}"/>
          </ac:spMkLst>
        </pc:spChg>
        <pc:spChg chg="del">
          <ac:chgData name="Huy Pham" userId="918db3a1909f15e0" providerId="LiveId" clId="{F25EFE69-9EE4-46EC-8F43-1A31E158A81F}" dt="2024-04-22T08:44:22.153" v="8610" actId="478"/>
          <ac:spMkLst>
            <pc:docMk/>
            <pc:sldMk cId="3420596185" sldId="481"/>
            <ac:spMk id="71" creationId="{2FD0C4ED-68C9-41C0-BBCE-197828D54C98}"/>
          </ac:spMkLst>
        </pc:spChg>
        <pc:spChg chg="del">
          <ac:chgData name="Huy Pham" userId="918db3a1909f15e0" providerId="LiveId" clId="{F25EFE69-9EE4-46EC-8F43-1A31E158A81F}" dt="2024-04-22T08:44:22.153" v="8610" actId="478"/>
          <ac:spMkLst>
            <pc:docMk/>
            <pc:sldMk cId="3420596185" sldId="481"/>
            <ac:spMk id="72" creationId="{DA3279B0-34D4-8D48-6CE3-129D600CE0FD}"/>
          </ac:spMkLst>
        </pc:spChg>
        <pc:spChg chg="del">
          <ac:chgData name="Huy Pham" userId="918db3a1909f15e0" providerId="LiveId" clId="{F25EFE69-9EE4-46EC-8F43-1A31E158A81F}" dt="2024-04-22T08:44:22.153" v="8610" actId="478"/>
          <ac:spMkLst>
            <pc:docMk/>
            <pc:sldMk cId="3420596185" sldId="481"/>
            <ac:spMk id="73" creationId="{8B3AF78D-8126-D275-D0BF-7C32EC55F890}"/>
          </ac:spMkLst>
        </pc:spChg>
        <pc:spChg chg="del">
          <ac:chgData name="Huy Pham" userId="918db3a1909f15e0" providerId="LiveId" clId="{F25EFE69-9EE4-46EC-8F43-1A31E158A81F}" dt="2024-04-22T08:44:22.153" v="8610" actId="478"/>
          <ac:spMkLst>
            <pc:docMk/>
            <pc:sldMk cId="3420596185" sldId="481"/>
            <ac:spMk id="74" creationId="{360B3BCB-1ACD-D571-32DD-7E1DF96CC2F7}"/>
          </ac:spMkLst>
        </pc:spChg>
        <pc:spChg chg="del">
          <ac:chgData name="Huy Pham" userId="918db3a1909f15e0" providerId="LiveId" clId="{F25EFE69-9EE4-46EC-8F43-1A31E158A81F}" dt="2024-04-22T08:44:22.153" v="8610" actId="478"/>
          <ac:spMkLst>
            <pc:docMk/>
            <pc:sldMk cId="3420596185" sldId="481"/>
            <ac:spMk id="75" creationId="{D2BA1619-A775-3A44-7A5F-0B5846B1AEE0}"/>
          </ac:spMkLst>
        </pc:spChg>
        <pc:spChg chg="del">
          <ac:chgData name="Huy Pham" userId="918db3a1909f15e0" providerId="LiveId" clId="{F25EFE69-9EE4-46EC-8F43-1A31E158A81F}" dt="2024-04-22T08:44:22.153" v="8610" actId="478"/>
          <ac:spMkLst>
            <pc:docMk/>
            <pc:sldMk cId="3420596185" sldId="481"/>
            <ac:spMk id="76" creationId="{B010C7F7-1BD4-3EBB-510A-D86792EC4994}"/>
          </ac:spMkLst>
        </pc:spChg>
        <pc:spChg chg="del">
          <ac:chgData name="Huy Pham" userId="918db3a1909f15e0" providerId="LiveId" clId="{F25EFE69-9EE4-46EC-8F43-1A31E158A81F}" dt="2024-04-22T08:44:22.153" v="8610" actId="478"/>
          <ac:spMkLst>
            <pc:docMk/>
            <pc:sldMk cId="3420596185" sldId="481"/>
            <ac:spMk id="77" creationId="{C27622E1-478D-93FB-C3C7-86590C2CB969}"/>
          </ac:spMkLst>
        </pc:spChg>
        <pc:spChg chg="del">
          <ac:chgData name="Huy Pham" userId="918db3a1909f15e0" providerId="LiveId" clId="{F25EFE69-9EE4-46EC-8F43-1A31E158A81F}" dt="2024-04-22T08:44:22.153" v="8610" actId="478"/>
          <ac:spMkLst>
            <pc:docMk/>
            <pc:sldMk cId="3420596185" sldId="481"/>
            <ac:spMk id="78" creationId="{395E05D7-3F24-43F0-A678-42D6ADCDCB1D}"/>
          </ac:spMkLst>
        </pc:spChg>
        <pc:spChg chg="del">
          <ac:chgData name="Huy Pham" userId="918db3a1909f15e0" providerId="LiveId" clId="{F25EFE69-9EE4-46EC-8F43-1A31E158A81F}" dt="2024-04-22T08:44:22.153" v="8610" actId="478"/>
          <ac:spMkLst>
            <pc:docMk/>
            <pc:sldMk cId="3420596185" sldId="481"/>
            <ac:spMk id="79" creationId="{8227C083-E30E-4002-2CF4-6FAD74A2DBFB}"/>
          </ac:spMkLst>
        </pc:spChg>
        <pc:spChg chg="del">
          <ac:chgData name="Huy Pham" userId="918db3a1909f15e0" providerId="LiveId" clId="{F25EFE69-9EE4-46EC-8F43-1A31E158A81F}" dt="2024-04-22T08:44:22.153" v="8610" actId="478"/>
          <ac:spMkLst>
            <pc:docMk/>
            <pc:sldMk cId="3420596185" sldId="481"/>
            <ac:spMk id="80" creationId="{9A7C4B5A-5543-CC0E-C8DE-10CA416BBDFB}"/>
          </ac:spMkLst>
        </pc:spChg>
        <pc:spChg chg="del">
          <ac:chgData name="Huy Pham" userId="918db3a1909f15e0" providerId="LiveId" clId="{F25EFE69-9EE4-46EC-8F43-1A31E158A81F}" dt="2024-04-22T08:44:22.153" v="8610" actId="478"/>
          <ac:spMkLst>
            <pc:docMk/>
            <pc:sldMk cId="3420596185" sldId="481"/>
            <ac:spMk id="81" creationId="{EF9B1684-6157-735F-947E-5E31A3F8E249}"/>
          </ac:spMkLst>
        </pc:spChg>
        <pc:spChg chg="del">
          <ac:chgData name="Huy Pham" userId="918db3a1909f15e0" providerId="LiveId" clId="{F25EFE69-9EE4-46EC-8F43-1A31E158A81F}" dt="2024-04-22T08:44:22.153" v="8610" actId="478"/>
          <ac:spMkLst>
            <pc:docMk/>
            <pc:sldMk cId="3420596185" sldId="481"/>
            <ac:spMk id="85" creationId="{D7499297-AA34-044C-26CD-3507FE1427E8}"/>
          </ac:spMkLst>
        </pc:spChg>
        <pc:spChg chg="del">
          <ac:chgData name="Huy Pham" userId="918db3a1909f15e0" providerId="LiveId" clId="{F25EFE69-9EE4-46EC-8F43-1A31E158A81F}" dt="2024-04-22T08:44:22.153" v="8610" actId="478"/>
          <ac:spMkLst>
            <pc:docMk/>
            <pc:sldMk cId="3420596185" sldId="481"/>
            <ac:spMk id="86" creationId="{0FB74F39-229A-1F6E-88FB-56CD644911C8}"/>
          </ac:spMkLst>
        </pc:spChg>
        <pc:spChg chg="del">
          <ac:chgData name="Huy Pham" userId="918db3a1909f15e0" providerId="LiveId" clId="{F25EFE69-9EE4-46EC-8F43-1A31E158A81F}" dt="2024-04-22T08:44:22.153" v="8610" actId="478"/>
          <ac:spMkLst>
            <pc:docMk/>
            <pc:sldMk cId="3420596185" sldId="481"/>
            <ac:spMk id="87" creationId="{4FFF0EF5-5EF0-3426-F5F0-57041AAA58A8}"/>
          </ac:spMkLst>
        </pc:spChg>
        <pc:spChg chg="del">
          <ac:chgData name="Huy Pham" userId="918db3a1909f15e0" providerId="LiveId" clId="{F25EFE69-9EE4-46EC-8F43-1A31E158A81F}" dt="2024-04-22T08:44:22.153" v="8610" actId="478"/>
          <ac:spMkLst>
            <pc:docMk/>
            <pc:sldMk cId="3420596185" sldId="481"/>
            <ac:spMk id="88" creationId="{C7612C5A-D20E-7212-EE65-A0484017A772}"/>
          </ac:spMkLst>
        </pc:spChg>
        <pc:spChg chg="del">
          <ac:chgData name="Huy Pham" userId="918db3a1909f15e0" providerId="LiveId" clId="{F25EFE69-9EE4-46EC-8F43-1A31E158A81F}" dt="2024-04-22T08:44:22.153" v="8610" actId="478"/>
          <ac:spMkLst>
            <pc:docMk/>
            <pc:sldMk cId="3420596185" sldId="481"/>
            <ac:spMk id="89" creationId="{8D50B363-F713-4D79-080A-092D1758BA14}"/>
          </ac:spMkLst>
        </pc:spChg>
        <pc:spChg chg="del">
          <ac:chgData name="Huy Pham" userId="918db3a1909f15e0" providerId="LiveId" clId="{F25EFE69-9EE4-46EC-8F43-1A31E158A81F}" dt="2024-04-22T08:44:22.153" v="8610" actId="478"/>
          <ac:spMkLst>
            <pc:docMk/>
            <pc:sldMk cId="3420596185" sldId="481"/>
            <ac:spMk id="92" creationId="{062EBF37-A87A-17A9-0E56-56950583AA8A}"/>
          </ac:spMkLst>
        </pc:spChg>
        <pc:spChg chg="del">
          <ac:chgData name="Huy Pham" userId="918db3a1909f15e0" providerId="LiveId" clId="{F25EFE69-9EE4-46EC-8F43-1A31E158A81F}" dt="2024-04-22T08:44:22.153" v="8610" actId="478"/>
          <ac:spMkLst>
            <pc:docMk/>
            <pc:sldMk cId="3420596185" sldId="481"/>
            <ac:spMk id="93" creationId="{200ABF41-A760-FE75-65F7-924A773BAC73}"/>
          </ac:spMkLst>
        </pc:spChg>
        <pc:spChg chg="del">
          <ac:chgData name="Huy Pham" userId="918db3a1909f15e0" providerId="LiveId" clId="{F25EFE69-9EE4-46EC-8F43-1A31E158A81F}" dt="2024-04-22T08:44:22.153" v="8610" actId="478"/>
          <ac:spMkLst>
            <pc:docMk/>
            <pc:sldMk cId="3420596185" sldId="481"/>
            <ac:spMk id="95" creationId="{3E1EEC6B-5705-71DD-847D-4F552E3EF4DE}"/>
          </ac:spMkLst>
        </pc:spChg>
        <pc:spChg chg="del">
          <ac:chgData name="Huy Pham" userId="918db3a1909f15e0" providerId="LiveId" clId="{F25EFE69-9EE4-46EC-8F43-1A31E158A81F}" dt="2024-04-22T08:44:24.109" v="8611" actId="478"/>
          <ac:spMkLst>
            <pc:docMk/>
            <pc:sldMk cId="3420596185" sldId="481"/>
            <ac:spMk id="98" creationId="{67349951-8608-AA98-DA2E-0FC707F181C4}"/>
          </ac:spMkLst>
        </pc:spChg>
        <pc:spChg chg="add mod">
          <ac:chgData name="Huy Pham" userId="918db3a1909f15e0" providerId="LiveId" clId="{F25EFE69-9EE4-46EC-8F43-1A31E158A81F}" dt="2024-04-22T08:54:32.835" v="8681" actId="14100"/>
          <ac:spMkLst>
            <pc:docMk/>
            <pc:sldMk cId="3420596185" sldId="481"/>
            <ac:spMk id="99" creationId="{BADFDEBD-D077-943C-1B10-3E08E68E25C6}"/>
          </ac:spMkLst>
        </pc:spChg>
        <pc:spChg chg="add mod">
          <ac:chgData name="Huy Pham" userId="918db3a1909f15e0" providerId="LiveId" clId="{F25EFE69-9EE4-46EC-8F43-1A31E158A81F}" dt="2024-04-22T08:54:37.067" v="8682" actId="1076"/>
          <ac:spMkLst>
            <pc:docMk/>
            <pc:sldMk cId="3420596185" sldId="481"/>
            <ac:spMk id="102" creationId="{C7293975-4B40-A052-3483-F0F8E8450E68}"/>
          </ac:spMkLst>
        </pc:spChg>
        <pc:graphicFrameChg chg="add del mod">
          <ac:chgData name="Huy Pham" userId="918db3a1909f15e0" providerId="LiveId" clId="{F25EFE69-9EE4-46EC-8F43-1A31E158A81F}" dt="2024-04-22T08:44:35.329" v="8614"/>
          <ac:graphicFrameMkLst>
            <pc:docMk/>
            <pc:sldMk cId="3420596185" sldId="481"/>
            <ac:graphicFrameMk id="3" creationId="{AA91C131-BB3F-E26B-7547-6C0777892445}"/>
          </ac:graphicFrameMkLst>
        </pc:graphicFrameChg>
        <pc:graphicFrameChg chg="add del mod">
          <ac:chgData name="Huy Pham" userId="918db3a1909f15e0" providerId="LiveId" clId="{F25EFE69-9EE4-46EC-8F43-1A31E158A81F}" dt="2024-04-22T08:53:48.535" v="8666"/>
          <ac:graphicFrameMkLst>
            <pc:docMk/>
            <pc:sldMk cId="3420596185" sldId="481"/>
            <ac:graphicFrameMk id="96" creationId="{0949219F-0E68-2DCF-2C70-09788A28FE9E}"/>
          </ac:graphicFrameMkLst>
        </pc:graphicFrameChg>
        <pc:graphicFrameChg chg="add del mod">
          <ac:chgData name="Huy Pham" userId="918db3a1909f15e0" providerId="LiveId" clId="{F25EFE69-9EE4-46EC-8F43-1A31E158A81F}" dt="2024-04-22T08:53:56.114" v="8672"/>
          <ac:graphicFrameMkLst>
            <pc:docMk/>
            <pc:sldMk cId="3420596185" sldId="481"/>
            <ac:graphicFrameMk id="100" creationId="{170857C0-0520-5BA3-982E-DC3DBC5956AB}"/>
          </ac:graphicFrameMkLst>
        </pc:graphicFrameChg>
        <pc:cxnChg chg="add mod">
          <ac:chgData name="Huy Pham" userId="918db3a1909f15e0" providerId="LiveId" clId="{F25EFE69-9EE4-46EC-8F43-1A31E158A81F}" dt="2024-04-22T08:45:44.464" v="8630"/>
          <ac:cxnSpMkLst>
            <pc:docMk/>
            <pc:sldMk cId="3420596185" sldId="481"/>
            <ac:cxnSpMk id="32" creationId="{491EAD80-5BEF-C88B-B43A-9B30B08D1605}"/>
          </ac:cxnSpMkLst>
        </pc:cxnChg>
        <pc:cxnChg chg="add mod">
          <ac:chgData name="Huy Pham" userId="918db3a1909f15e0" providerId="LiveId" clId="{F25EFE69-9EE4-46EC-8F43-1A31E158A81F}" dt="2024-04-22T08:45:44.464" v="8630"/>
          <ac:cxnSpMkLst>
            <pc:docMk/>
            <pc:sldMk cId="3420596185" sldId="481"/>
            <ac:cxnSpMk id="38" creationId="{1F889E71-81AE-D452-521D-C4B5E67B2FC0}"/>
          </ac:cxnSpMkLst>
        </pc:cxnChg>
        <pc:cxnChg chg="add mod">
          <ac:chgData name="Huy Pham" userId="918db3a1909f15e0" providerId="LiveId" clId="{F25EFE69-9EE4-46EC-8F43-1A31E158A81F}" dt="2024-04-22T08:45:44.464" v="8630"/>
          <ac:cxnSpMkLst>
            <pc:docMk/>
            <pc:sldMk cId="3420596185" sldId="481"/>
            <ac:cxnSpMk id="39" creationId="{F1410F70-4E42-D2F2-C2F2-02689A2A42F1}"/>
          </ac:cxnSpMkLst>
        </pc:cxnChg>
        <pc:cxnChg chg="add mod">
          <ac:chgData name="Huy Pham" userId="918db3a1909f15e0" providerId="LiveId" clId="{F25EFE69-9EE4-46EC-8F43-1A31E158A81F}" dt="2024-04-22T08:55:34.446" v="8708" actId="14100"/>
          <ac:cxnSpMkLst>
            <pc:docMk/>
            <pc:sldMk cId="3420596185" sldId="481"/>
            <ac:cxnSpMk id="52" creationId="{DD4DEFFD-DAC6-DD19-3422-B3A90232689A}"/>
          </ac:cxnSpMkLst>
        </pc:cxnChg>
        <pc:cxnChg chg="add del mod">
          <ac:chgData name="Huy Pham" userId="918db3a1909f15e0" providerId="LiveId" clId="{F25EFE69-9EE4-46EC-8F43-1A31E158A81F}" dt="2024-04-22T08:55:37.659" v="8710" actId="478"/>
          <ac:cxnSpMkLst>
            <pc:docMk/>
            <pc:sldMk cId="3420596185" sldId="481"/>
            <ac:cxnSpMk id="53" creationId="{D4C051D4-AE5D-92F7-4B21-F9B0A0ADAE31}"/>
          </ac:cxnSpMkLst>
        </pc:cxnChg>
        <pc:cxnChg chg="add del mod">
          <ac:chgData name="Huy Pham" userId="918db3a1909f15e0" providerId="LiveId" clId="{F25EFE69-9EE4-46EC-8F43-1A31E158A81F}" dt="2024-04-22T08:55:29.938" v="8706" actId="478"/>
          <ac:cxnSpMkLst>
            <pc:docMk/>
            <pc:sldMk cId="3420596185" sldId="481"/>
            <ac:cxnSpMk id="54" creationId="{622E0EAA-4880-11B0-D02D-3AA99D48E21E}"/>
          </ac:cxnSpMkLst>
        </pc:cxnChg>
        <pc:cxnChg chg="add mod">
          <ac:chgData name="Huy Pham" userId="918db3a1909f15e0" providerId="LiveId" clId="{F25EFE69-9EE4-46EC-8F43-1A31E158A81F}" dt="2024-04-22T08:45:44.464" v="8630"/>
          <ac:cxnSpMkLst>
            <pc:docMk/>
            <pc:sldMk cId="3420596185" sldId="481"/>
            <ac:cxnSpMk id="60" creationId="{FDE009F4-F200-68F3-B3CD-2693C630BBEC}"/>
          </ac:cxnSpMkLst>
        </pc:cxnChg>
        <pc:cxnChg chg="add mod">
          <ac:chgData name="Huy Pham" userId="918db3a1909f15e0" providerId="LiveId" clId="{F25EFE69-9EE4-46EC-8F43-1A31E158A81F}" dt="2024-04-22T08:45:44.464" v="8630"/>
          <ac:cxnSpMkLst>
            <pc:docMk/>
            <pc:sldMk cId="3420596185" sldId="481"/>
            <ac:cxnSpMk id="61" creationId="{FAFB9A29-9983-0B09-3767-9DA08EE97AB7}"/>
          </ac:cxnSpMkLst>
        </pc:cxnChg>
        <pc:cxnChg chg="add mod">
          <ac:chgData name="Huy Pham" userId="918db3a1909f15e0" providerId="LiveId" clId="{F25EFE69-9EE4-46EC-8F43-1A31E158A81F}" dt="2024-04-22T08:55:43.528" v="8712" actId="14100"/>
          <ac:cxnSpMkLst>
            <pc:docMk/>
            <pc:sldMk cId="3420596185" sldId="481"/>
            <ac:cxnSpMk id="64" creationId="{64ACD36F-8E85-5867-4EDA-4E1917AC3C39}"/>
          </ac:cxnSpMkLst>
        </pc:cxnChg>
        <pc:cxnChg chg="del">
          <ac:chgData name="Huy Pham" userId="918db3a1909f15e0" providerId="LiveId" clId="{F25EFE69-9EE4-46EC-8F43-1A31E158A81F}" dt="2024-04-22T08:44:22.153" v="8610" actId="478"/>
          <ac:cxnSpMkLst>
            <pc:docMk/>
            <pc:sldMk cId="3420596185" sldId="481"/>
            <ac:cxnSpMk id="67" creationId="{457A8E3F-22F9-D720-65CB-5713ADF583AA}"/>
          </ac:cxnSpMkLst>
        </pc:cxnChg>
        <pc:cxnChg chg="del">
          <ac:chgData name="Huy Pham" userId="918db3a1909f15e0" providerId="LiveId" clId="{F25EFE69-9EE4-46EC-8F43-1A31E158A81F}" dt="2024-04-22T08:44:22.153" v="8610" actId="478"/>
          <ac:cxnSpMkLst>
            <pc:docMk/>
            <pc:sldMk cId="3420596185" sldId="481"/>
            <ac:cxnSpMk id="68" creationId="{EDF45F1C-D4AD-DC59-05DC-974FD3B212E0}"/>
          </ac:cxnSpMkLst>
        </pc:cxnChg>
        <pc:cxnChg chg="del">
          <ac:chgData name="Huy Pham" userId="918db3a1909f15e0" providerId="LiveId" clId="{F25EFE69-9EE4-46EC-8F43-1A31E158A81F}" dt="2024-04-22T08:44:22.153" v="8610" actId="478"/>
          <ac:cxnSpMkLst>
            <pc:docMk/>
            <pc:sldMk cId="3420596185" sldId="481"/>
            <ac:cxnSpMk id="69" creationId="{BCF3728A-2B72-AEF9-B973-ACA257C104B2}"/>
          </ac:cxnSpMkLst>
        </pc:cxnChg>
        <pc:cxnChg chg="del">
          <ac:chgData name="Huy Pham" userId="918db3a1909f15e0" providerId="LiveId" clId="{F25EFE69-9EE4-46EC-8F43-1A31E158A81F}" dt="2024-04-22T08:44:22.153" v="8610" actId="478"/>
          <ac:cxnSpMkLst>
            <pc:docMk/>
            <pc:sldMk cId="3420596185" sldId="481"/>
            <ac:cxnSpMk id="82" creationId="{469601CF-6897-38DB-21AE-8565B3D58F1D}"/>
          </ac:cxnSpMkLst>
        </pc:cxnChg>
        <pc:cxnChg chg="del">
          <ac:chgData name="Huy Pham" userId="918db3a1909f15e0" providerId="LiveId" clId="{F25EFE69-9EE4-46EC-8F43-1A31E158A81F}" dt="2024-04-22T08:44:22.153" v="8610" actId="478"/>
          <ac:cxnSpMkLst>
            <pc:docMk/>
            <pc:sldMk cId="3420596185" sldId="481"/>
            <ac:cxnSpMk id="83" creationId="{D236FF63-863D-1DC4-9604-0F159F310346}"/>
          </ac:cxnSpMkLst>
        </pc:cxnChg>
        <pc:cxnChg chg="del">
          <ac:chgData name="Huy Pham" userId="918db3a1909f15e0" providerId="LiveId" clId="{F25EFE69-9EE4-46EC-8F43-1A31E158A81F}" dt="2024-04-22T08:44:22.153" v="8610" actId="478"/>
          <ac:cxnSpMkLst>
            <pc:docMk/>
            <pc:sldMk cId="3420596185" sldId="481"/>
            <ac:cxnSpMk id="84" creationId="{BD3FFD4F-63F7-E6BE-9F27-6D9B93505E38}"/>
          </ac:cxnSpMkLst>
        </pc:cxnChg>
        <pc:cxnChg chg="del">
          <ac:chgData name="Huy Pham" userId="918db3a1909f15e0" providerId="LiveId" clId="{F25EFE69-9EE4-46EC-8F43-1A31E158A81F}" dt="2024-04-22T08:44:22.153" v="8610" actId="478"/>
          <ac:cxnSpMkLst>
            <pc:docMk/>
            <pc:sldMk cId="3420596185" sldId="481"/>
            <ac:cxnSpMk id="90" creationId="{EF938D1D-20EB-017C-C2AB-83EF730E5490}"/>
          </ac:cxnSpMkLst>
        </pc:cxnChg>
        <pc:cxnChg chg="del">
          <ac:chgData name="Huy Pham" userId="918db3a1909f15e0" providerId="LiveId" clId="{F25EFE69-9EE4-46EC-8F43-1A31E158A81F}" dt="2024-04-22T08:44:22.153" v="8610" actId="478"/>
          <ac:cxnSpMkLst>
            <pc:docMk/>
            <pc:sldMk cId="3420596185" sldId="481"/>
            <ac:cxnSpMk id="91" creationId="{2EEA213B-3471-3B3B-F5AE-9FE134618346}"/>
          </ac:cxnSpMkLst>
        </pc:cxnChg>
        <pc:cxnChg chg="del">
          <ac:chgData name="Huy Pham" userId="918db3a1909f15e0" providerId="LiveId" clId="{F25EFE69-9EE4-46EC-8F43-1A31E158A81F}" dt="2024-04-22T08:44:22.153" v="8610" actId="478"/>
          <ac:cxnSpMkLst>
            <pc:docMk/>
            <pc:sldMk cId="3420596185" sldId="481"/>
            <ac:cxnSpMk id="94" creationId="{9D486028-7F8E-39CE-0FE6-B1DBC6905234}"/>
          </ac:cxnSpMkLst>
        </pc:cxnChg>
      </pc:sldChg>
      <pc:sldChg chg="addSp delSp modSp add mod modAnim">
        <pc:chgData name="Huy Pham" userId="918db3a1909f15e0" providerId="LiveId" clId="{F25EFE69-9EE4-46EC-8F43-1A31E158A81F}" dt="2024-04-23T09:08:19.516" v="9973" actId="20577"/>
        <pc:sldMkLst>
          <pc:docMk/>
          <pc:sldMk cId="4253712425" sldId="482"/>
        </pc:sldMkLst>
        <pc:spChg chg="add mod">
          <ac:chgData name="Huy Pham" userId="918db3a1909f15e0" providerId="LiveId" clId="{F25EFE69-9EE4-46EC-8F43-1A31E158A81F}" dt="2024-04-22T08:56:32.995" v="8715"/>
          <ac:spMkLst>
            <pc:docMk/>
            <pc:sldMk cId="4253712425" sldId="482"/>
            <ac:spMk id="3" creationId="{BD4B7B45-63CF-5F76-5233-9A80EC2483B5}"/>
          </ac:spMkLst>
        </pc:spChg>
        <pc:spChg chg="add mod">
          <ac:chgData name="Huy Pham" userId="918db3a1909f15e0" providerId="LiveId" clId="{F25EFE69-9EE4-46EC-8F43-1A31E158A81F}" dt="2024-04-22T08:56:49.112" v="8723" actId="20577"/>
          <ac:spMkLst>
            <pc:docMk/>
            <pc:sldMk cId="4253712425" sldId="482"/>
            <ac:spMk id="13" creationId="{C2157076-ED43-A2C6-E8D8-A1876288B349}"/>
          </ac:spMkLst>
        </pc:spChg>
        <pc:spChg chg="add mod">
          <ac:chgData name="Huy Pham" userId="918db3a1909f15e0" providerId="LiveId" clId="{F25EFE69-9EE4-46EC-8F43-1A31E158A81F}" dt="2024-04-22T08:56:32.995" v="8715"/>
          <ac:spMkLst>
            <pc:docMk/>
            <pc:sldMk cId="4253712425" sldId="482"/>
            <ac:spMk id="16" creationId="{605E7DBF-2D5F-704F-0CC4-8639D7B2B8FE}"/>
          </ac:spMkLst>
        </pc:spChg>
        <pc:spChg chg="add mod">
          <ac:chgData name="Huy Pham" userId="918db3a1909f15e0" providerId="LiveId" clId="{F25EFE69-9EE4-46EC-8F43-1A31E158A81F}" dt="2024-04-22T08:56:32.995" v="8715"/>
          <ac:spMkLst>
            <pc:docMk/>
            <pc:sldMk cId="4253712425" sldId="482"/>
            <ac:spMk id="19" creationId="{E1FB5CC1-DEB0-5364-E800-68B32DF598B2}"/>
          </ac:spMkLst>
        </pc:spChg>
        <pc:spChg chg="del">
          <ac:chgData name="Huy Pham" userId="918db3a1909f15e0" providerId="LiveId" clId="{F25EFE69-9EE4-46EC-8F43-1A31E158A81F}" dt="2024-04-22T08:56:31.834" v="8714" actId="478"/>
          <ac:spMkLst>
            <pc:docMk/>
            <pc:sldMk cId="4253712425" sldId="482"/>
            <ac:spMk id="20" creationId="{DCF494B5-73E2-884C-5647-337A6DBA2DC4}"/>
          </ac:spMkLst>
        </pc:spChg>
        <pc:spChg chg="del">
          <ac:chgData name="Huy Pham" userId="918db3a1909f15e0" providerId="LiveId" clId="{F25EFE69-9EE4-46EC-8F43-1A31E158A81F}" dt="2024-04-22T08:56:31.834" v="8714" actId="478"/>
          <ac:spMkLst>
            <pc:docMk/>
            <pc:sldMk cId="4253712425" sldId="482"/>
            <ac:spMk id="21" creationId="{2F445455-1099-C153-370B-2D7C24A6E7E0}"/>
          </ac:spMkLst>
        </pc:spChg>
        <pc:spChg chg="del">
          <ac:chgData name="Huy Pham" userId="918db3a1909f15e0" providerId="LiveId" clId="{F25EFE69-9EE4-46EC-8F43-1A31E158A81F}" dt="2024-04-22T08:56:31.834" v="8714" actId="478"/>
          <ac:spMkLst>
            <pc:docMk/>
            <pc:sldMk cId="4253712425" sldId="482"/>
            <ac:spMk id="22" creationId="{5F3A8830-3870-A101-E234-53B331DC7445}"/>
          </ac:spMkLst>
        </pc:spChg>
        <pc:spChg chg="add mod">
          <ac:chgData name="Huy Pham" userId="918db3a1909f15e0" providerId="LiveId" clId="{F25EFE69-9EE4-46EC-8F43-1A31E158A81F}" dt="2024-04-22T08:57:04.267" v="8724"/>
          <ac:spMkLst>
            <pc:docMk/>
            <pc:sldMk cId="4253712425" sldId="482"/>
            <ac:spMk id="23" creationId="{12F50E93-6B4F-8215-995A-CC682E193683}"/>
          </ac:spMkLst>
        </pc:spChg>
        <pc:spChg chg="add mod">
          <ac:chgData name="Huy Pham" userId="918db3a1909f15e0" providerId="LiveId" clId="{F25EFE69-9EE4-46EC-8F43-1A31E158A81F}" dt="2024-04-22T08:56:32.995" v="8715"/>
          <ac:spMkLst>
            <pc:docMk/>
            <pc:sldMk cId="4253712425" sldId="482"/>
            <ac:spMk id="24" creationId="{9FB912DB-32CF-6D3B-FC65-810B8942F459}"/>
          </ac:spMkLst>
        </pc:spChg>
        <pc:spChg chg="del">
          <ac:chgData name="Huy Pham" userId="918db3a1909f15e0" providerId="LiveId" clId="{F25EFE69-9EE4-46EC-8F43-1A31E158A81F}" dt="2024-04-22T08:56:31.834" v="8714" actId="478"/>
          <ac:spMkLst>
            <pc:docMk/>
            <pc:sldMk cId="4253712425" sldId="482"/>
            <ac:spMk id="25" creationId="{1C7391A9-6C95-DDEC-5F46-C888A44C8C5F}"/>
          </ac:spMkLst>
        </pc:spChg>
        <pc:spChg chg="mod">
          <ac:chgData name="Huy Pham" userId="918db3a1909f15e0" providerId="LiveId" clId="{F25EFE69-9EE4-46EC-8F43-1A31E158A81F}" dt="2024-04-23T09:08:19.516" v="9973" actId="20577"/>
          <ac:spMkLst>
            <pc:docMk/>
            <pc:sldMk cId="4253712425" sldId="482"/>
            <ac:spMk id="26" creationId="{6155F20E-666A-00DF-9AC3-5138FBDDD604}"/>
          </ac:spMkLst>
        </pc:spChg>
        <pc:spChg chg="add del mod">
          <ac:chgData name="Huy Pham" userId="918db3a1909f15e0" providerId="LiveId" clId="{F25EFE69-9EE4-46EC-8F43-1A31E158A81F}" dt="2024-04-23T08:26:18.967" v="8775" actId="478"/>
          <ac:spMkLst>
            <pc:docMk/>
            <pc:sldMk cId="4253712425" sldId="482"/>
            <ac:spMk id="27" creationId="{B7DF96CE-138B-5D04-594D-3E7C1EC510CA}"/>
          </ac:spMkLst>
        </pc:spChg>
        <pc:spChg chg="del">
          <ac:chgData name="Huy Pham" userId="918db3a1909f15e0" providerId="LiveId" clId="{F25EFE69-9EE4-46EC-8F43-1A31E158A81F}" dt="2024-04-22T08:56:31.834" v="8714" actId="478"/>
          <ac:spMkLst>
            <pc:docMk/>
            <pc:sldMk cId="4253712425" sldId="482"/>
            <ac:spMk id="28" creationId="{A1F80B9F-99FA-C5CB-C3D1-E5007E7614D3}"/>
          </ac:spMkLst>
        </pc:spChg>
        <pc:spChg chg="del">
          <ac:chgData name="Huy Pham" userId="918db3a1909f15e0" providerId="LiveId" clId="{F25EFE69-9EE4-46EC-8F43-1A31E158A81F}" dt="2024-04-22T08:56:31.834" v="8714" actId="478"/>
          <ac:spMkLst>
            <pc:docMk/>
            <pc:sldMk cId="4253712425" sldId="482"/>
            <ac:spMk id="99" creationId="{BADFDEBD-D077-943C-1B10-3E08E68E25C6}"/>
          </ac:spMkLst>
        </pc:spChg>
        <pc:spChg chg="del">
          <ac:chgData name="Huy Pham" userId="918db3a1909f15e0" providerId="LiveId" clId="{F25EFE69-9EE4-46EC-8F43-1A31E158A81F}" dt="2024-04-22T08:56:31.834" v="8714" actId="478"/>
          <ac:spMkLst>
            <pc:docMk/>
            <pc:sldMk cId="4253712425" sldId="482"/>
            <ac:spMk id="102" creationId="{C7293975-4B40-A052-3483-F0F8E8450E68}"/>
          </ac:spMkLst>
        </pc:spChg>
      </pc:sldChg>
      <pc:sldChg chg="addSp delSp modSp add mod delAnim">
        <pc:chgData name="Huy Pham" userId="918db3a1909f15e0" providerId="LiveId" clId="{F25EFE69-9EE4-46EC-8F43-1A31E158A81F}" dt="2024-04-23T09:08:23.265" v="9974" actId="20577"/>
        <pc:sldMkLst>
          <pc:docMk/>
          <pc:sldMk cId="2276829615" sldId="483"/>
        </pc:sldMkLst>
        <pc:spChg chg="add mod">
          <ac:chgData name="Huy Pham" userId="918db3a1909f15e0" providerId="LiveId" clId="{F25EFE69-9EE4-46EC-8F43-1A31E158A81F}" dt="2024-04-23T08:27:23.373" v="8783" actId="1076"/>
          <ac:spMkLst>
            <pc:docMk/>
            <pc:sldMk cId="2276829615" sldId="483"/>
            <ac:spMk id="3" creationId="{2E64C4F0-8D24-20B1-CDBB-471B6B770141}"/>
          </ac:spMkLst>
        </pc:spChg>
        <pc:spChg chg="del">
          <ac:chgData name="Huy Pham" userId="918db3a1909f15e0" providerId="LiveId" clId="{F25EFE69-9EE4-46EC-8F43-1A31E158A81F}" dt="2024-04-22T08:59:52.060" v="8766" actId="478"/>
          <ac:spMkLst>
            <pc:docMk/>
            <pc:sldMk cId="2276829615" sldId="483"/>
            <ac:spMk id="3" creationId="{BD4B7B45-63CF-5F76-5233-9A80EC2483B5}"/>
          </ac:spMkLst>
        </pc:spChg>
        <pc:spChg chg="add mod">
          <ac:chgData name="Huy Pham" userId="918db3a1909f15e0" providerId="LiveId" clId="{F25EFE69-9EE4-46EC-8F43-1A31E158A81F}" dt="2024-04-23T08:27:47.918" v="8792" actId="1076"/>
          <ac:spMkLst>
            <pc:docMk/>
            <pc:sldMk cId="2276829615" sldId="483"/>
            <ac:spMk id="13" creationId="{03404321-9792-3358-8948-372C73D1B1F7}"/>
          </ac:spMkLst>
        </pc:spChg>
        <pc:spChg chg="del">
          <ac:chgData name="Huy Pham" userId="918db3a1909f15e0" providerId="LiveId" clId="{F25EFE69-9EE4-46EC-8F43-1A31E158A81F}" dt="2024-04-22T08:59:52.060" v="8766" actId="478"/>
          <ac:spMkLst>
            <pc:docMk/>
            <pc:sldMk cId="2276829615" sldId="483"/>
            <ac:spMk id="13" creationId="{C2157076-ED43-A2C6-E8D8-A1876288B349}"/>
          </ac:spMkLst>
        </pc:spChg>
        <pc:spChg chg="add del mod">
          <ac:chgData name="Huy Pham" userId="918db3a1909f15e0" providerId="LiveId" clId="{F25EFE69-9EE4-46EC-8F43-1A31E158A81F}" dt="2024-04-23T08:27:56.083" v="8795" actId="478"/>
          <ac:spMkLst>
            <pc:docMk/>
            <pc:sldMk cId="2276829615" sldId="483"/>
            <ac:spMk id="16" creationId="{538EE099-194D-147F-09AA-0A59081F22DF}"/>
          </ac:spMkLst>
        </pc:spChg>
        <pc:spChg chg="del">
          <ac:chgData name="Huy Pham" userId="918db3a1909f15e0" providerId="LiveId" clId="{F25EFE69-9EE4-46EC-8F43-1A31E158A81F}" dt="2024-04-22T08:59:52.060" v="8766" actId="478"/>
          <ac:spMkLst>
            <pc:docMk/>
            <pc:sldMk cId="2276829615" sldId="483"/>
            <ac:spMk id="16" creationId="{605E7DBF-2D5F-704F-0CC4-8639D7B2B8FE}"/>
          </ac:spMkLst>
        </pc:spChg>
        <pc:spChg chg="add mod">
          <ac:chgData name="Huy Pham" userId="918db3a1909f15e0" providerId="LiveId" clId="{F25EFE69-9EE4-46EC-8F43-1A31E158A81F}" dt="2024-04-23T08:28:09.736" v="8799" actId="20577"/>
          <ac:spMkLst>
            <pc:docMk/>
            <pc:sldMk cId="2276829615" sldId="483"/>
            <ac:spMk id="19" creationId="{8E201A39-6398-F25D-39C8-5FDDF2CC66AE}"/>
          </ac:spMkLst>
        </pc:spChg>
        <pc:spChg chg="del">
          <ac:chgData name="Huy Pham" userId="918db3a1909f15e0" providerId="LiveId" clId="{F25EFE69-9EE4-46EC-8F43-1A31E158A81F}" dt="2024-04-22T08:59:52.060" v="8766" actId="478"/>
          <ac:spMkLst>
            <pc:docMk/>
            <pc:sldMk cId="2276829615" sldId="483"/>
            <ac:spMk id="19" creationId="{E1FB5CC1-DEB0-5364-E800-68B32DF598B2}"/>
          </ac:spMkLst>
        </pc:spChg>
        <pc:spChg chg="add mod">
          <ac:chgData name="Huy Pham" userId="918db3a1909f15e0" providerId="LiveId" clId="{F25EFE69-9EE4-46EC-8F43-1A31E158A81F}" dt="2024-04-23T08:28:13.529" v="8801" actId="20577"/>
          <ac:spMkLst>
            <pc:docMk/>
            <pc:sldMk cId="2276829615" sldId="483"/>
            <ac:spMk id="20" creationId="{12F52463-F2F2-92A4-032F-3EFF4E650670}"/>
          </ac:spMkLst>
        </pc:spChg>
        <pc:spChg chg="add mod">
          <ac:chgData name="Huy Pham" userId="918db3a1909f15e0" providerId="LiveId" clId="{F25EFE69-9EE4-46EC-8F43-1A31E158A81F}" dt="2024-04-23T08:28:16.578" v="8803" actId="20577"/>
          <ac:spMkLst>
            <pc:docMk/>
            <pc:sldMk cId="2276829615" sldId="483"/>
            <ac:spMk id="21" creationId="{9EBB78A4-574B-047E-9E70-C369DEC9652B}"/>
          </ac:spMkLst>
        </pc:spChg>
        <pc:spChg chg="add mod">
          <ac:chgData name="Huy Pham" userId="918db3a1909f15e0" providerId="LiveId" clId="{F25EFE69-9EE4-46EC-8F43-1A31E158A81F}" dt="2024-04-23T08:27:04.022" v="8778" actId="1076"/>
          <ac:spMkLst>
            <pc:docMk/>
            <pc:sldMk cId="2276829615" sldId="483"/>
            <ac:spMk id="22" creationId="{634C68E8-8849-E0D4-A5E0-76EB0688E7FD}"/>
          </ac:spMkLst>
        </pc:spChg>
        <pc:spChg chg="del">
          <ac:chgData name="Huy Pham" userId="918db3a1909f15e0" providerId="LiveId" clId="{F25EFE69-9EE4-46EC-8F43-1A31E158A81F}" dt="2024-04-22T08:59:52.060" v="8766" actId="478"/>
          <ac:spMkLst>
            <pc:docMk/>
            <pc:sldMk cId="2276829615" sldId="483"/>
            <ac:spMk id="23" creationId="{12F50E93-6B4F-8215-995A-CC682E193683}"/>
          </ac:spMkLst>
        </pc:spChg>
        <pc:spChg chg="del">
          <ac:chgData name="Huy Pham" userId="918db3a1909f15e0" providerId="LiveId" clId="{F25EFE69-9EE4-46EC-8F43-1A31E158A81F}" dt="2024-04-22T08:59:52.060" v="8766" actId="478"/>
          <ac:spMkLst>
            <pc:docMk/>
            <pc:sldMk cId="2276829615" sldId="483"/>
            <ac:spMk id="24" creationId="{9FB912DB-32CF-6D3B-FC65-810B8942F459}"/>
          </ac:spMkLst>
        </pc:spChg>
        <pc:spChg chg="mod">
          <ac:chgData name="Huy Pham" userId="918db3a1909f15e0" providerId="LiveId" clId="{F25EFE69-9EE4-46EC-8F43-1A31E158A81F}" dt="2024-04-23T09:08:23.265" v="9974" actId="20577"/>
          <ac:spMkLst>
            <pc:docMk/>
            <pc:sldMk cId="2276829615" sldId="483"/>
            <ac:spMk id="26" creationId="{6155F20E-666A-00DF-9AC3-5138FBDDD604}"/>
          </ac:spMkLst>
        </pc:spChg>
        <pc:spChg chg="mod">
          <ac:chgData name="Huy Pham" userId="918db3a1909f15e0" providerId="LiveId" clId="{F25EFE69-9EE4-46EC-8F43-1A31E158A81F}" dt="2024-04-23T08:28:30.035" v="8808" actId="1076"/>
          <ac:spMkLst>
            <pc:docMk/>
            <pc:sldMk cId="2276829615" sldId="483"/>
            <ac:spMk id="27" creationId="{B7DF96CE-138B-5D04-594D-3E7C1EC510CA}"/>
          </ac:spMkLst>
        </pc:spChg>
        <pc:graphicFrameChg chg="add del mod">
          <ac:chgData name="Huy Pham" userId="918db3a1909f15e0" providerId="LiveId" clId="{F25EFE69-9EE4-46EC-8F43-1A31E158A81F}" dt="2024-04-22T09:00:02.007" v="8769"/>
          <ac:graphicFrameMkLst>
            <pc:docMk/>
            <pc:sldMk cId="2276829615" sldId="483"/>
            <ac:graphicFrameMk id="20" creationId="{3D6DE2DB-28D7-019A-89B1-ED23CCD0099B}"/>
          </ac:graphicFrameMkLst>
        </pc:graphicFrameChg>
      </pc:sldChg>
      <pc:sldChg chg="addSp delSp modSp add mod">
        <pc:chgData name="Huy Pham" userId="918db3a1909f15e0" providerId="LiveId" clId="{F25EFE69-9EE4-46EC-8F43-1A31E158A81F}" dt="2024-04-23T09:08:27.914" v="9975" actId="20577"/>
        <pc:sldMkLst>
          <pc:docMk/>
          <pc:sldMk cId="1606396816" sldId="484"/>
        </pc:sldMkLst>
        <pc:spChg chg="del">
          <ac:chgData name="Huy Pham" userId="918db3a1909f15e0" providerId="LiveId" clId="{F25EFE69-9EE4-46EC-8F43-1A31E158A81F}" dt="2024-04-23T08:28:42.522" v="8810" actId="478"/>
          <ac:spMkLst>
            <pc:docMk/>
            <pc:sldMk cId="1606396816" sldId="484"/>
            <ac:spMk id="3" creationId="{2E64C4F0-8D24-20B1-CDBB-471B6B770141}"/>
          </ac:spMkLst>
        </pc:spChg>
        <pc:spChg chg="del">
          <ac:chgData name="Huy Pham" userId="918db3a1909f15e0" providerId="LiveId" clId="{F25EFE69-9EE4-46EC-8F43-1A31E158A81F}" dt="2024-04-23T08:28:42.522" v="8810" actId="478"/>
          <ac:spMkLst>
            <pc:docMk/>
            <pc:sldMk cId="1606396816" sldId="484"/>
            <ac:spMk id="13" creationId="{03404321-9792-3358-8948-372C73D1B1F7}"/>
          </ac:spMkLst>
        </pc:spChg>
        <pc:spChg chg="del">
          <ac:chgData name="Huy Pham" userId="918db3a1909f15e0" providerId="LiveId" clId="{F25EFE69-9EE4-46EC-8F43-1A31E158A81F}" dt="2024-04-23T08:28:42.522" v="8810" actId="478"/>
          <ac:spMkLst>
            <pc:docMk/>
            <pc:sldMk cId="1606396816" sldId="484"/>
            <ac:spMk id="19" creationId="{8E201A39-6398-F25D-39C8-5FDDF2CC66AE}"/>
          </ac:spMkLst>
        </pc:spChg>
        <pc:spChg chg="del">
          <ac:chgData name="Huy Pham" userId="918db3a1909f15e0" providerId="LiveId" clId="{F25EFE69-9EE4-46EC-8F43-1A31E158A81F}" dt="2024-04-23T08:28:42.522" v="8810" actId="478"/>
          <ac:spMkLst>
            <pc:docMk/>
            <pc:sldMk cId="1606396816" sldId="484"/>
            <ac:spMk id="20" creationId="{12F52463-F2F2-92A4-032F-3EFF4E650670}"/>
          </ac:spMkLst>
        </pc:spChg>
        <pc:spChg chg="del">
          <ac:chgData name="Huy Pham" userId="918db3a1909f15e0" providerId="LiveId" clId="{F25EFE69-9EE4-46EC-8F43-1A31E158A81F}" dt="2024-04-23T08:28:42.522" v="8810" actId="478"/>
          <ac:spMkLst>
            <pc:docMk/>
            <pc:sldMk cId="1606396816" sldId="484"/>
            <ac:spMk id="21" creationId="{9EBB78A4-574B-047E-9E70-C369DEC9652B}"/>
          </ac:spMkLst>
        </pc:spChg>
        <pc:spChg chg="del">
          <ac:chgData name="Huy Pham" userId="918db3a1909f15e0" providerId="LiveId" clId="{F25EFE69-9EE4-46EC-8F43-1A31E158A81F}" dt="2024-04-23T08:28:42.522" v="8810" actId="478"/>
          <ac:spMkLst>
            <pc:docMk/>
            <pc:sldMk cId="1606396816" sldId="484"/>
            <ac:spMk id="22" creationId="{634C68E8-8849-E0D4-A5E0-76EB0688E7FD}"/>
          </ac:spMkLst>
        </pc:spChg>
        <pc:spChg chg="add mod">
          <ac:chgData name="Huy Pham" userId="918db3a1909f15e0" providerId="LiveId" clId="{F25EFE69-9EE4-46EC-8F43-1A31E158A81F}" dt="2024-04-23T08:29:13.234" v="8822" actId="1076"/>
          <ac:spMkLst>
            <pc:docMk/>
            <pc:sldMk cId="1606396816" sldId="484"/>
            <ac:spMk id="24" creationId="{4F25E2E0-C6CA-E8B6-C49E-2898AEEFC1F7}"/>
          </ac:spMkLst>
        </pc:spChg>
        <pc:spChg chg="add mod">
          <ac:chgData name="Huy Pham" userId="918db3a1909f15e0" providerId="LiveId" clId="{F25EFE69-9EE4-46EC-8F43-1A31E158A81F}" dt="2024-04-23T08:29:45.036" v="8830" actId="1076"/>
          <ac:spMkLst>
            <pc:docMk/>
            <pc:sldMk cId="1606396816" sldId="484"/>
            <ac:spMk id="25" creationId="{E812E5F8-B038-3F85-2450-112B724BC549}"/>
          </ac:spMkLst>
        </pc:spChg>
        <pc:spChg chg="mod">
          <ac:chgData name="Huy Pham" userId="918db3a1909f15e0" providerId="LiveId" clId="{F25EFE69-9EE4-46EC-8F43-1A31E158A81F}" dt="2024-04-23T09:08:27.914" v="9975" actId="20577"/>
          <ac:spMkLst>
            <pc:docMk/>
            <pc:sldMk cId="1606396816" sldId="484"/>
            <ac:spMk id="26" creationId="{6155F20E-666A-00DF-9AC3-5138FBDDD604}"/>
          </ac:spMkLst>
        </pc:spChg>
        <pc:spChg chg="mod">
          <ac:chgData name="Huy Pham" userId="918db3a1909f15e0" providerId="LiveId" clId="{F25EFE69-9EE4-46EC-8F43-1A31E158A81F}" dt="2024-04-23T08:30:59.714" v="8863" actId="20577"/>
          <ac:spMkLst>
            <pc:docMk/>
            <pc:sldMk cId="1606396816" sldId="484"/>
            <ac:spMk id="27" creationId="{B7DF96CE-138B-5D04-594D-3E7C1EC510CA}"/>
          </ac:spMkLst>
        </pc:spChg>
        <pc:spChg chg="add mod">
          <ac:chgData name="Huy Pham" userId="918db3a1909f15e0" providerId="LiveId" clId="{F25EFE69-9EE4-46EC-8F43-1A31E158A81F}" dt="2024-04-23T08:30:02.840" v="8836" actId="1076"/>
          <ac:spMkLst>
            <pc:docMk/>
            <pc:sldMk cId="1606396816" sldId="484"/>
            <ac:spMk id="28" creationId="{65594E7A-DFCC-EA86-4A10-7A817B934582}"/>
          </ac:spMkLst>
        </pc:spChg>
        <pc:spChg chg="add mod">
          <ac:chgData name="Huy Pham" userId="918db3a1909f15e0" providerId="LiveId" clId="{F25EFE69-9EE4-46EC-8F43-1A31E158A81F}" dt="2024-04-23T08:30:22.557" v="8840" actId="20577"/>
          <ac:spMkLst>
            <pc:docMk/>
            <pc:sldMk cId="1606396816" sldId="484"/>
            <ac:spMk id="29" creationId="{584B5F5D-9DE3-E120-BF80-D870E73EBDD3}"/>
          </ac:spMkLst>
        </pc:spChg>
        <pc:spChg chg="add mod">
          <ac:chgData name="Huy Pham" userId="918db3a1909f15e0" providerId="LiveId" clId="{F25EFE69-9EE4-46EC-8F43-1A31E158A81F}" dt="2024-04-23T08:30:24.771" v="8842" actId="20577"/>
          <ac:spMkLst>
            <pc:docMk/>
            <pc:sldMk cId="1606396816" sldId="484"/>
            <ac:spMk id="30" creationId="{3BDAB179-72EE-38FF-B900-030F93E51EE1}"/>
          </ac:spMkLst>
        </pc:spChg>
        <pc:spChg chg="add mod">
          <ac:chgData name="Huy Pham" userId="918db3a1909f15e0" providerId="LiveId" clId="{F25EFE69-9EE4-46EC-8F43-1A31E158A81F}" dt="2024-04-23T08:30:14.911" v="8838" actId="1076"/>
          <ac:spMkLst>
            <pc:docMk/>
            <pc:sldMk cId="1606396816" sldId="484"/>
            <ac:spMk id="31" creationId="{B5E33BB0-D698-FFCF-9694-EDCFB350F5CF}"/>
          </ac:spMkLst>
        </pc:spChg>
        <pc:graphicFrameChg chg="add del mod">
          <ac:chgData name="Huy Pham" userId="918db3a1909f15e0" providerId="LiveId" clId="{F25EFE69-9EE4-46EC-8F43-1A31E158A81F}" dt="2024-04-23T08:28:49.698" v="8813"/>
          <ac:graphicFrameMkLst>
            <pc:docMk/>
            <pc:sldMk cId="1606396816" sldId="484"/>
            <ac:graphicFrameMk id="16" creationId="{F02E4853-1C15-4A1A-3DAD-06F536D9445E}"/>
          </ac:graphicFrameMkLst>
        </pc:graphicFrameChg>
      </pc:sldChg>
      <pc:sldChg chg="addSp delSp modSp add mod">
        <pc:chgData name="Huy Pham" userId="918db3a1909f15e0" providerId="LiveId" clId="{F25EFE69-9EE4-46EC-8F43-1A31E158A81F}" dt="2024-04-23T09:08:33.440" v="9976" actId="20577"/>
        <pc:sldMkLst>
          <pc:docMk/>
          <pc:sldMk cId="1566985152" sldId="485"/>
        </pc:sldMkLst>
        <pc:spChg chg="add mod">
          <ac:chgData name="Huy Pham" userId="918db3a1909f15e0" providerId="LiveId" clId="{F25EFE69-9EE4-46EC-8F43-1A31E158A81F}" dt="2024-04-23T08:33:15.389" v="8875" actId="1076"/>
          <ac:spMkLst>
            <pc:docMk/>
            <pc:sldMk cId="1566985152" sldId="485"/>
            <ac:spMk id="3" creationId="{774EE879-EE02-BB06-BDC9-B82D56BF1A34}"/>
          </ac:spMkLst>
        </pc:spChg>
        <pc:spChg chg="add mod">
          <ac:chgData name="Huy Pham" userId="918db3a1909f15e0" providerId="LiveId" clId="{F25EFE69-9EE4-46EC-8F43-1A31E158A81F}" dt="2024-04-23T08:33:09.662" v="8874" actId="1076"/>
          <ac:spMkLst>
            <pc:docMk/>
            <pc:sldMk cId="1566985152" sldId="485"/>
            <ac:spMk id="13" creationId="{4EAABC05-D95A-84FE-D908-FD67009CC915}"/>
          </ac:spMkLst>
        </pc:spChg>
        <pc:spChg chg="add mod">
          <ac:chgData name="Huy Pham" userId="918db3a1909f15e0" providerId="LiveId" clId="{F25EFE69-9EE4-46EC-8F43-1A31E158A81F}" dt="2024-04-23T08:35:11.611" v="8926" actId="1035"/>
          <ac:spMkLst>
            <pc:docMk/>
            <pc:sldMk cId="1566985152" sldId="485"/>
            <ac:spMk id="16" creationId="{5D0B8679-0836-FF35-B2CC-81D09B101E0B}"/>
          </ac:spMkLst>
        </pc:spChg>
        <pc:spChg chg="add mod">
          <ac:chgData name="Huy Pham" userId="918db3a1909f15e0" providerId="LiveId" clId="{F25EFE69-9EE4-46EC-8F43-1A31E158A81F}" dt="2024-04-23T08:34:03.391" v="8900" actId="1036"/>
          <ac:spMkLst>
            <pc:docMk/>
            <pc:sldMk cId="1566985152" sldId="485"/>
            <ac:spMk id="21" creationId="{7E7EF89E-EB6E-EC20-CCB8-CAE13EBC576D}"/>
          </ac:spMkLst>
        </pc:spChg>
        <pc:spChg chg="add mod">
          <ac:chgData name="Huy Pham" userId="918db3a1909f15e0" providerId="LiveId" clId="{F25EFE69-9EE4-46EC-8F43-1A31E158A81F}" dt="2024-04-23T08:34:00.432" v="8894" actId="1076"/>
          <ac:spMkLst>
            <pc:docMk/>
            <pc:sldMk cId="1566985152" sldId="485"/>
            <ac:spMk id="22" creationId="{C7576E1F-079D-A4C2-E4C9-786CE6F2E927}"/>
          </ac:spMkLst>
        </pc:spChg>
        <pc:spChg chg="add mod">
          <ac:chgData name="Huy Pham" userId="918db3a1909f15e0" providerId="LiveId" clId="{F25EFE69-9EE4-46EC-8F43-1A31E158A81F}" dt="2024-04-23T08:34:21.260" v="8906" actId="1076"/>
          <ac:spMkLst>
            <pc:docMk/>
            <pc:sldMk cId="1566985152" sldId="485"/>
            <ac:spMk id="23" creationId="{B6C5F264-11A3-965C-2446-BB3EC86D8A90}"/>
          </ac:spMkLst>
        </pc:spChg>
        <pc:spChg chg="del">
          <ac:chgData name="Huy Pham" userId="918db3a1909f15e0" providerId="LiveId" clId="{F25EFE69-9EE4-46EC-8F43-1A31E158A81F}" dt="2024-04-23T08:32:08.033" v="8865" actId="478"/>
          <ac:spMkLst>
            <pc:docMk/>
            <pc:sldMk cId="1566985152" sldId="485"/>
            <ac:spMk id="24" creationId="{4F25E2E0-C6CA-E8B6-C49E-2898AEEFC1F7}"/>
          </ac:spMkLst>
        </pc:spChg>
        <pc:spChg chg="del">
          <ac:chgData name="Huy Pham" userId="918db3a1909f15e0" providerId="LiveId" clId="{F25EFE69-9EE4-46EC-8F43-1A31E158A81F}" dt="2024-04-23T08:32:08.033" v="8865" actId="478"/>
          <ac:spMkLst>
            <pc:docMk/>
            <pc:sldMk cId="1566985152" sldId="485"/>
            <ac:spMk id="25" creationId="{E812E5F8-B038-3F85-2450-112B724BC549}"/>
          </ac:spMkLst>
        </pc:spChg>
        <pc:spChg chg="mod">
          <ac:chgData name="Huy Pham" userId="918db3a1909f15e0" providerId="LiveId" clId="{F25EFE69-9EE4-46EC-8F43-1A31E158A81F}" dt="2024-04-23T09:08:33.440" v="9976" actId="20577"/>
          <ac:spMkLst>
            <pc:docMk/>
            <pc:sldMk cId="1566985152" sldId="485"/>
            <ac:spMk id="26" creationId="{6155F20E-666A-00DF-9AC3-5138FBDDD604}"/>
          </ac:spMkLst>
        </pc:spChg>
        <pc:spChg chg="del">
          <ac:chgData name="Huy Pham" userId="918db3a1909f15e0" providerId="LiveId" clId="{F25EFE69-9EE4-46EC-8F43-1A31E158A81F}" dt="2024-04-23T08:32:08.033" v="8865" actId="478"/>
          <ac:spMkLst>
            <pc:docMk/>
            <pc:sldMk cId="1566985152" sldId="485"/>
            <ac:spMk id="27" creationId="{B7DF96CE-138B-5D04-594D-3E7C1EC510CA}"/>
          </ac:spMkLst>
        </pc:spChg>
        <pc:spChg chg="del">
          <ac:chgData name="Huy Pham" userId="918db3a1909f15e0" providerId="LiveId" clId="{F25EFE69-9EE4-46EC-8F43-1A31E158A81F}" dt="2024-04-23T08:32:08.033" v="8865" actId="478"/>
          <ac:spMkLst>
            <pc:docMk/>
            <pc:sldMk cId="1566985152" sldId="485"/>
            <ac:spMk id="28" creationId="{65594E7A-DFCC-EA86-4A10-7A817B934582}"/>
          </ac:spMkLst>
        </pc:spChg>
        <pc:spChg chg="del">
          <ac:chgData name="Huy Pham" userId="918db3a1909f15e0" providerId="LiveId" clId="{F25EFE69-9EE4-46EC-8F43-1A31E158A81F}" dt="2024-04-23T08:32:08.033" v="8865" actId="478"/>
          <ac:spMkLst>
            <pc:docMk/>
            <pc:sldMk cId="1566985152" sldId="485"/>
            <ac:spMk id="29" creationId="{584B5F5D-9DE3-E120-BF80-D870E73EBDD3}"/>
          </ac:spMkLst>
        </pc:spChg>
        <pc:spChg chg="del">
          <ac:chgData name="Huy Pham" userId="918db3a1909f15e0" providerId="LiveId" clId="{F25EFE69-9EE4-46EC-8F43-1A31E158A81F}" dt="2024-04-23T08:32:08.033" v="8865" actId="478"/>
          <ac:spMkLst>
            <pc:docMk/>
            <pc:sldMk cId="1566985152" sldId="485"/>
            <ac:spMk id="30" creationId="{3BDAB179-72EE-38FF-B900-030F93E51EE1}"/>
          </ac:spMkLst>
        </pc:spChg>
        <pc:spChg chg="del">
          <ac:chgData name="Huy Pham" userId="918db3a1909f15e0" providerId="LiveId" clId="{F25EFE69-9EE4-46EC-8F43-1A31E158A81F}" dt="2024-04-23T08:32:08.033" v="8865" actId="478"/>
          <ac:spMkLst>
            <pc:docMk/>
            <pc:sldMk cId="1566985152" sldId="485"/>
            <ac:spMk id="31" creationId="{B5E33BB0-D698-FFCF-9694-EDCFB350F5CF}"/>
          </ac:spMkLst>
        </pc:spChg>
        <pc:spChg chg="add mod">
          <ac:chgData name="Huy Pham" userId="918db3a1909f15e0" providerId="LiveId" clId="{F25EFE69-9EE4-46EC-8F43-1A31E158A81F}" dt="2024-04-23T08:35:13.575" v="8931" actId="1035"/>
          <ac:spMkLst>
            <pc:docMk/>
            <pc:sldMk cId="1566985152" sldId="485"/>
            <ac:spMk id="35" creationId="{0B97B8C4-B24B-CDB1-198B-EA032735AFF2}"/>
          </ac:spMkLst>
        </pc:spChg>
        <pc:spChg chg="mod">
          <ac:chgData name="Huy Pham" userId="918db3a1909f15e0" providerId="LiveId" clId="{F25EFE69-9EE4-46EC-8F43-1A31E158A81F}" dt="2024-04-23T08:32:22.140" v="8867" actId="1076"/>
          <ac:spMkLst>
            <pc:docMk/>
            <pc:sldMk cId="1566985152" sldId="485"/>
            <ac:spMk id="40" creationId="{6FC78571-E57B-5A8C-C4C1-EA9EBC999441}"/>
          </ac:spMkLst>
        </pc:spChg>
        <pc:spChg chg="mod">
          <ac:chgData name="Huy Pham" userId="918db3a1909f15e0" providerId="LiveId" clId="{F25EFE69-9EE4-46EC-8F43-1A31E158A81F}" dt="2024-04-23T08:32:22.140" v="8867" actId="1076"/>
          <ac:spMkLst>
            <pc:docMk/>
            <pc:sldMk cId="1566985152" sldId="485"/>
            <ac:spMk id="41" creationId="{3F93EBA5-2705-AF29-D5DD-BB034CC92FD7}"/>
          </ac:spMkLst>
        </pc:spChg>
        <pc:spChg chg="mod">
          <ac:chgData name="Huy Pham" userId="918db3a1909f15e0" providerId="LiveId" clId="{F25EFE69-9EE4-46EC-8F43-1A31E158A81F}" dt="2024-04-23T08:32:22.140" v="8867" actId="1076"/>
          <ac:spMkLst>
            <pc:docMk/>
            <pc:sldMk cId="1566985152" sldId="485"/>
            <ac:spMk id="42" creationId="{6158CE6E-E04B-940F-2B70-ED009CDBF499}"/>
          </ac:spMkLst>
        </pc:spChg>
        <pc:spChg chg="mod">
          <ac:chgData name="Huy Pham" userId="918db3a1909f15e0" providerId="LiveId" clId="{F25EFE69-9EE4-46EC-8F43-1A31E158A81F}" dt="2024-04-23T08:32:22.140" v="8867" actId="1076"/>
          <ac:spMkLst>
            <pc:docMk/>
            <pc:sldMk cId="1566985152" sldId="485"/>
            <ac:spMk id="43" creationId="{36C42D21-F362-3E13-FFA8-B42796066500}"/>
          </ac:spMkLst>
        </pc:spChg>
        <pc:spChg chg="mod">
          <ac:chgData name="Huy Pham" userId="918db3a1909f15e0" providerId="LiveId" clId="{F25EFE69-9EE4-46EC-8F43-1A31E158A81F}" dt="2024-04-23T08:32:22.140" v="8867" actId="1076"/>
          <ac:spMkLst>
            <pc:docMk/>
            <pc:sldMk cId="1566985152" sldId="485"/>
            <ac:spMk id="44" creationId="{D9105734-5E18-1852-3913-03509586FE57}"/>
          </ac:spMkLst>
        </pc:spChg>
        <pc:spChg chg="add mod">
          <ac:chgData name="Huy Pham" userId="918db3a1909f15e0" providerId="LiveId" clId="{F25EFE69-9EE4-46EC-8F43-1A31E158A81F}" dt="2024-04-23T08:36:01.146" v="8946" actId="20577"/>
          <ac:spMkLst>
            <pc:docMk/>
            <pc:sldMk cId="1566985152" sldId="485"/>
            <ac:spMk id="45" creationId="{2E6712F7-BE2E-A7CE-0FC7-CAC4CC591804}"/>
          </ac:spMkLst>
        </pc:spChg>
        <pc:spChg chg="mod">
          <ac:chgData name="Huy Pham" userId="918db3a1909f15e0" providerId="LiveId" clId="{F25EFE69-9EE4-46EC-8F43-1A31E158A81F}" dt="2024-04-23T08:32:22.140" v="8867" actId="1076"/>
          <ac:spMkLst>
            <pc:docMk/>
            <pc:sldMk cId="1566985152" sldId="485"/>
            <ac:spMk id="46" creationId="{1ACB2EE9-B10D-9B8B-FD9E-6395B9BDF8F7}"/>
          </ac:spMkLst>
        </pc:spChg>
        <pc:spChg chg="mod">
          <ac:chgData name="Huy Pham" userId="918db3a1909f15e0" providerId="LiveId" clId="{F25EFE69-9EE4-46EC-8F43-1A31E158A81F}" dt="2024-04-23T08:32:22.140" v="8867" actId="1076"/>
          <ac:spMkLst>
            <pc:docMk/>
            <pc:sldMk cId="1566985152" sldId="485"/>
            <ac:spMk id="50" creationId="{66E00F58-1C6B-57FC-0841-E11B3091FF8E}"/>
          </ac:spMkLst>
        </pc:spChg>
        <pc:spChg chg="mod">
          <ac:chgData name="Huy Pham" userId="918db3a1909f15e0" providerId="LiveId" clId="{F25EFE69-9EE4-46EC-8F43-1A31E158A81F}" dt="2024-04-23T08:32:22.140" v="8867" actId="1076"/>
          <ac:spMkLst>
            <pc:docMk/>
            <pc:sldMk cId="1566985152" sldId="485"/>
            <ac:spMk id="51" creationId="{DB0B1552-82EF-D121-3257-65066A394BB9}"/>
          </ac:spMkLst>
        </pc:spChg>
        <pc:spChg chg="mod">
          <ac:chgData name="Huy Pham" userId="918db3a1909f15e0" providerId="LiveId" clId="{F25EFE69-9EE4-46EC-8F43-1A31E158A81F}" dt="2024-04-23T08:32:22.140" v="8867" actId="1076"/>
          <ac:spMkLst>
            <pc:docMk/>
            <pc:sldMk cId="1566985152" sldId="485"/>
            <ac:spMk id="55" creationId="{5AA0E364-5C40-2BA0-622F-252462D1FD40}"/>
          </ac:spMkLst>
        </pc:spChg>
        <pc:spChg chg="mod">
          <ac:chgData name="Huy Pham" userId="918db3a1909f15e0" providerId="LiveId" clId="{F25EFE69-9EE4-46EC-8F43-1A31E158A81F}" dt="2024-04-23T08:32:22.140" v="8867" actId="1076"/>
          <ac:spMkLst>
            <pc:docMk/>
            <pc:sldMk cId="1566985152" sldId="485"/>
            <ac:spMk id="56" creationId="{24BA1B96-9D6E-45BA-EE5A-9DE771AC52EE}"/>
          </ac:spMkLst>
        </pc:spChg>
        <pc:spChg chg="mod">
          <ac:chgData name="Huy Pham" userId="918db3a1909f15e0" providerId="LiveId" clId="{F25EFE69-9EE4-46EC-8F43-1A31E158A81F}" dt="2024-04-23T08:32:22.140" v="8867" actId="1076"/>
          <ac:spMkLst>
            <pc:docMk/>
            <pc:sldMk cId="1566985152" sldId="485"/>
            <ac:spMk id="58" creationId="{6DABB2ED-2BEE-1145-9F29-40F748C38F69}"/>
          </ac:spMkLst>
        </pc:spChg>
        <pc:spChg chg="mod">
          <ac:chgData name="Huy Pham" userId="918db3a1909f15e0" providerId="LiveId" clId="{F25EFE69-9EE4-46EC-8F43-1A31E158A81F}" dt="2024-04-23T08:32:22.140" v="8867" actId="1076"/>
          <ac:spMkLst>
            <pc:docMk/>
            <pc:sldMk cId="1566985152" sldId="485"/>
            <ac:spMk id="63" creationId="{A1371B86-3FE8-AADF-CDF3-6B039810061B}"/>
          </ac:spMkLst>
        </pc:spChg>
        <pc:spChg chg="del mod">
          <ac:chgData name="Huy Pham" userId="918db3a1909f15e0" providerId="LiveId" clId="{F25EFE69-9EE4-46EC-8F43-1A31E158A81F}" dt="2024-04-23T08:32:24.464" v="8868" actId="478"/>
          <ac:spMkLst>
            <pc:docMk/>
            <pc:sldMk cId="1566985152" sldId="485"/>
            <ac:spMk id="66" creationId="{6BAD965A-F08C-D8FD-20A7-B249A4971064}"/>
          </ac:spMkLst>
        </pc:spChg>
        <pc:graphicFrameChg chg="add del mod">
          <ac:chgData name="Huy Pham" userId="918db3a1909f15e0" providerId="LiveId" clId="{F25EFE69-9EE4-46EC-8F43-1A31E158A81F}" dt="2024-04-23T08:33:25.190" v="8878"/>
          <ac:graphicFrameMkLst>
            <pc:docMk/>
            <pc:sldMk cId="1566985152" sldId="485"/>
            <ac:graphicFrameMk id="19" creationId="{3F0D5367-5846-22AD-C9F1-D960947CA3FC}"/>
          </ac:graphicFrameMkLst>
        </pc:graphicFrameChg>
        <pc:graphicFrameChg chg="add del mod">
          <ac:chgData name="Huy Pham" userId="918db3a1909f15e0" providerId="LiveId" clId="{F25EFE69-9EE4-46EC-8F43-1A31E158A81F}" dt="2024-04-23T08:34:46.320" v="8911"/>
          <ac:graphicFrameMkLst>
            <pc:docMk/>
            <pc:sldMk cId="1566985152" sldId="485"/>
            <ac:graphicFrameMk id="33" creationId="{3E87C2E8-0594-1F38-E34A-EE7FE7809D60}"/>
          </ac:graphicFrameMkLst>
        </pc:graphicFrameChg>
        <pc:graphicFrameChg chg="add del mod">
          <ac:chgData name="Huy Pham" userId="918db3a1909f15e0" providerId="LiveId" clId="{F25EFE69-9EE4-46EC-8F43-1A31E158A81F}" dt="2024-04-23T08:35:38.747" v="8934"/>
          <ac:graphicFrameMkLst>
            <pc:docMk/>
            <pc:sldMk cId="1566985152" sldId="485"/>
            <ac:graphicFrameMk id="36" creationId="{7BCA7A1C-F2A2-973B-78B3-BFD6491E279F}"/>
          </ac:graphicFrameMkLst>
        </pc:graphicFrameChg>
        <pc:cxnChg chg="mod">
          <ac:chgData name="Huy Pham" userId="918db3a1909f15e0" providerId="LiveId" clId="{F25EFE69-9EE4-46EC-8F43-1A31E158A81F}" dt="2024-04-23T08:32:22.140" v="8867" actId="1076"/>
          <ac:cxnSpMkLst>
            <pc:docMk/>
            <pc:sldMk cId="1566985152" sldId="485"/>
            <ac:cxnSpMk id="32" creationId="{491EAD80-5BEF-C88B-B43A-9B30B08D1605}"/>
          </ac:cxnSpMkLst>
        </pc:cxnChg>
        <pc:cxnChg chg="mod">
          <ac:chgData name="Huy Pham" userId="918db3a1909f15e0" providerId="LiveId" clId="{F25EFE69-9EE4-46EC-8F43-1A31E158A81F}" dt="2024-04-23T08:32:22.140" v="8867" actId="1076"/>
          <ac:cxnSpMkLst>
            <pc:docMk/>
            <pc:sldMk cId="1566985152" sldId="485"/>
            <ac:cxnSpMk id="38" creationId="{1F889E71-81AE-D452-521D-C4B5E67B2FC0}"/>
          </ac:cxnSpMkLst>
        </pc:cxnChg>
        <pc:cxnChg chg="mod">
          <ac:chgData name="Huy Pham" userId="918db3a1909f15e0" providerId="LiveId" clId="{F25EFE69-9EE4-46EC-8F43-1A31E158A81F}" dt="2024-04-23T08:32:22.140" v="8867" actId="1076"/>
          <ac:cxnSpMkLst>
            <pc:docMk/>
            <pc:sldMk cId="1566985152" sldId="485"/>
            <ac:cxnSpMk id="39" creationId="{F1410F70-4E42-D2F2-C2F2-02689A2A42F1}"/>
          </ac:cxnSpMkLst>
        </pc:cxnChg>
        <pc:cxnChg chg="mod">
          <ac:chgData name="Huy Pham" userId="918db3a1909f15e0" providerId="LiveId" clId="{F25EFE69-9EE4-46EC-8F43-1A31E158A81F}" dt="2024-04-23T08:32:22.140" v="8867" actId="1076"/>
          <ac:cxnSpMkLst>
            <pc:docMk/>
            <pc:sldMk cId="1566985152" sldId="485"/>
            <ac:cxnSpMk id="52" creationId="{DD4DEFFD-DAC6-DD19-3422-B3A90232689A}"/>
          </ac:cxnSpMkLst>
        </pc:cxnChg>
        <pc:cxnChg chg="mod">
          <ac:chgData name="Huy Pham" userId="918db3a1909f15e0" providerId="LiveId" clId="{F25EFE69-9EE4-46EC-8F43-1A31E158A81F}" dt="2024-04-23T08:32:22.140" v="8867" actId="1076"/>
          <ac:cxnSpMkLst>
            <pc:docMk/>
            <pc:sldMk cId="1566985152" sldId="485"/>
            <ac:cxnSpMk id="60" creationId="{FDE009F4-F200-68F3-B3CD-2693C630BBEC}"/>
          </ac:cxnSpMkLst>
        </pc:cxnChg>
        <pc:cxnChg chg="mod">
          <ac:chgData name="Huy Pham" userId="918db3a1909f15e0" providerId="LiveId" clId="{F25EFE69-9EE4-46EC-8F43-1A31E158A81F}" dt="2024-04-23T08:32:22.140" v="8867" actId="1076"/>
          <ac:cxnSpMkLst>
            <pc:docMk/>
            <pc:sldMk cId="1566985152" sldId="485"/>
            <ac:cxnSpMk id="61" creationId="{FAFB9A29-9983-0B09-3767-9DA08EE97AB7}"/>
          </ac:cxnSpMkLst>
        </pc:cxnChg>
        <pc:cxnChg chg="mod">
          <ac:chgData name="Huy Pham" userId="918db3a1909f15e0" providerId="LiveId" clId="{F25EFE69-9EE4-46EC-8F43-1A31E158A81F}" dt="2024-04-23T08:32:22.140" v="8867" actId="1076"/>
          <ac:cxnSpMkLst>
            <pc:docMk/>
            <pc:sldMk cId="1566985152" sldId="485"/>
            <ac:cxnSpMk id="64" creationId="{64ACD36F-8E85-5867-4EDA-4E1917AC3C39}"/>
          </ac:cxnSpMkLst>
        </pc:cxnChg>
      </pc:sldChg>
      <pc:sldChg chg="addSp delSp modSp add mod">
        <pc:chgData name="Huy Pham" userId="918db3a1909f15e0" providerId="LiveId" clId="{F25EFE69-9EE4-46EC-8F43-1A31E158A81F}" dt="2024-04-23T09:08:38.683" v="9977" actId="20577"/>
        <pc:sldMkLst>
          <pc:docMk/>
          <pc:sldMk cId="1593328835" sldId="486"/>
        </pc:sldMkLst>
        <pc:spChg chg="del">
          <ac:chgData name="Huy Pham" userId="918db3a1909f15e0" providerId="LiveId" clId="{F25EFE69-9EE4-46EC-8F43-1A31E158A81F}" dt="2024-04-23T08:36:28.620" v="8951" actId="478"/>
          <ac:spMkLst>
            <pc:docMk/>
            <pc:sldMk cId="1593328835" sldId="486"/>
            <ac:spMk id="3" creationId="{774EE879-EE02-BB06-BDC9-B82D56BF1A34}"/>
          </ac:spMkLst>
        </pc:spChg>
        <pc:spChg chg="del">
          <ac:chgData name="Huy Pham" userId="918db3a1909f15e0" providerId="LiveId" clId="{F25EFE69-9EE4-46EC-8F43-1A31E158A81F}" dt="2024-04-23T08:36:28.620" v="8951" actId="478"/>
          <ac:spMkLst>
            <pc:docMk/>
            <pc:sldMk cId="1593328835" sldId="486"/>
            <ac:spMk id="13" creationId="{4EAABC05-D95A-84FE-D908-FD67009CC915}"/>
          </ac:spMkLst>
        </pc:spChg>
        <pc:spChg chg="del">
          <ac:chgData name="Huy Pham" userId="918db3a1909f15e0" providerId="LiveId" clId="{F25EFE69-9EE4-46EC-8F43-1A31E158A81F}" dt="2024-04-23T08:36:25.337" v="8950" actId="478"/>
          <ac:spMkLst>
            <pc:docMk/>
            <pc:sldMk cId="1593328835" sldId="486"/>
            <ac:spMk id="16" creationId="{5D0B8679-0836-FF35-B2CC-81D09B101E0B}"/>
          </ac:spMkLst>
        </pc:spChg>
        <pc:spChg chg="add mod">
          <ac:chgData name="Huy Pham" userId="918db3a1909f15e0" providerId="LiveId" clId="{F25EFE69-9EE4-46EC-8F43-1A31E158A81F}" dt="2024-04-23T08:39:05.508" v="8997" actId="1036"/>
          <ac:spMkLst>
            <pc:docMk/>
            <pc:sldMk cId="1593328835" sldId="486"/>
            <ac:spMk id="20" creationId="{DFA78785-5922-FE08-AFEC-FB7CBE7EB2C5}"/>
          </ac:spMkLst>
        </pc:spChg>
        <pc:spChg chg="del">
          <ac:chgData name="Huy Pham" userId="918db3a1909f15e0" providerId="LiveId" clId="{F25EFE69-9EE4-46EC-8F43-1A31E158A81F}" dt="2024-04-23T08:36:28.620" v="8951" actId="478"/>
          <ac:spMkLst>
            <pc:docMk/>
            <pc:sldMk cId="1593328835" sldId="486"/>
            <ac:spMk id="21" creationId="{7E7EF89E-EB6E-EC20-CCB8-CAE13EBC576D}"/>
          </ac:spMkLst>
        </pc:spChg>
        <pc:spChg chg="del">
          <ac:chgData name="Huy Pham" userId="918db3a1909f15e0" providerId="LiveId" clId="{F25EFE69-9EE4-46EC-8F43-1A31E158A81F}" dt="2024-04-23T08:36:28.620" v="8951" actId="478"/>
          <ac:spMkLst>
            <pc:docMk/>
            <pc:sldMk cId="1593328835" sldId="486"/>
            <ac:spMk id="22" creationId="{C7576E1F-079D-A4C2-E4C9-786CE6F2E927}"/>
          </ac:spMkLst>
        </pc:spChg>
        <pc:spChg chg="del">
          <ac:chgData name="Huy Pham" userId="918db3a1909f15e0" providerId="LiveId" clId="{F25EFE69-9EE4-46EC-8F43-1A31E158A81F}" dt="2024-04-23T08:36:28.620" v="8951" actId="478"/>
          <ac:spMkLst>
            <pc:docMk/>
            <pc:sldMk cId="1593328835" sldId="486"/>
            <ac:spMk id="23" creationId="{B6C5F264-11A3-965C-2446-BB3EC86D8A90}"/>
          </ac:spMkLst>
        </pc:spChg>
        <pc:spChg chg="add mod">
          <ac:chgData name="Huy Pham" userId="918db3a1909f15e0" providerId="LiveId" clId="{F25EFE69-9EE4-46EC-8F43-1A31E158A81F}" dt="2024-04-23T08:39:07.510" v="8999" actId="1036"/>
          <ac:spMkLst>
            <pc:docMk/>
            <pc:sldMk cId="1593328835" sldId="486"/>
            <ac:spMk id="24" creationId="{A062C51F-0DC0-017B-68AA-FED6297780AE}"/>
          </ac:spMkLst>
        </pc:spChg>
        <pc:spChg chg="add mod">
          <ac:chgData name="Huy Pham" userId="918db3a1909f15e0" providerId="LiveId" clId="{F25EFE69-9EE4-46EC-8F43-1A31E158A81F}" dt="2024-04-23T08:39:03.628" v="8995" actId="1036"/>
          <ac:spMkLst>
            <pc:docMk/>
            <pc:sldMk cId="1593328835" sldId="486"/>
            <ac:spMk id="25" creationId="{BF529D5F-5E1B-2C02-16D9-61689F7B7939}"/>
          </ac:spMkLst>
        </pc:spChg>
        <pc:spChg chg="mod">
          <ac:chgData name="Huy Pham" userId="918db3a1909f15e0" providerId="LiveId" clId="{F25EFE69-9EE4-46EC-8F43-1A31E158A81F}" dt="2024-04-23T09:08:38.683" v="9977" actId="20577"/>
          <ac:spMkLst>
            <pc:docMk/>
            <pc:sldMk cId="1593328835" sldId="486"/>
            <ac:spMk id="26" creationId="{6155F20E-666A-00DF-9AC3-5138FBDDD604}"/>
          </ac:spMkLst>
        </pc:spChg>
        <pc:spChg chg="add mod">
          <ac:chgData name="Huy Pham" userId="918db3a1909f15e0" providerId="LiveId" clId="{F25EFE69-9EE4-46EC-8F43-1A31E158A81F}" dt="2024-04-23T08:38:57.395" v="8988" actId="1076"/>
          <ac:spMkLst>
            <pc:docMk/>
            <pc:sldMk cId="1593328835" sldId="486"/>
            <ac:spMk id="27" creationId="{002A6304-7C13-28F8-0FC5-031ACEF7AF35}"/>
          </ac:spMkLst>
        </pc:spChg>
        <pc:spChg chg="add mod">
          <ac:chgData name="Huy Pham" userId="918db3a1909f15e0" providerId="LiveId" clId="{F25EFE69-9EE4-46EC-8F43-1A31E158A81F}" dt="2024-04-23T08:39:11.470" v="9000" actId="1076"/>
          <ac:spMkLst>
            <pc:docMk/>
            <pc:sldMk cId="1593328835" sldId="486"/>
            <ac:spMk id="28" creationId="{6832C701-93B7-825C-B162-A54C3EAAE059}"/>
          </ac:spMkLst>
        </pc:spChg>
        <pc:spChg chg="add del">
          <ac:chgData name="Huy Pham" userId="918db3a1909f15e0" providerId="LiveId" clId="{F25EFE69-9EE4-46EC-8F43-1A31E158A81F}" dt="2024-04-23T08:39:38.072" v="9003" actId="478"/>
          <ac:spMkLst>
            <pc:docMk/>
            <pc:sldMk cId="1593328835" sldId="486"/>
            <ac:spMk id="29" creationId="{6BBEB46E-CDC4-FA88-200B-05DE4A04D5EA}"/>
          </ac:spMkLst>
        </pc:spChg>
        <pc:spChg chg="add del mod">
          <ac:chgData name="Huy Pham" userId="918db3a1909f15e0" providerId="LiveId" clId="{F25EFE69-9EE4-46EC-8F43-1A31E158A81F}" dt="2024-04-23T08:53:40.423" v="9597" actId="21"/>
          <ac:spMkLst>
            <pc:docMk/>
            <pc:sldMk cId="1593328835" sldId="486"/>
            <ac:spMk id="30" creationId="{A9D62A40-660B-E53C-67A1-4AD88643D15F}"/>
          </ac:spMkLst>
        </pc:spChg>
        <pc:spChg chg="add del mod">
          <ac:chgData name="Huy Pham" userId="918db3a1909f15e0" providerId="LiveId" clId="{F25EFE69-9EE4-46EC-8F43-1A31E158A81F}" dt="2024-04-23T08:53:44.765" v="9599" actId="21"/>
          <ac:spMkLst>
            <pc:docMk/>
            <pc:sldMk cId="1593328835" sldId="486"/>
            <ac:spMk id="31" creationId="{7D7C53DC-B260-C04E-B921-58EBF8BC55A6}"/>
          </ac:spMkLst>
        </pc:spChg>
        <pc:spChg chg="add del mod">
          <ac:chgData name="Huy Pham" userId="918db3a1909f15e0" providerId="LiveId" clId="{F25EFE69-9EE4-46EC-8F43-1A31E158A81F}" dt="2024-04-23T08:44:02.012" v="9236" actId="478"/>
          <ac:spMkLst>
            <pc:docMk/>
            <pc:sldMk cId="1593328835" sldId="486"/>
            <ac:spMk id="33" creationId="{26A2DD3C-3F90-A5E4-BB76-B51D21464DAF}"/>
          </ac:spMkLst>
        </pc:spChg>
        <pc:spChg chg="del">
          <ac:chgData name="Huy Pham" userId="918db3a1909f15e0" providerId="LiveId" clId="{F25EFE69-9EE4-46EC-8F43-1A31E158A81F}" dt="2024-04-23T08:36:24.231" v="8949" actId="478"/>
          <ac:spMkLst>
            <pc:docMk/>
            <pc:sldMk cId="1593328835" sldId="486"/>
            <ac:spMk id="35" creationId="{0B97B8C4-B24B-CDB1-198B-EA032735AFF2}"/>
          </ac:spMkLst>
        </pc:spChg>
        <pc:spChg chg="add mod">
          <ac:chgData name="Huy Pham" userId="918db3a1909f15e0" providerId="LiveId" clId="{F25EFE69-9EE4-46EC-8F43-1A31E158A81F}" dt="2024-04-23T09:02:16.823" v="9902" actId="1076"/>
          <ac:spMkLst>
            <pc:docMk/>
            <pc:sldMk cId="1593328835" sldId="486"/>
            <ac:spMk id="37" creationId="{2316EF46-BE59-162A-5A72-433A9F8F84F2}"/>
          </ac:spMkLst>
        </pc:spChg>
        <pc:spChg chg="del">
          <ac:chgData name="Huy Pham" userId="918db3a1909f15e0" providerId="LiveId" clId="{F25EFE69-9EE4-46EC-8F43-1A31E158A81F}" dt="2024-04-23T08:36:22.638" v="8948" actId="478"/>
          <ac:spMkLst>
            <pc:docMk/>
            <pc:sldMk cId="1593328835" sldId="486"/>
            <ac:spMk id="45" creationId="{2E6712F7-BE2E-A7CE-0FC7-CAC4CC591804}"/>
          </ac:spMkLst>
        </pc:spChg>
        <pc:spChg chg="add mod">
          <ac:chgData name="Huy Pham" userId="918db3a1909f15e0" providerId="LiveId" clId="{F25EFE69-9EE4-46EC-8F43-1A31E158A81F}" dt="2024-04-23T09:02:16.823" v="9902" actId="1076"/>
          <ac:spMkLst>
            <pc:docMk/>
            <pc:sldMk cId="1593328835" sldId="486"/>
            <ac:spMk id="47" creationId="{96620AD3-3E6E-B955-9080-C9A4F1B67622}"/>
          </ac:spMkLst>
        </pc:spChg>
        <pc:spChg chg="add mod">
          <ac:chgData name="Huy Pham" userId="918db3a1909f15e0" providerId="LiveId" clId="{F25EFE69-9EE4-46EC-8F43-1A31E158A81F}" dt="2024-04-23T09:02:16.823" v="9902" actId="1076"/>
          <ac:spMkLst>
            <pc:docMk/>
            <pc:sldMk cId="1593328835" sldId="486"/>
            <ac:spMk id="48" creationId="{F773D16F-036F-5616-85C8-2A8B02137FB2}"/>
          </ac:spMkLst>
        </pc:spChg>
        <pc:spChg chg="add mod">
          <ac:chgData name="Huy Pham" userId="918db3a1909f15e0" providerId="LiveId" clId="{F25EFE69-9EE4-46EC-8F43-1A31E158A81F}" dt="2024-04-23T09:02:16.823" v="9902" actId="1076"/>
          <ac:spMkLst>
            <pc:docMk/>
            <pc:sldMk cId="1593328835" sldId="486"/>
            <ac:spMk id="70" creationId="{7B96FAC8-62EA-50FC-7887-D41C2A6603AC}"/>
          </ac:spMkLst>
        </pc:spChg>
        <pc:spChg chg="add mod">
          <ac:chgData name="Huy Pham" userId="918db3a1909f15e0" providerId="LiveId" clId="{F25EFE69-9EE4-46EC-8F43-1A31E158A81F}" dt="2024-04-23T09:02:16.823" v="9902" actId="1076"/>
          <ac:spMkLst>
            <pc:docMk/>
            <pc:sldMk cId="1593328835" sldId="486"/>
            <ac:spMk id="71" creationId="{CB9A341C-9469-D6B9-7BA0-DE2B260052E1}"/>
          </ac:spMkLst>
        </pc:spChg>
        <pc:spChg chg="add mod">
          <ac:chgData name="Huy Pham" userId="918db3a1909f15e0" providerId="LiveId" clId="{F25EFE69-9EE4-46EC-8F43-1A31E158A81F}" dt="2024-04-23T09:02:16.823" v="9902" actId="1076"/>
          <ac:spMkLst>
            <pc:docMk/>
            <pc:sldMk cId="1593328835" sldId="486"/>
            <ac:spMk id="72" creationId="{8447A813-67FC-96A2-359A-4FBE371710C4}"/>
          </ac:spMkLst>
        </pc:spChg>
        <pc:spChg chg="add mod">
          <ac:chgData name="Huy Pham" userId="918db3a1909f15e0" providerId="LiveId" clId="{F25EFE69-9EE4-46EC-8F43-1A31E158A81F}" dt="2024-04-23T09:02:16.823" v="9902" actId="1076"/>
          <ac:spMkLst>
            <pc:docMk/>
            <pc:sldMk cId="1593328835" sldId="486"/>
            <ac:spMk id="73" creationId="{7DDB307A-F076-16EC-9482-8288B18DD5C7}"/>
          </ac:spMkLst>
        </pc:spChg>
        <pc:spChg chg="add del mod">
          <ac:chgData name="Huy Pham" userId="918db3a1909f15e0" providerId="LiveId" clId="{F25EFE69-9EE4-46EC-8F43-1A31E158A81F}" dt="2024-04-23T09:02:16.823" v="9902" actId="1076"/>
          <ac:spMkLst>
            <pc:docMk/>
            <pc:sldMk cId="1593328835" sldId="486"/>
            <ac:spMk id="74" creationId="{246D65A5-6A16-3335-E405-5AB43FD637AF}"/>
          </ac:spMkLst>
        </pc:spChg>
        <pc:spChg chg="add mod">
          <ac:chgData name="Huy Pham" userId="918db3a1909f15e0" providerId="LiveId" clId="{F25EFE69-9EE4-46EC-8F43-1A31E158A81F}" dt="2024-04-23T09:02:16.823" v="9902" actId="1076"/>
          <ac:spMkLst>
            <pc:docMk/>
            <pc:sldMk cId="1593328835" sldId="486"/>
            <ac:spMk id="75" creationId="{4A3A2B0F-3313-D0F9-E160-55FE3E5C2A05}"/>
          </ac:spMkLst>
        </pc:spChg>
        <pc:spChg chg="add mod">
          <ac:chgData name="Huy Pham" userId="918db3a1909f15e0" providerId="LiveId" clId="{F25EFE69-9EE4-46EC-8F43-1A31E158A81F}" dt="2024-04-23T09:02:16.823" v="9902" actId="1076"/>
          <ac:spMkLst>
            <pc:docMk/>
            <pc:sldMk cId="1593328835" sldId="486"/>
            <ac:spMk id="76" creationId="{2A4454CA-6CFF-6677-FA74-2D4A8080E331}"/>
          </ac:spMkLst>
        </pc:spChg>
        <pc:spChg chg="add del mod">
          <ac:chgData name="Huy Pham" userId="918db3a1909f15e0" providerId="LiveId" clId="{F25EFE69-9EE4-46EC-8F43-1A31E158A81F}" dt="2024-04-23T09:02:16.823" v="9902" actId="1076"/>
          <ac:spMkLst>
            <pc:docMk/>
            <pc:sldMk cId="1593328835" sldId="486"/>
            <ac:spMk id="77" creationId="{B0F7FC10-1E70-7F9B-C28A-73AB420BE717}"/>
          </ac:spMkLst>
        </pc:spChg>
        <pc:spChg chg="add mod">
          <ac:chgData name="Huy Pham" userId="918db3a1909f15e0" providerId="LiveId" clId="{F25EFE69-9EE4-46EC-8F43-1A31E158A81F}" dt="2024-04-23T09:02:16.823" v="9902" actId="1076"/>
          <ac:spMkLst>
            <pc:docMk/>
            <pc:sldMk cId="1593328835" sldId="486"/>
            <ac:spMk id="78" creationId="{6163A1CD-5E32-696A-A67A-8E7C3D470450}"/>
          </ac:spMkLst>
        </pc:spChg>
        <pc:spChg chg="add mod">
          <ac:chgData name="Huy Pham" userId="918db3a1909f15e0" providerId="LiveId" clId="{F25EFE69-9EE4-46EC-8F43-1A31E158A81F}" dt="2024-04-23T09:02:16.823" v="9902" actId="1076"/>
          <ac:spMkLst>
            <pc:docMk/>
            <pc:sldMk cId="1593328835" sldId="486"/>
            <ac:spMk id="79" creationId="{CEB06A2D-C9D1-66A8-CA0B-7A11CD4DAC7D}"/>
          </ac:spMkLst>
        </pc:spChg>
        <pc:spChg chg="add mod">
          <ac:chgData name="Huy Pham" userId="918db3a1909f15e0" providerId="LiveId" clId="{F25EFE69-9EE4-46EC-8F43-1A31E158A81F}" dt="2024-04-23T09:02:16.823" v="9902" actId="1076"/>
          <ac:spMkLst>
            <pc:docMk/>
            <pc:sldMk cId="1593328835" sldId="486"/>
            <ac:spMk id="80" creationId="{5665245B-962F-F7BF-B5D5-662A15DFFA84}"/>
          </ac:spMkLst>
        </pc:spChg>
        <pc:spChg chg="add mod">
          <ac:chgData name="Huy Pham" userId="918db3a1909f15e0" providerId="LiveId" clId="{F25EFE69-9EE4-46EC-8F43-1A31E158A81F}" dt="2024-04-23T09:02:16.823" v="9902" actId="1076"/>
          <ac:spMkLst>
            <pc:docMk/>
            <pc:sldMk cId="1593328835" sldId="486"/>
            <ac:spMk id="81" creationId="{B44C4CAA-FDB5-85FF-2784-AA87A2B54F42}"/>
          </ac:spMkLst>
        </pc:spChg>
        <pc:spChg chg="add del mod">
          <ac:chgData name="Huy Pham" userId="918db3a1909f15e0" providerId="LiveId" clId="{F25EFE69-9EE4-46EC-8F43-1A31E158A81F}" dt="2024-04-23T09:02:16.823" v="9902" actId="1076"/>
          <ac:spMkLst>
            <pc:docMk/>
            <pc:sldMk cId="1593328835" sldId="486"/>
            <ac:spMk id="82" creationId="{5459454D-F3E0-9CDB-25C8-837F65EF7B28}"/>
          </ac:spMkLst>
        </pc:spChg>
        <pc:spChg chg="add mod">
          <ac:chgData name="Huy Pham" userId="918db3a1909f15e0" providerId="LiveId" clId="{F25EFE69-9EE4-46EC-8F43-1A31E158A81F}" dt="2024-04-23T09:02:16.823" v="9902" actId="1076"/>
          <ac:spMkLst>
            <pc:docMk/>
            <pc:sldMk cId="1593328835" sldId="486"/>
            <ac:spMk id="83" creationId="{8EDEE5F2-EF89-8304-86A2-F13C1C0FD4AC}"/>
          </ac:spMkLst>
        </pc:spChg>
        <pc:spChg chg="add del mod">
          <ac:chgData name="Huy Pham" userId="918db3a1909f15e0" providerId="LiveId" clId="{F25EFE69-9EE4-46EC-8F43-1A31E158A81F}" dt="2024-04-23T08:52:53.272" v="9521" actId="478"/>
          <ac:spMkLst>
            <pc:docMk/>
            <pc:sldMk cId="1593328835" sldId="486"/>
            <ac:spMk id="85" creationId="{A63ACCA9-55B9-8FAD-A3A3-16E656CACE8E}"/>
          </ac:spMkLst>
        </pc:spChg>
        <pc:spChg chg="add del mod">
          <ac:chgData name="Huy Pham" userId="918db3a1909f15e0" providerId="LiveId" clId="{F25EFE69-9EE4-46EC-8F43-1A31E158A81F}" dt="2024-04-23T08:53:56.559" v="9601" actId="21"/>
          <ac:spMkLst>
            <pc:docMk/>
            <pc:sldMk cId="1593328835" sldId="486"/>
            <ac:spMk id="86" creationId="{D58F89A2-EB48-263C-725A-FD8560F109E8}"/>
          </ac:spMkLst>
        </pc:spChg>
        <pc:spChg chg="add del mod">
          <ac:chgData name="Huy Pham" userId="918db3a1909f15e0" providerId="LiveId" clId="{F25EFE69-9EE4-46EC-8F43-1A31E158A81F}" dt="2024-04-23T08:43:56.183" v="9233" actId="478"/>
          <ac:spMkLst>
            <pc:docMk/>
            <pc:sldMk cId="1593328835" sldId="486"/>
            <ac:spMk id="89" creationId="{579353F2-A2BD-36E8-5BE1-2AE4FC44F871}"/>
          </ac:spMkLst>
        </pc:spChg>
        <pc:spChg chg="add del mod">
          <ac:chgData name="Huy Pham" userId="918db3a1909f15e0" providerId="LiveId" clId="{F25EFE69-9EE4-46EC-8F43-1A31E158A81F}" dt="2024-04-23T08:53:11.384" v="9528" actId="478"/>
          <ac:spMkLst>
            <pc:docMk/>
            <pc:sldMk cId="1593328835" sldId="486"/>
            <ac:spMk id="90" creationId="{FFB72968-8E0D-5B71-F7E8-66C607A02563}"/>
          </ac:spMkLst>
        </pc:spChg>
        <pc:spChg chg="add del mod">
          <ac:chgData name="Huy Pham" userId="918db3a1909f15e0" providerId="LiveId" clId="{F25EFE69-9EE4-46EC-8F43-1A31E158A81F}" dt="2024-04-23T08:54:26.125" v="9608" actId="21"/>
          <ac:spMkLst>
            <pc:docMk/>
            <pc:sldMk cId="1593328835" sldId="486"/>
            <ac:spMk id="93" creationId="{E9E7B155-AF1D-492A-B8D7-9EFACE1D513F}"/>
          </ac:spMkLst>
        </pc:spChg>
        <pc:spChg chg="add mod">
          <ac:chgData name="Huy Pham" userId="918db3a1909f15e0" providerId="LiveId" clId="{F25EFE69-9EE4-46EC-8F43-1A31E158A81F}" dt="2024-04-23T09:02:16.823" v="9902" actId="1076"/>
          <ac:spMkLst>
            <pc:docMk/>
            <pc:sldMk cId="1593328835" sldId="486"/>
            <ac:spMk id="96" creationId="{6A09CA49-9F81-4587-135D-A9238465EAD4}"/>
          </ac:spMkLst>
        </pc:spChg>
        <pc:spChg chg="add mod">
          <ac:chgData name="Huy Pham" userId="918db3a1909f15e0" providerId="LiveId" clId="{F25EFE69-9EE4-46EC-8F43-1A31E158A81F}" dt="2024-04-23T09:02:16.823" v="9902" actId="1076"/>
          <ac:spMkLst>
            <pc:docMk/>
            <pc:sldMk cId="1593328835" sldId="486"/>
            <ac:spMk id="108" creationId="{A9D62A40-660B-E53C-67A1-4AD88643D15F}"/>
          </ac:spMkLst>
        </pc:spChg>
        <pc:spChg chg="add mod">
          <ac:chgData name="Huy Pham" userId="918db3a1909f15e0" providerId="LiveId" clId="{F25EFE69-9EE4-46EC-8F43-1A31E158A81F}" dt="2024-04-23T09:02:16.823" v="9902" actId="1076"/>
          <ac:spMkLst>
            <pc:docMk/>
            <pc:sldMk cId="1593328835" sldId="486"/>
            <ac:spMk id="109" creationId="{7D7C53DC-B260-C04E-B921-58EBF8BC55A6}"/>
          </ac:spMkLst>
        </pc:spChg>
        <pc:spChg chg="add mod">
          <ac:chgData name="Huy Pham" userId="918db3a1909f15e0" providerId="LiveId" clId="{F25EFE69-9EE4-46EC-8F43-1A31E158A81F}" dt="2024-04-23T09:02:16.823" v="9902" actId="1076"/>
          <ac:spMkLst>
            <pc:docMk/>
            <pc:sldMk cId="1593328835" sldId="486"/>
            <ac:spMk id="110" creationId="{D58F89A2-EB48-263C-725A-FD8560F109E8}"/>
          </ac:spMkLst>
        </pc:spChg>
        <pc:spChg chg="add mod">
          <ac:chgData name="Huy Pham" userId="918db3a1909f15e0" providerId="LiveId" clId="{F25EFE69-9EE4-46EC-8F43-1A31E158A81F}" dt="2024-04-23T09:02:16.823" v="9902" actId="1076"/>
          <ac:spMkLst>
            <pc:docMk/>
            <pc:sldMk cId="1593328835" sldId="486"/>
            <ac:spMk id="112" creationId="{E9E7B155-AF1D-492A-B8D7-9EFACE1D513F}"/>
          </ac:spMkLst>
        </pc:spChg>
        <pc:spChg chg="add del mod">
          <ac:chgData name="Huy Pham" userId="918db3a1909f15e0" providerId="LiveId" clId="{F25EFE69-9EE4-46EC-8F43-1A31E158A81F}" dt="2024-04-23T09:02:16.823" v="9902" actId="1076"/>
          <ac:spMkLst>
            <pc:docMk/>
            <pc:sldMk cId="1593328835" sldId="486"/>
            <ac:spMk id="118" creationId="{C331BFD3-9426-A407-AA7D-21E8B281E9F1}"/>
          </ac:spMkLst>
        </pc:spChg>
        <pc:spChg chg="add mod">
          <ac:chgData name="Huy Pham" userId="918db3a1909f15e0" providerId="LiveId" clId="{F25EFE69-9EE4-46EC-8F43-1A31E158A81F}" dt="2024-04-23T09:02:16.823" v="9902" actId="1076"/>
          <ac:spMkLst>
            <pc:docMk/>
            <pc:sldMk cId="1593328835" sldId="486"/>
            <ac:spMk id="119" creationId="{91F59220-3F9F-3BF4-EDC2-9A7CF5A45428}"/>
          </ac:spMkLst>
        </pc:spChg>
        <pc:spChg chg="add mod">
          <ac:chgData name="Huy Pham" userId="918db3a1909f15e0" providerId="LiveId" clId="{F25EFE69-9EE4-46EC-8F43-1A31E158A81F}" dt="2024-04-23T09:02:16.823" v="9902" actId="1076"/>
          <ac:spMkLst>
            <pc:docMk/>
            <pc:sldMk cId="1593328835" sldId="486"/>
            <ac:spMk id="120" creationId="{7A8010B0-B0FB-E798-B16A-56F74F9424BE}"/>
          </ac:spMkLst>
        </pc:spChg>
        <pc:spChg chg="add mod">
          <ac:chgData name="Huy Pham" userId="918db3a1909f15e0" providerId="LiveId" clId="{F25EFE69-9EE4-46EC-8F43-1A31E158A81F}" dt="2024-04-23T09:02:16.823" v="9902" actId="1076"/>
          <ac:spMkLst>
            <pc:docMk/>
            <pc:sldMk cId="1593328835" sldId="486"/>
            <ac:spMk id="121" creationId="{4AC36CEF-9E88-6E81-4A06-E8CD9154CC04}"/>
          </ac:spMkLst>
        </pc:spChg>
        <pc:spChg chg="add mod">
          <ac:chgData name="Huy Pham" userId="918db3a1909f15e0" providerId="LiveId" clId="{F25EFE69-9EE4-46EC-8F43-1A31E158A81F}" dt="2024-04-23T09:02:16.823" v="9902" actId="1076"/>
          <ac:spMkLst>
            <pc:docMk/>
            <pc:sldMk cId="1593328835" sldId="486"/>
            <ac:spMk id="122" creationId="{B049ED38-8FD6-2E0E-20BD-1BF49F53938C}"/>
          </ac:spMkLst>
        </pc:spChg>
        <pc:spChg chg="add mod">
          <ac:chgData name="Huy Pham" userId="918db3a1909f15e0" providerId="LiveId" clId="{F25EFE69-9EE4-46EC-8F43-1A31E158A81F}" dt="2024-04-23T09:02:16.823" v="9902" actId="1076"/>
          <ac:spMkLst>
            <pc:docMk/>
            <pc:sldMk cId="1593328835" sldId="486"/>
            <ac:spMk id="128" creationId="{21889298-1AA6-8702-61F3-CF0F05CEE479}"/>
          </ac:spMkLst>
        </pc:spChg>
        <pc:spChg chg="add mod">
          <ac:chgData name="Huy Pham" userId="918db3a1909f15e0" providerId="LiveId" clId="{F25EFE69-9EE4-46EC-8F43-1A31E158A81F}" dt="2024-04-23T09:02:16.823" v="9902" actId="1076"/>
          <ac:spMkLst>
            <pc:docMk/>
            <pc:sldMk cId="1593328835" sldId="486"/>
            <ac:spMk id="129" creationId="{FDE95F6D-80C2-A6DD-F8F5-017ABF503645}"/>
          </ac:spMkLst>
        </pc:spChg>
        <pc:spChg chg="add mod">
          <ac:chgData name="Huy Pham" userId="918db3a1909f15e0" providerId="LiveId" clId="{F25EFE69-9EE4-46EC-8F43-1A31E158A81F}" dt="2024-04-23T09:02:16.823" v="9902" actId="1076"/>
          <ac:spMkLst>
            <pc:docMk/>
            <pc:sldMk cId="1593328835" sldId="486"/>
            <ac:spMk id="131" creationId="{2F9C0931-20F5-F15A-6DA9-A12DDD7C9FFD}"/>
          </ac:spMkLst>
        </pc:spChg>
        <pc:spChg chg="add mod">
          <ac:chgData name="Huy Pham" userId="918db3a1909f15e0" providerId="LiveId" clId="{F25EFE69-9EE4-46EC-8F43-1A31E158A81F}" dt="2024-04-23T09:02:16.823" v="9902" actId="1076"/>
          <ac:spMkLst>
            <pc:docMk/>
            <pc:sldMk cId="1593328835" sldId="486"/>
            <ac:spMk id="132" creationId="{9DB2C5B0-DB06-AE89-956F-C3F1FF21D002}"/>
          </ac:spMkLst>
        </pc:spChg>
        <pc:spChg chg="add mod">
          <ac:chgData name="Huy Pham" userId="918db3a1909f15e0" providerId="LiveId" clId="{F25EFE69-9EE4-46EC-8F43-1A31E158A81F}" dt="2024-04-23T09:02:16.823" v="9902" actId="1076"/>
          <ac:spMkLst>
            <pc:docMk/>
            <pc:sldMk cId="1593328835" sldId="486"/>
            <ac:spMk id="133" creationId="{AA9C1EDC-4A68-7AE0-65F0-87AD73B4B424}"/>
          </ac:spMkLst>
        </pc:spChg>
        <pc:spChg chg="add mod">
          <ac:chgData name="Huy Pham" userId="918db3a1909f15e0" providerId="LiveId" clId="{F25EFE69-9EE4-46EC-8F43-1A31E158A81F}" dt="2024-04-23T09:02:16.823" v="9902" actId="1076"/>
          <ac:spMkLst>
            <pc:docMk/>
            <pc:sldMk cId="1593328835" sldId="486"/>
            <ac:spMk id="134" creationId="{0D51304F-3AB7-98F6-1D07-3FC620A20D80}"/>
          </ac:spMkLst>
        </pc:spChg>
        <pc:picChg chg="add del mod">
          <ac:chgData name="Huy Pham" userId="918db3a1909f15e0" providerId="LiveId" clId="{F25EFE69-9EE4-46EC-8F43-1A31E158A81F}" dt="2024-04-23T09:01:53.350" v="9900" actId="478"/>
          <ac:picMkLst>
            <pc:docMk/>
            <pc:sldMk cId="1593328835" sldId="486"/>
            <ac:picMk id="19" creationId="{5FEAF6FC-2EC9-2F3B-8067-C134D7BCA3F7}"/>
          </ac:picMkLst>
        </pc:picChg>
        <pc:cxnChg chg="add mod">
          <ac:chgData name="Huy Pham" userId="918db3a1909f15e0" providerId="LiveId" clId="{F25EFE69-9EE4-46EC-8F43-1A31E158A81F}" dt="2024-04-23T09:02:16.823" v="9902" actId="1076"/>
          <ac:cxnSpMkLst>
            <pc:docMk/>
            <pc:sldMk cId="1593328835" sldId="486"/>
            <ac:cxnSpMk id="34" creationId="{E0FDD425-6A11-83BC-FBA0-AB4E574C07F0}"/>
          </ac:cxnSpMkLst>
        </pc:cxnChg>
        <pc:cxnChg chg="add mod">
          <ac:chgData name="Huy Pham" userId="918db3a1909f15e0" providerId="LiveId" clId="{F25EFE69-9EE4-46EC-8F43-1A31E158A81F}" dt="2024-04-23T09:02:16.823" v="9902" actId="1076"/>
          <ac:cxnSpMkLst>
            <pc:docMk/>
            <pc:sldMk cId="1593328835" sldId="486"/>
            <ac:cxnSpMk id="36" creationId="{2503D0C6-DC47-3B84-55FE-62040C109E73}"/>
          </ac:cxnSpMkLst>
        </pc:cxnChg>
        <pc:cxnChg chg="add del mod">
          <ac:chgData name="Huy Pham" userId="918db3a1909f15e0" providerId="LiveId" clId="{F25EFE69-9EE4-46EC-8F43-1A31E158A81F}" dt="2024-04-23T08:54:26.125" v="9608" actId="21"/>
          <ac:cxnSpMkLst>
            <pc:docMk/>
            <pc:sldMk cId="1593328835" sldId="486"/>
            <ac:cxnSpMk id="49" creationId="{3F2F056B-E8ED-FB2A-5018-343A53779F49}"/>
          </ac:cxnSpMkLst>
        </pc:cxnChg>
        <pc:cxnChg chg="add mod">
          <ac:chgData name="Huy Pham" userId="918db3a1909f15e0" providerId="LiveId" clId="{F25EFE69-9EE4-46EC-8F43-1A31E158A81F}" dt="2024-04-23T09:02:16.823" v="9902" actId="1076"/>
          <ac:cxnSpMkLst>
            <pc:docMk/>
            <pc:sldMk cId="1593328835" sldId="486"/>
            <ac:cxnSpMk id="53" creationId="{2BD572C0-07D5-8E7D-5684-F55C1B327CC0}"/>
          </ac:cxnSpMkLst>
        </pc:cxnChg>
        <pc:cxnChg chg="add mod">
          <ac:chgData name="Huy Pham" userId="918db3a1909f15e0" providerId="LiveId" clId="{F25EFE69-9EE4-46EC-8F43-1A31E158A81F}" dt="2024-04-23T09:02:16.823" v="9902" actId="1076"/>
          <ac:cxnSpMkLst>
            <pc:docMk/>
            <pc:sldMk cId="1593328835" sldId="486"/>
            <ac:cxnSpMk id="54" creationId="{FCB10A7C-188C-2E57-5DF7-1B16792E44E9}"/>
          </ac:cxnSpMkLst>
        </pc:cxnChg>
        <pc:cxnChg chg="add del mod">
          <ac:chgData name="Huy Pham" userId="918db3a1909f15e0" providerId="LiveId" clId="{F25EFE69-9EE4-46EC-8F43-1A31E158A81F}" dt="2024-04-23T08:52:55.220" v="9523" actId="478"/>
          <ac:cxnSpMkLst>
            <pc:docMk/>
            <pc:sldMk cId="1593328835" sldId="486"/>
            <ac:cxnSpMk id="57" creationId="{48C807B3-A5C5-EF5B-6D38-C92AF73AC5BA}"/>
          </ac:cxnSpMkLst>
        </pc:cxnChg>
        <pc:cxnChg chg="add del mod">
          <ac:chgData name="Huy Pham" userId="918db3a1909f15e0" providerId="LiveId" clId="{F25EFE69-9EE4-46EC-8F43-1A31E158A81F}" dt="2024-04-23T08:53:00.869" v="9526" actId="478"/>
          <ac:cxnSpMkLst>
            <pc:docMk/>
            <pc:sldMk cId="1593328835" sldId="486"/>
            <ac:cxnSpMk id="59" creationId="{8B995268-4677-397A-7094-73A2F278843C}"/>
          </ac:cxnSpMkLst>
        </pc:cxnChg>
        <pc:cxnChg chg="add mod">
          <ac:chgData name="Huy Pham" userId="918db3a1909f15e0" providerId="LiveId" clId="{F25EFE69-9EE4-46EC-8F43-1A31E158A81F}" dt="2024-04-23T09:02:16.823" v="9902" actId="1076"/>
          <ac:cxnSpMkLst>
            <pc:docMk/>
            <pc:sldMk cId="1593328835" sldId="486"/>
            <ac:cxnSpMk id="62" creationId="{F0D23C56-3A92-9757-670B-807F5CC4700B}"/>
          </ac:cxnSpMkLst>
        </pc:cxnChg>
        <pc:cxnChg chg="add del mod">
          <ac:chgData name="Huy Pham" userId="918db3a1909f15e0" providerId="LiveId" clId="{F25EFE69-9EE4-46EC-8F43-1A31E158A81F}" dt="2024-04-23T08:53:04.470" v="9527" actId="478"/>
          <ac:cxnSpMkLst>
            <pc:docMk/>
            <pc:sldMk cId="1593328835" sldId="486"/>
            <ac:cxnSpMk id="65" creationId="{B1981F06-75BD-9463-6BD5-3D1054D0E837}"/>
          </ac:cxnSpMkLst>
        </pc:cxnChg>
        <pc:cxnChg chg="add mod">
          <ac:chgData name="Huy Pham" userId="918db3a1909f15e0" providerId="LiveId" clId="{F25EFE69-9EE4-46EC-8F43-1A31E158A81F}" dt="2024-04-23T09:02:16.823" v="9902" actId="1076"/>
          <ac:cxnSpMkLst>
            <pc:docMk/>
            <pc:sldMk cId="1593328835" sldId="486"/>
            <ac:cxnSpMk id="66" creationId="{0B31C0EF-EA42-E2AD-4BE5-15220E40B0A4}"/>
          </ac:cxnSpMkLst>
        </pc:cxnChg>
        <pc:cxnChg chg="add mod">
          <ac:chgData name="Huy Pham" userId="918db3a1909f15e0" providerId="LiveId" clId="{F25EFE69-9EE4-46EC-8F43-1A31E158A81F}" dt="2024-04-23T09:02:16.823" v="9902" actId="1076"/>
          <ac:cxnSpMkLst>
            <pc:docMk/>
            <pc:sldMk cId="1593328835" sldId="486"/>
            <ac:cxnSpMk id="67" creationId="{89AE697D-5D6E-85F7-5598-A0B089B760BD}"/>
          </ac:cxnSpMkLst>
        </pc:cxnChg>
        <pc:cxnChg chg="add mod">
          <ac:chgData name="Huy Pham" userId="918db3a1909f15e0" providerId="LiveId" clId="{F25EFE69-9EE4-46EC-8F43-1A31E158A81F}" dt="2024-04-23T09:02:16.823" v="9902" actId="1076"/>
          <ac:cxnSpMkLst>
            <pc:docMk/>
            <pc:sldMk cId="1593328835" sldId="486"/>
            <ac:cxnSpMk id="68" creationId="{5DE0F54E-4B27-9EDA-211F-EEAF6B72CBCB}"/>
          </ac:cxnSpMkLst>
        </pc:cxnChg>
        <pc:cxnChg chg="add mod">
          <ac:chgData name="Huy Pham" userId="918db3a1909f15e0" providerId="LiveId" clId="{F25EFE69-9EE4-46EC-8F43-1A31E158A81F}" dt="2024-04-23T09:02:16.823" v="9902" actId="1076"/>
          <ac:cxnSpMkLst>
            <pc:docMk/>
            <pc:sldMk cId="1593328835" sldId="486"/>
            <ac:cxnSpMk id="69" creationId="{65DB60C8-047F-0D59-629F-FE3399091A2E}"/>
          </ac:cxnSpMkLst>
        </pc:cxnChg>
        <pc:cxnChg chg="add del mod">
          <ac:chgData name="Huy Pham" userId="918db3a1909f15e0" providerId="LiveId" clId="{F25EFE69-9EE4-46EC-8F43-1A31E158A81F}" dt="2024-04-23T08:52:52.274" v="9520" actId="478"/>
          <ac:cxnSpMkLst>
            <pc:docMk/>
            <pc:sldMk cId="1593328835" sldId="486"/>
            <ac:cxnSpMk id="84" creationId="{ECB02C8A-E7FC-C6DF-9D13-ACFA7B74AD92}"/>
          </ac:cxnSpMkLst>
        </pc:cxnChg>
        <pc:cxnChg chg="add mod">
          <ac:chgData name="Huy Pham" userId="918db3a1909f15e0" providerId="LiveId" clId="{F25EFE69-9EE4-46EC-8F43-1A31E158A81F}" dt="2024-04-23T09:02:16.823" v="9902" actId="1076"/>
          <ac:cxnSpMkLst>
            <pc:docMk/>
            <pc:sldMk cId="1593328835" sldId="486"/>
            <ac:cxnSpMk id="87" creationId="{C6C80403-D1C0-A9EA-C731-B96A5D1786E9}"/>
          </ac:cxnSpMkLst>
        </pc:cxnChg>
        <pc:cxnChg chg="add del mod">
          <ac:chgData name="Huy Pham" userId="918db3a1909f15e0" providerId="LiveId" clId="{F25EFE69-9EE4-46EC-8F43-1A31E158A81F}" dt="2024-04-23T08:52:53.991" v="9522" actId="478"/>
          <ac:cxnSpMkLst>
            <pc:docMk/>
            <pc:sldMk cId="1593328835" sldId="486"/>
            <ac:cxnSpMk id="88" creationId="{607D6AFD-7F6F-FBDD-C004-BBD1FAAA118C}"/>
          </ac:cxnSpMkLst>
        </pc:cxnChg>
        <pc:cxnChg chg="add del mod">
          <ac:chgData name="Huy Pham" userId="918db3a1909f15e0" providerId="LiveId" clId="{F25EFE69-9EE4-46EC-8F43-1A31E158A81F}" dt="2024-04-23T09:02:16.823" v="9902" actId="1076"/>
          <ac:cxnSpMkLst>
            <pc:docMk/>
            <pc:sldMk cId="1593328835" sldId="486"/>
            <ac:cxnSpMk id="91" creationId="{C1196218-35DF-AE3D-E5E2-B87E4CE67ADB}"/>
          </ac:cxnSpMkLst>
        </pc:cxnChg>
        <pc:cxnChg chg="add mod">
          <ac:chgData name="Huy Pham" userId="918db3a1909f15e0" providerId="LiveId" clId="{F25EFE69-9EE4-46EC-8F43-1A31E158A81F}" dt="2024-04-23T09:02:16.823" v="9902" actId="1076"/>
          <ac:cxnSpMkLst>
            <pc:docMk/>
            <pc:sldMk cId="1593328835" sldId="486"/>
            <ac:cxnSpMk id="92" creationId="{2E427CDF-59F3-5631-C09D-20F414339C72}"/>
          </ac:cxnSpMkLst>
        </pc:cxnChg>
        <pc:cxnChg chg="add mod">
          <ac:chgData name="Huy Pham" userId="918db3a1909f15e0" providerId="LiveId" clId="{F25EFE69-9EE4-46EC-8F43-1A31E158A81F}" dt="2024-04-23T09:02:16.823" v="9902" actId="1076"/>
          <ac:cxnSpMkLst>
            <pc:docMk/>
            <pc:sldMk cId="1593328835" sldId="486"/>
            <ac:cxnSpMk id="94" creationId="{8E83A026-BD9B-6F58-0A06-0B2BE7021766}"/>
          </ac:cxnSpMkLst>
        </pc:cxnChg>
        <pc:cxnChg chg="add del mod">
          <ac:chgData name="Huy Pham" userId="918db3a1909f15e0" providerId="LiveId" clId="{F25EFE69-9EE4-46EC-8F43-1A31E158A81F}" dt="2024-04-23T08:56:17.256" v="9758" actId="478"/>
          <ac:cxnSpMkLst>
            <pc:docMk/>
            <pc:sldMk cId="1593328835" sldId="486"/>
            <ac:cxnSpMk id="95" creationId="{7CCE0503-70AD-4042-A156-A09866626710}"/>
          </ac:cxnSpMkLst>
        </pc:cxnChg>
        <pc:cxnChg chg="add del mod">
          <ac:chgData name="Huy Pham" userId="918db3a1909f15e0" providerId="LiveId" clId="{F25EFE69-9EE4-46EC-8F43-1A31E158A81F}" dt="2024-04-23T08:52:49.182" v="9519" actId="478"/>
          <ac:cxnSpMkLst>
            <pc:docMk/>
            <pc:sldMk cId="1593328835" sldId="486"/>
            <ac:cxnSpMk id="107" creationId="{AB731B7E-F5C4-BB69-0773-4F9E73334AA3}"/>
          </ac:cxnSpMkLst>
        </pc:cxnChg>
        <pc:cxnChg chg="add mod">
          <ac:chgData name="Huy Pham" userId="918db3a1909f15e0" providerId="LiveId" clId="{F25EFE69-9EE4-46EC-8F43-1A31E158A81F}" dt="2024-04-23T09:02:16.823" v="9902" actId="1076"/>
          <ac:cxnSpMkLst>
            <pc:docMk/>
            <pc:sldMk cId="1593328835" sldId="486"/>
            <ac:cxnSpMk id="111" creationId="{3F2F056B-E8ED-FB2A-5018-343A53779F49}"/>
          </ac:cxnSpMkLst>
        </pc:cxnChg>
        <pc:cxnChg chg="add mod">
          <ac:chgData name="Huy Pham" userId="918db3a1909f15e0" providerId="LiveId" clId="{F25EFE69-9EE4-46EC-8F43-1A31E158A81F}" dt="2024-04-23T09:02:16.823" v="9902" actId="1076"/>
          <ac:cxnSpMkLst>
            <pc:docMk/>
            <pc:sldMk cId="1593328835" sldId="486"/>
            <ac:cxnSpMk id="113" creationId="{021DDEAC-7031-1558-04EB-3BF7D9BFD60E}"/>
          </ac:cxnSpMkLst>
        </pc:cxnChg>
        <pc:cxnChg chg="add mod">
          <ac:chgData name="Huy Pham" userId="918db3a1909f15e0" providerId="LiveId" clId="{F25EFE69-9EE4-46EC-8F43-1A31E158A81F}" dt="2024-04-23T09:02:16.823" v="9902" actId="1076"/>
          <ac:cxnSpMkLst>
            <pc:docMk/>
            <pc:sldMk cId="1593328835" sldId="486"/>
            <ac:cxnSpMk id="114" creationId="{9C9A7F58-C693-E7A3-AA0F-6053F1C363DB}"/>
          </ac:cxnSpMkLst>
        </pc:cxnChg>
        <pc:cxnChg chg="add mod">
          <ac:chgData name="Huy Pham" userId="918db3a1909f15e0" providerId="LiveId" clId="{F25EFE69-9EE4-46EC-8F43-1A31E158A81F}" dt="2024-04-23T09:02:16.823" v="9902" actId="1076"/>
          <ac:cxnSpMkLst>
            <pc:docMk/>
            <pc:sldMk cId="1593328835" sldId="486"/>
            <ac:cxnSpMk id="115" creationId="{913759BB-09CF-0D59-6DA3-DB4012A3D3AB}"/>
          </ac:cxnSpMkLst>
        </pc:cxnChg>
        <pc:cxnChg chg="add mod">
          <ac:chgData name="Huy Pham" userId="918db3a1909f15e0" providerId="LiveId" clId="{F25EFE69-9EE4-46EC-8F43-1A31E158A81F}" dt="2024-04-23T09:02:16.823" v="9902" actId="1076"/>
          <ac:cxnSpMkLst>
            <pc:docMk/>
            <pc:sldMk cId="1593328835" sldId="486"/>
            <ac:cxnSpMk id="116" creationId="{E92B6177-AF1F-2725-0D00-D8C3856F52CC}"/>
          </ac:cxnSpMkLst>
        </pc:cxnChg>
        <pc:cxnChg chg="add mod">
          <ac:chgData name="Huy Pham" userId="918db3a1909f15e0" providerId="LiveId" clId="{F25EFE69-9EE4-46EC-8F43-1A31E158A81F}" dt="2024-04-23T09:02:16.823" v="9902" actId="1076"/>
          <ac:cxnSpMkLst>
            <pc:docMk/>
            <pc:sldMk cId="1593328835" sldId="486"/>
            <ac:cxnSpMk id="123" creationId="{0F4D4CA4-AD41-58DC-188D-1B162719E20A}"/>
          </ac:cxnSpMkLst>
        </pc:cxnChg>
        <pc:cxnChg chg="add mod">
          <ac:chgData name="Huy Pham" userId="918db3a1909f15e0" providerId="LiveId" clId="{F25EFE69-9EE4-46EC-8F43-1A31E158A81F}" dt="2024-04-23T09:02:16.823" v="9902" actId="1076"/>
          <ac:cxnSpMkLst>
            <pc:docMk/>
            <pc:sldMk cId="1593328835" sldId="486"/>
            <ac:cxnSpMk id="124" creationId="{CDBFE7BC-062F-2B5D-CF28-87B914CCD0C6}"/>
          </ac:cxnSpMkLst>
        </pc:cxnChg>
        <pc:cxnChg chg="add mod">
          <ac:chgData name="Huy Pham" userId="918db3a1909f15e0" providerId="LiveId" clId="{F25EFE69-9EE4-46EC-8F43-1A31E158A81F}" dt="2024-04-23T09:02:16.823" v="9902" actId="1076"/>
          <ac:cxnSpMkLst>
            <pc:docMk/>
            <pc:sldMk cId="1593328835" sldId="486"/>
            <ac:cxnSpMk id="125" creationId="{EFE26364-20DE-0B41-8DE0-AC6727285910}"/>
          </ac:cxnSpMkLst>
        </pc:cxnChg>
        <pc:cxnChg chg="add mod">
          <ac:chgData name="Huy Pham" userId="918db3a1909f15e0" providerId="LiveId" clId="{F25EFE69-9EE4-46EC-8F43-1A31E158A81F}" dt="2024-04-23T09:02:16.823" v="9902" actId="1076"/>
          <ac:cxnSpMkLst>
            <pc:docMk/>
            <pc:sldMk cId="1593328835" sldId="486"/>
            <ac:cxnSpMk id="126" creationId="{9D6178E4-35D2-6F7E-F983-00E3B8DF1CF8}"/>
          </ac:cxnSpMkLst>
        </pc:cxnChg>
        <pc:cxnChg chg="add mod">
          <ac:chgData name="Huy Pham" userId="918db3a1909f15e0" providerId="LiveId" clId="{F25EFE69-9EE4-46EC-8F43-1A31E158A81F}" dt="2024-04-23T09:02:16.823" v="9902" actId="1076"/>
          <ac:cxnSpMkLst>
            <pc:docMk/>
            <pc:sldMk cId="1593328835" sldId="486"/>
            <ac:cxnSpMk id="127" creationId="{1BD04B5B-A5E4-CAB1-2131-4987FC424653}"/>
          </ac:cxnSpMkLst>
        </pc:cxnChg>
        <pc:cxnChg chg="add mod">
          <ac:chgData name="Huy Pham" userId="918db3a1909f15e0" providerId="LiveId" clId="{F25EFE69-9EE4-46EC-8F43-1A31E158A81F}" dt="2024-04-23T09:02:16.823" v="9902" actId="1076"/>
          <ac:cxnSpMkLst>
            <pc:docMk/>
            <pc:sldMk cId="1593328835" sldId="486"/>
            <ac:cxnSpMk id="130" creationId="{DB341160-F8CB-3B58-5F87-500149252FA4}"/>
          </ac:cxnSpMkLst>
        </pc:cxnChg>
      </pc:sldChg>
      <pc:sldChg chg="modSp">
        <pc:chgData name="Huy Pham" userId="918db3a1909f15e0" providerId="LiveId" clId="{F25EFE69-9EE4-46EC-8F43-1A31E158A81F}" dt="2024-06-10T07:03:58.308" v="10934" actId="20577"/>
        <pc:sldMkLst>
          <pc:docMk/>
          <pc:sldMk cId="2839225286" sldId="490"/>
        </pc:sldMkLst>
        <pc:spChg chg="mod">
          <ac:chgData name="Huy Pham" userId="918db3a1909f15e0" providerId="LiveId" clId="{F25EFE69-9EE4-46EC-8F43-1A31E158A81F}" dt="2024-06-10T07:03:58.308" v="10934" actId="20577"/>
          <ac:spMkLst>
            <pc:docMk/>
            <pc:sldMk cId="2839225286" sldId="490"/>
            <ac:spMk id="3" creationId="{EE866362-9F8B-E990-FD01-8C89B1E752EA}"/>
          </ac:spMkLst>
        </pc:spChg>
      </pc:sldChg>
      <pc:sldChg chg="modSp">
        <pc:chgData name="Huy Pham" userId="918db3a1909f15e0" providerId="LiveId" clId="{F25EFE69-9EE4-46EC-8F43-1A31E158A81F}" dt="2024-06-10T07:04:19.853" v="10935" actId="20577"/>
        <pc:sldMkLst>
          <pc:docMk/>
          <pc:sldMk cId="368986322" sldId="491"/>
        </pc:sldMkLst>
        <pc:spChg chg="mod">
          <ac:chgData name="Huy Pham" userId="918db3a1909f15e0" providerId="LiveId" clId="{F25EFE69-9EE4-46EC-8F43-1A31E158A81F}" dt="2024-06-10T07:04:19.853" v="10935" actId="20577"/>
          <ac:spMkLst>
            <pc:docMk/>
            <pc:sldMk cId="368986322" sldId="491"/>
            <ac:spMk id="44" creationId="{D4AF371E-2971-F3AE-320D-E4EC4C468492}"/>
          </ac:spMkLst>
        </pc:spChg>
      </pc:sldChg>
      <pc:sldChg chg="add del">
        <pc:chgData name="Huy Pham" userId="918db3a1909f15e0" providerId="LiveId" clId="{F25EFE69-9EE4-46EC-8F43-1A31E158A81F}" dt="2024-06-04T10:08:19.856" v="10903" actId="47"/>
        <pc:sldMkLst>
          <pc:docMk/>
          <pc:sldMk cId="2145904774" sldId="492"/>
        </pc:sldMkLst>
      </pc:sldChg>
      <pc:sldChg chg="addSp delSp modSp add mod delAnim modAnim">
        <pc:chgData name="Huy Pham" userId="918db3a1909f15e0" providerId="LiveId" clId="{F25EFE69-9EE4-46EC-8F43-1A31E158A81F}" dt="2024-06-10T07:50:16.515" v="11308"/>
        <pc:sldMkLst>
          <pc:docMk/>
          <pc:sldMk cId="3933835196" sldId="492"/>
        </pc:sldMkLst>
        <pc:spChg chg="add mod">
          <ac:chgData name="Huy Pham" userId="918db3a1909f15e0" providerId="LiveId" clId="{F25EFE69-9EE4-46EC-8F43-1A31E158A81F}" dt="2024-06-10T07:04:51.661" v="10975" actId="1036"/>
          <ac:spMkLst>
            <pc:docMk/>
            <pc:sldMk cId="3933835196" sldId="492"/>
            <ac:spMk id="3" creationId="{349EBA9A-4608-1A95-5AAC-F806FE228A8F}"/>
          </ac:spMkLst>
        </pc:spChg>
        <pc:spChg chg="add mod">
          <ac:chgData name="Huy Pham" userId="918db3a1909f15e0" providerId="LiveId" clId="{F25EFE69-9EE4-46EC-8F43-1A31E158A81F}" dt="2024-06-10T07:04:54.735" v="10985" actId="1036"/>
          <ac:spMkLst>
            <pc:docMk/>
            <pc:sldMk cId="3933835196" sldId="492"/>
            <ac:spMk id="19" creationId="{7248785E-E31B-37D7-7740-1F6A1B052445}"/>
          </ac:spMkLst>
        </pc:spChg>
        <pc:spChg chg="add mod">
          <ac:chgData name="Huy Pham" userId="918db3a1909f15e0" providerId="LiveId" clId="{F25EFE69-9EE4-46EC-8F43-1A31E158A81F}" dt="2024-06-10T07:04:48.282" v="10970" actId="1036"/>
          <ac:spMkLst>
            <pc:docMk/>
            <pc:sldMk cId="3933835196" sldId="492"/>
            <ac:spMk id="22" creationId="{C0326AA5-4B55-2158-A8B2-79372132AD46}"/>
          </ac:spMkLst>
        </pc:spChg>
        <pc:spChg chg="add del mod">
          <ac:chgData name="Huy Pham" userId="918db3a1909f15e0" providerId="LiveId" clId="{F25EFE69-9EE4-46EC-8F43-1A31E158A81F}" dt="2024-06-04T10:12:11.486" v="10927" actId="478"/>
          <ac:spMkLst>
            <pc:docMk/>
            <pc:sldMk cId="3933835196" sldId="492"/>
            <ac:spMk id="23" creationId="{96E47B4A-813C-CFED-B6B4-E4A8497564A3}"/>
          </ac:spMkLst>
        </pc:spChg>
        <pc:spChg chg="add del mod">
          <ac:chgData name="Huy Pham" userId="918db3a1909f15e0" providerId="LiveId" clId="{F25EFE69-9EE4-46EC-8F43-1A31E158A81F}" dt="2024-06-04T10:12:13.013" v="10928" actId="478"/>
          <ac:spMkLst>
            <pc:docMk/>
            <pc:sldMk cId="3933835196" sldId="492"/>
            <ac:spMk id="25" creationId="{DB3E6C16-203D-85CF-7C5E-C7153733CF3D}"/>
          </ac:spMkLst>
        </pc:spChg>
        <pc:spChg chg="add mod">
          <ac:chgData name="Huy Pham" userId="918db3a1909f15e0" providerId="LiveId" clId="{F25EFE69-9EE4-46EC-8F43-1A31E158A81F}" dt="2024-06-10T07:04:42.922" v="10956" actId="1035"/>
          <ac:spMkLst>
            <pc:docMk/>
            <pc:sldMk cId="3933835196" sldId="492"/>
            <ac:spMk id="27" creationId="{ED89F04C-B1F3-9B69-C017-ACFAF48DD221}"/>
          </ac:spMkLst>
        </pc:spChg>
        <pc:spChg chg="add mod">
          <ac:chgData name="Huy Pham" userId="918db3a1909f15e0" providerId="LiveId" clId="{F25EFE69-9EE4-46EC-8F43-1A31E158A81F}" dt="2024-06-10T07:04:42.922" v="10956" actId="1035"/>
          <ac:spMkLst>
            <pc:docMk/>
            <pc:sldMk cId="3933835196" sldId="492"/>
            <ac:spMk id="28" creationId="{2A5D728E-8A79-1304-E084-5DD8DBBF1B66}"/>
          </ac:spMkLst>
        </pc:spChg>
        <pc:spChg chg="add mod">
          <ac:chgData name="Huy Pham" userId="918db3a1909f15e0" providerId="LiveId" clId="{F25EFE69-9EE4-46EC-8F43-1A31E158A81F}" dt="2024-06-10T07:10:19.292" v="11043" actId="1076"/>
          <ac:spMkLst>
            <pc:docMk/>
            <pc:sldMk cId="3933835196" sldId="492"/>
            <ac:spMk id="29" creationId="{246B3820-CFD5-7C48-4D99-2216A58C65A3}"/>
          </ac:spMkLst>
        </pc:spChg>
        <pc:spChg chg="add mod">
          <ac:chgData name="Huy Pham" userId="918db3a1909f15e0" providerId="LiveId" clId="{F25EFE69-9EE4-46EC-8F43-1A31E158A81F}" dt="2024-06-10T07:10:19.292" v="11043" actId="1076"/>
          <ac:spMkLst>
            <pc:docMk/>
            <pc:sldMk cId="3933835196" sldId="492"/>
            <ac:spMk id="30" creationId="{398EE6D3-892A-131F-1024-C33DF1CBDA8D}"/>
          </ac:spMkLst>
        </pc:spChg>
        <pc:spChg chg="add mod">
          <ac:chgData name="Huy Pham" userId="918db3a1909f15e0" providerId="LiveId" clId="{F25EFE69-9EE4-46EC-8F43-1A31E158A81F}" dt="2024-06-10T07:12:47.797" v="11109" actId="1076"/>
          <ac:spMkLst>
            <pc:docMk/>
            <pc:sldMk cId="3933835196" sldId="492"/>
            <ac:spMk id="31" creationId="{67654C0C-F1BC-05F7-1D53-D9755E97DA1A}"/>
          </ac:spMkLst>
        </pc:spChg>
        <pc:spChg chg="mod">
          <ac:chgData name="Huy Pham" userId="918db3a1909f15e0" providerId="LiveId" clId="{F25EFE69-9EE4-46EC-8F43-1A31E158A81F}" dt="2024-06-04T10:12:03.620" v="10925" actId="1076"/>
          <ac:spMkLst>
            <pc:docMk/>
            <pc:sldMk cId="3933835196" sldId="492"/>
            <ac:spMk id="37" creationId="{B71A2D05-3718-D093-012E-30839433913E}"/>
          </ac:spMkLst>
        </pc:spChg>
        <pc:spChg chg="del">
          <ac:chgData name="Huy Pham" userId="918db3a1909f15e0" providerId="LiveId" clId="{F25EFE69-9EE4-46EC-8F43-1A31E158A81F}" dt="2024-06-04T10:08:29.643" v="10905" actId="478"/>
          <ac:spMkLst>
            <pc:docMk/>
            <pc:sldMk cId="3933835196" sldId="492"/>
            <ac:spMk id="38" creationId="{C4FEF8AD-E4A1-0864-32E5-CE2ED5EA52E8}"/>
          </ac:spMkLst>
        </pc:spChg>
        <pc:spChg chg="del">
          <ac:chgData name="Huy Pham" userId="918db3a1909f15e0" providerId="LiveId" clId="{F25EFE69-9EE4-46EC-8F43-1A31E158A81F}" dt="2024-06-04T10:08:47.669" v="10907" actId="478"/>
          <ac:spMkLst>
            <pc:docMk/>
            <pc:sldMk cId="3933835196" sldId="492"/>
            <ac:spMk id="39" creationId="{7E618BD2-AE87-C7B7-02FF-B7881A352F78}"/>
          </ac:spMkLst>
        </pc:spChg>
        <pc:spChg chg="del">
          <ac:chgData name="Huy Pham" userId="918db3a1909f15e0" providerId="LiveId" clId="{F25EFE69-9EE4-46EC-8F43-1A31E158A81F}" dt="2024-06-04T10:08:43.890" v="10906" actId="478"/>
          <ac:spMkLst>
            <pc:docMk/>
            <pc:sldMk cId="3933835196" sldId="492"/>
            <ac:spMk id="40" creationId="{6A1A3E84-23B2-8D74-9BA7-6AFC6F1171D2}"/>
          </ac:spMkLst>
        </pc:spChg>
        <pc:spChg chg="del">
          <ac:chgData name="Huy Pham" userId="918db3a1909f15e0" providerId="LiveId" clId="{F25EFE69-9EE4-46EC-8F43-1A31E158A81F}" dt="2024-06-04T10:08:43.890" v="10906" actId="478"/>
          <ac:spMkLst>
            <pc:docMk/>
            <pc:sldMk cId="3933835196" sldId="492"/>
            <ac:spMk id="41" creationId="{7FA5771D-5B86-E193-0849-0AF5679A3FC9}"/>
          </ac:spMkLst>
        </pc:spChg>
        <pc:spChg chg="add mod">
          <ac:chgData name="Huy Pham" userId="918db3a1909f15e0" providerId="LiveId" clId="{F25EFE69-9EE4-46EC-8F43-1A31E158A81F}" dt="2024-06-10T07:12:22.441" v="11103" actId="1076"/>
          <ac:spMkLst>
            <pc:docMk/>
            <pc:sldMk cId="3933835196" sldId="492"/>
            <ac:spMk id="41" creationId="{D2F5D493-6A3F-5232-5AE7-188FA85E458B}"/>
          </ac:spMkLst>
        </pc:spChg>
        <pc:spChg chg="add mod">
          <ac:chgData name="Huy Pham" userId="918db3a1909f15e0" providerId="LiveId" clId="{F25EFE69-9EE4-46EC-8F43-1A31E158A81F}" dt="2024-06-10T07:10:19.292" v="11043" actId="1076"/>
          <ac:spMkLst>
            <pc:docMk/>
            <pc:sldMk cId="3933835196" sldId="492"/>
            <ac:spMk id="42" creationId="{8459E351-2100-2764-994C-5A97F0C03330}"/>
          </ac:spMkLst>
        </pc:spChg>
        <pc:spChg chg="del">
          <ac:chgData name="Huy Pham" userId="918db3a1909f15e0" providerId="LiveId" clId="{F25EFE69-9EE4-46EC-8F43-1A31E158A81F}" dt="2024-06-04T10:08:47.669" v="10907" actId="478"/>
          <ac:spMkLst>
            <pc:docMk/>
            <pc:sldMk cId="3933835196" sldId="492"/>
            <ac:spMk id="42" creationId="{B36D59A3-03A1-F9CC-8839-8BC8034BC7C0}"/>
          </ac:spMkLst>
        </pc:spChg>
        <pc:spChg chg="del">
          <ac:chgData name="Huy Pham" userId="918db3a1909f15e0" providerId="LiveId" clId="{F25EFE69-9EE4-46EC-8F43-1A31E158A81F}" dt="2024-06-04T10:08:47.669" v="10907" actId="478"/>
          <ac:spMkLst>
            <pc:docMk/>
            <pc:sldMk cId="3933835196" sldId="492"/>
            <ac:spMk id="43" creationId="{3A152FA3-4D44-130B-4A27-9E545DFACEA8}"/>
          </ac:spMkLst>
        </pc:spChg>
        <pc:spChg chg="add mod">
          <ac:chgData name="Huy Pham" userId="918db3a1909f15e0" providerId="LiveId" clId="{F25EFE69-9EE4-46EC-8F43-1A31E158A81F}" dt="2024-06-10T07:10:19.292" v="11043" actId="1076"/>
          <ac:spMkLst>
            <pc:docMk/>
            <pc:sldMk cId="3933835196" sldId="492"/>
            <ac:spMk id="43" creationId="{CF099372-3064-043A-5EC8-7DF779A6F606}"/>
          </ac:spMkLst>
        </pc:spChg>
        <pc:spChg chg="add mod">
          <ac:chgData name="Huy Pham" userId="918db3a1909f15e0" providerId="LiveId" clId="{F25EFE69-9EE4-46EC-8F43-1A31E158A81F}" dt="2024-06-10T07:27:28.358" v="11208" actId="1038"/>
          <ac:spMkLst>
            <pc:docMk/>
            <pc:sldMk cId="3933835196" sldId="492"/>
            <ac:spMk id="44" creationId="{7030A1CC-CB31-BA68-F400-E8D96087D39B}"/>
          </ac:spMkLst>
        </pc:spChg>
        <pc:spChg chg="del">
          <ac:chgData name="Huy Pham" userId="918db3a1909f15e0" providerId="LiveId" clId="{F25EFE69-9EE4-46EC-8F43-1A31E158A81F}" dt="2024-06-04T10:08:47.669" v="10907" actId="478"/>
          <ac:spMkLst>
            <pc:docMk/>
            <pc:sldMk cId="3933835196" sldId="492"/>
            <ac:spMk id="44" creationId="{D4AF371E-2971-F3AE-320D-E4EC4C468492}"/>
          </ac:spMkLst>
        </pc:spChg>
        <pc:spChg chg="add mod">
          <ac:chgData name="Huy Pham" userId="918db3a1909f15e0" providerId="LiveId" clId="{F25EFE69-9EE4-46EC-8F43-1A31E158A81F}" dt="2024-06-10T07:10:19.292" v="11043" actId="1076"/>
          <ac:spMkLst>
            <pc:docMk/>
            <pc:sldMk cId="3933835196" sldId="492"/>
            <ac:spMk id="45" creationId="{51365E2F-114D-3D0F-060C-DB15CE2669D6}"/>
          </ac:spMkLst>
        </pc:spChg>
        <pc:spChg chg="add mod">
          <ac:chgData name="Huy Pham" userId="918db3a1909f15e0" providerId="LiveId" clId="{F25EFE69-9EE4-46EC-8F43-1A31E158A81F}" dt="2024-06-10T07:10:19.292" v="11043" actId="1076"/>
          <ac:spMkLst>
            <pc:docMk/>
            <pc:sldMk cId="3933835196" sldId="492"/>
            <ac:spMk id="46" creationId="{29A565A2-74BA-3B3D-2BD2-1561D5E9AB0B}"/>
          </ac:spMkLst>
        </pc:spChg>
        <pc:spChg chg="add mod">
          <ac:chgData name="Huy Pham" userId="918db3a1909f15e0" providerId="LiveId" clId="{F25EFE69-9EE4-46EC-8F43-1A31E158A81F}" dt="2024-06-10T07:10:19.292" v="11043" actId="1076"/>
          <ac:spMkLst>
            <pc:docMk/>
            <pc:sldMk cId="3933835196" sldId="492"/>
            <ac:spMk id="47" creationId="{1649A081-73EC-7CFE-54F4-01FDD9846186}"/>
          </ac:spMkLst>
        </pc:spChg>
        <pc:spChg chg="mod">
          <ac:chgData name="Huy Pham" userId="918db3a1909f15e0" providerId="LiveId" clId="{F25EFE69-9EE4-46EC-8F43-1A31E158A81F}" dt="2024-06-04T10:12:03.620" v="10925" actId="1076"/>
          <ac:spMkLst>
            <pc:docMk/>
            <pc:sldMk cId="3933835196" sldId="492"/>
            <ac:spMk id="51" creationId="{112B20EB-B1FE-67D3-2530-8F16EA18E057}"/>
          </ac:spMkLst>
        </pc:spChg>
        <pc:spChg chg="mod">
          <ac:chgData name="Huy Pham" userId="918db3a1909f15e0" providerId="LiveId" clId="{F25EFE69-9EE4-46EC-8F43-1A31E158A81F}" dt="2024-06-04T10:12:03.620" v="10925" actId="1076"/>
          <ac:spMkLst>
            <pc:docMk/>
            <pc:sldMk cId="3933835196" sldId="492"/>
            <ac:spMk id="52" creationId="{BC0B019B-9B2F-F3E5-ADA8-DE5DA6540731}"/>
          </ac:spMkLst>
        </pc:spChg>
        <pc:spChg chg="mod">
          <ac:chgData name="Huy Pham" userId="918db3a1909f15e0" providerId="LiveId" clId="{F25EFE69-9EE4-46EC-8F43-1A31E158A81F}" dt="2024-06-04T10:12:03.620" v="10925" actId="1076"/>
          <ac:spMkLst>
            <pc:docMk/>
            <pc:sldMk cId="3933835196" sldId="492"/>
            <ac:spMk id="53" creationId="{72D8F1D6-0814-0AC4-4208-E07BA0BBAFF1}"/>
          </ac:spMkLst>
        </pc:spChg>
        <pc:spChg chg="mod">
          <ac:chgData name="Huy Pham" userId="918db3a1909f15e0" providerId="LiveId" clId="{F25EFE69-9EE4-46EC-8F43-1A31E158A81F}" dt="2024-06-04T10:12:03.620" v="10925" actId="1076"/>
          <ac:spMkLst>
            <pc:docMk/>
            <pc:sldMk cId="3933835196" sldId="492"/>
            <ac:spMk id="54" creationId="{001F1829-A33A-592D-F1AD-E34C72834A90}"/>
          </ac:spMkLst>
        </pc:spChg>
        <pc:spChg chg="mod">
          <ac:chgData name="Huy Pham" userId="918db3a1909f15e0" providerId="LiveId" clId="{F25EFE69-9EE4-46EC-8F43-1A31E158A81F}" dt="2024-06-04T10:12:03.620" v="10925" actId="1076"/>
          <ac:spMkLst>
            <pc:docMk/>
            <pc:sldMk cId="3933835196" sldId="492"/>
            <ac:spMk id="55" creationId="{4836B886-C49A-DE95-DCA7-9E75945F407E}"/>
          </ac:spMkLst>
        </pc:spChg>
        <pc:spChg chg="mod">
          <ac:chgData name="Huy Pham" userId="918db3a1909f15e0" providerId="LiveId" clId="{F25EFE69-9EE4-46EC-8F43-1A31E158A81F}" dt="2024-06-04T10:12:03.620" v="10925" actId="1076"/>
          <ac:spMkLst>
            <pc:docMk/>
            <pc:sldMk cId="3933835196" sldId="492"/>
            <ac:spMk id="56" creationId="{7F10976D-4349-95C7-0A42-F4B6E43F6B05}"/>
          </ac:spMkLst>
        </pc:spChg>
        <pc:spChg chg="mod">
          <ac:chgData name="Huy Pham" userId="918db3a1909f15e0" providerId="LiveId" clId="{F25EFE69-9EE4-46EC-8F43-1A31E158A81F}" dt="2024-06-04T10:12:03.620" v="10925" actId="1076"/>
          <ac:spMkLst>
            <pc:docMk/>
            <pc:sldMk cId="3933835196" sldId="492"/>
            <ac:spMk id="57" creationId="{ED035B2F-D8E3-BED8-BA05-768BD3F54236}"/>
          </ac:spMkLst>
        </pc:spChg>
        <pc:spChg chg="mod">
          <ac:chgData name="Huy Pham" userId="918db3a1909f15e0" providerId="LiveId" clId="{F25EFE69-9EE4-46EC-8F43-1A31E158A81F}" dt="2024-06-04T10:12:03.620" v="10925" actId="1076"/>
          <ac:spMkLst>
            <pc:docMk/>
            <pc:sldMk cId="3933835196" sldId="492"/>
            <ac:spMk id="58" creationId="{FCEA2BB4-8196-74C4-A01D-19C5F83D251F}"/>
          </ac:spMkLst>
        </pc:spChg>
        <pc:spChg chg="mod">
          <ac:chgData name="Huy Pham" userId="918db3a1909f15e0" providerId="LiveId" clId="{F25EFE69-9EE4-46EC-8F43-1A31E158A81F}" dt="2024-06-04T10:12:03.620" v="10925" actId="1076"/>
          <ac:spMkLst>
            <pc:docMk/>
            <pc:sldMk cId="3933835196" sldId="492"/>
            <ac:spMk id="60" creationId="{3C22B631-9D2F-2BFD-F72B-CD2557AB0371}"/>
          </ac:spMkLst>
        </pc:spChg>
        <pc:spChg chg="mod">
          <ac:chgData name="Huy Pham" userId="918db3a1909f15e0" providerId="LiveId" clId="{F25EFE69-9EE4-46EC-8F43-1A31E158A81F}" dt="2024-06-04T10:12:03.620" v="10925" actId="1076"/>
          <ac:spMkLst>
            <pc:docMk/>
            <pc:sldMk cId="3933835196" sldId="492"/>
            <ac:spMk id="61" creationId="{C8C3FF2C-F507-9420-F6D2-DE9BDAF17129}"/>
          </ac:spMkLst>
        </pc:spChg>
        <pc:spChg chg="mod">
          <ac:chgData name="Huy Pham" userId="918db3a1909f15e0" providerId="LiveId" clId="{F25EFE69-9EE4-46EC-8F43-1A31E158A81F}" dt="2024-06-04T10:12:03.620" v="10925" actId="1076"/>
          <ac:spMkLst>
            <pc:docMk/>
            <pc:sldMk cId="3933835196" sldId="492"/>
            <ac:spMk id="62" creationId="{F448CAAE-48D1-1EC9-8DBA-F75B8790B0C7}"/>
          </ac:spMkLst>
        </pc:spChg>
        <pc:spChg chg="mod">
          <ac:chgData name="Huy Pham" userId="918db3a1909f15e0" providerId="LiveId" clId="{F25EFE69-9EE4-46EC-8F43-1A31E158A81F}" dt="2024-06-04T10:12:03.620" v="10925" actId="1076"/>
          <ac:spMkLst>
            <pc:docMk/>
            <pc:sldMk cId="3933835196" sldId="492"/>
            <ac:spMk id="65" creationId="{00D97B96-DC6D-BC39-85EF-342FBE6B62DC}"/>
          </ac:spMkLst>
        </pc:spChg>
        <pc:spChg chg="add mod">
          <ac:chgData name="Huy Pham" userId="918db3a1909f15e0" providerId="LiveId" clId="{F25EFE69-9EE4-46EC-8F43-1A31E158A81F}" dt="2024-06-10T07:10:19.292" v="11043" actId="1076"/>
          <ac:spMkLst>
            <pc:docMk/>
            <pc:sldMk cId="3933835196" sldId="492"/>
            <ac:spMk id="67" creationId="{1C69622D-26D5-0ABF-00C8-546F17670BCA}"/>
          </ac:spMkLst>
        </pc:spChg>
        <pc:spChg chg="del">
          <ac:chgData name="Huy Pham" userId="918db3a1909f15e0" providerId="LiveId" clId="{F25EFE69-9EE4-46EC-8F43-1A31E158A81F}" dt="2024-06-04T10:11:55.883" v="10924" actId="478"/>
          <ac:spMkLst>
            <pc:docMk/>
            <pc:sldMk cId="3933835196" sldId="492"/>
            <ac:spMk id="67" creationId="{75FA25E2-2313-92C9-3EFE-BCF34979C10D}"/>
          </ac:spMkLst>
        </pc:spChg>
        <pc:spChg chg="add mod">
          <ac:chgData name="Huy Pham" userId="918db3a1909f15e0" providerId="LiveId" clId="{F25EFE69-9EE4-46EC-8F43-1A31E158A81F}" dt="2024-06-10T07:10:19.292" v="11043" actId="1076"/>
          <ac:spMkLst>
            <pc:docMk/>
            <pc:sldMk cId="3933835196" sldId="492"/>
            <ac:spMk id="68" creationId="{6D72B0F8-9AA3-DD99-B882-7086E43625B6}"/>
          </ac:spMkLst>
        </pc:spChg>
        <pc:spChg chg="add mod">
          <ac:chgData name="Huy Pham" userId="918db3a1909f15e0" providerId="LiveId" clId="{F25EFE69-9EE4-46EC-8F43-1A31E158A81F}" dt="2024-06-10T07:17:31.079" v="11147" actId="1076"/>
          <ac:spMkLst>
            <pc:docMk/>
            <pc:sldMk cId="3933835196" sldId="492"/>
            <ac:spMk id="69" creationId="{36EA0D49-C482-CACF-6E08-77FE20571B8C}"/>
          </ac:spMkLst>
        </pc:spChg>
        <pc:spChg chg="add mod">
          <ac:chgData name="Huy Pham" userId="918db3a1909f15e0" providerId="LiveId" clId="{F25EFE69-9EE4-46EC-8F43-1A31E158A81F}" dt="2024-06-10T07:10:19.292" v="11043" actId="1076"/>
          <ac:spMkLst>
            <pc:docMk/>
            <pc:sldMk cId="3933835196" sldId="492"/>
            <ac:spMk id="70" creationId="{351B4B95-3069-32CA-11F2-AEAE978780A5}"/>
          </ac:spMkLst>
        </pc:spChg>
        <pc:spChg chg="add mod">
          <ac:chgData name="Huy Pham" userId="918db3a1909f15e0" providerId="LiveId" clId="{F25EFE69-9EE4-46EC-8F43-1A31E158A81F}" dt="2024-06-10T07:10:19.292" v="11043" actId="1076"/>
          <ac:spMkLst>
            <pc:docMk/>
            <pc:sldMk cId="3933835196" sldId="492"/>
            <ac:spMk id="71" creationId="{CC4FDCD2-A64C-36CC-613C-0A2FF05C9748}"/>
          </ac:spMkLst>
        </pc:spChg>
        <pc:spChg chg="add mod">
          <ac:chgData name="Huy Pham" userId="918db3a1909f15e0" providerId="LiveId" clId="{F25EFE69-9EE4-46EC-8F43-1A31E158A81F}" dt="2024-06-10T07:10:19.292" v="11043" actId="1076"/>
          <ac:spMkLst>
            <pc:docMk/>
            <pc:sldMk cId="3933835196" sldId="492"/>
            <ac:spMk id="72" creationId="{5EE1B037-6508-0A8E-8E82-F8F9E58A5C9B}"/>
          </ac:spMkLst>
        </pc:spChg>
        <pc:spChg chg="add mod">
          <ac:chgData name="Huy Pham" userId="918db3a1909f15e0" providerId="LiveId" clId="{F25EFE69-9EE4-46EC-8F43-1A31E158A81F}" dt="2024-06-10T07:10:19.292" v="11043" actId="1076"/>
          <ac:spMkLst>
            <pc:docMk/>
            <pc:sldMk cId="3933835196" sldId="492"/>
            <ac:spMk id="73" creationId="{28FD640A-89E6-47B8-30C2-EEDC9D370921}"/>
          </ac:spMkLst>
        </pc:spChg>
        <pc:spChg chg="add mod">
          <ac:chgData name="Huy Pham" userId="918db3a1909f15e0" providerId="LiveId" clId="{F25EFE69-9EE4-46EC-8F43-1A31E158A81F}" dt="2024-06-10T07:12:18.525" v="11102" actId="1076"/>
          <ac:spMkLst>
            <pc:docMk/>
            <pc:sldMk cId="3933835196" sldId="492"/>
            <ac:spMk id="78" creationId="{A954A8F9-236E-462C-176E-D76EC0A50C55}"/>
          </ac:spMkLst>
        </pc:spChg>
        <pc:spChg chg="add del mod">
          <ac:chgData name="Huy Pham" userId="918db3a1909f15e0" providerId="LiveId" clId="{F25EFE69-9EE4-46EC-8F43-1A31E158A81F}" dt="2024-06-10T07:18:40.360" v="11168" actId="478"/>
          <ac:spMkLst>
            <pc:docMk/>
            <pc:sldMk cId="3933835196" sldId="492"/>
            <ac:spMk id="79" creationId="{B0D5EE3E-71CB-33B8-A80B-04BE390F964C}"/>
          </ac:spMkLst>
        </pc:spChg>
        <pc:spChg chg="add del mod">
          <ac:chgData name="Huy Pham" userId="918db3a1909f15e0" providerId="LiveId" clId="{F25EFE69-9EE4-46EC-8F43-1A31E158A81F}" dt="2024-06-10T07:18:41.720" v="11169" actId="478"/>
          <ac:spMkLst>
            <pc:docMk/>
            <pc:sldMk cId="3933835196" sldId="492"/>
            <ac:spMk id="80" creationId="{E72522B7-1D99-66FF-4CFE-72299A6DCF07}"/>
          </ac:spMkLst>
        </pc:spChg>
        <pc:spChg chg="add mod">
          <ac:chgData name="Huy Pham" userId="918db3a1909f15e0" providerId="LiveId" clId="{F25EFE69-9EE4-46EC-8F43-1A31E158A81F}" dt="2024-06-10T07:14:38.169" v="11123" actId="1036"/>
          <ac:spMkLst>
            <pc:docMk/>
            <pc:sldMk cId="3933835196" sldId="492"/>
            <ac:spMk id="81" creationId="{CC65D579-2BE8-E1E5-008B-237F441C1DDA}"/>
          </ac:spMkLst>
        </pc:spChg>
        <pc:spChg chg="add del mod">
          <ac:chgData name="Huy Pham" userId="918db3a1909f15e0" providerId="LiveId" clId="{F25EFE69-9EE4-46EC-8F43-1A31E158A81F}" dt="2024-06-10T07:09:25.279" v="11018" actId="21"/>
          <ac:spMkLst>
            <pc:docMk/>
            <pc:sldMk cId="3933835196" sldId="492"/>
            <ac:spMk id="83" creationId="{D7BAE3EF-84DF-25CC-FEF0-0131CF3339B8}"/>
          </ac:spMkLst>
        </pc:spChg>
        <pc:spChg chg="add mod">
          <ac:chgData name="Huy Pham" userId="918db3a1909f15e0" providerId="LiveId" clId="{F25EFE69-9EE4-46EC-8F43-1A31E158A81F}" dt="2024-06-10T07:10:19.292" v="11043" actId="1076"/>
          <ac:spMkLst>
            <pc:docMk/>
            <pc:sldMk cId="3933835196" sldId="492"/>
            <ac:spMk id="88" creationId="{891AB547-4BD1-BFBD-0598-BCC830D926A8}"/>
          </ac:spMkLst>
        </pc:spChg>
        <pc:spChg chg="add mod">
          <ac:chgData name="Huy Pham" userId="918db3a1909f15e0" providerId="LiveId" clId="{F25EFE69-9EE4-46EC-8F43-1A31E158A81F}" dt="2024-06-10T07:10:19.292" v="11043" actId="1076"/>
          <ac:spMkLst>
            <pc:docMk/>
            <pc:sldMk cId="3933835196" sldId="492"/>
            <ac:spMk id="89" creationId="{653DE768-7F73-A704-AE74-02894ADAF42A}"/>
          </ac:spMkLst>
        </pc:spChg>
        <pc:spChg chg="add mod">
          <ac:chgData name="Huy Pham" userId="918db3a1909f15e0" providerId="LiveId" clId="{F25EFE69-9EE4-46EC-8F43-1A31E158A81F}" dt="2024-06-10T07:10:19.292" v="11043" actId="1076"/>
          <ac:spMkLst>
            <pc:docMk/>
            <pc:sldMk cId="3933835196" sldId="492"/>
            <ac:spMk id="90" creationId="{AB6A4352-3DB1-A2C3-0D1E-9A2B8811992C}"/>
          </ac:spMkLst>
        </pc:spChg>
        <pc:spChg chg="add mod">
          <ac:chgData name="Huy Pham" userId="918db3a1909f15e0" providerId="LiveId" clId="{F25EFE69-9EE4-46EC-8F43-1A31E158A81F}" dt="2024-06-10T07:10:19.292" v="11043" actId="1076"/>
          <ac:spMkLst>
            <pc:docMk/>
            <pc:sldMk cId="3933835196" sldId="492"/>
            <ac:spMk id="91" creationId="{8BFDB570-9CBE-0877-3105-5AD6F75E8546}"/>
          </ac:spMkLst>
        </pc:spChg>
        <pc:spChg chg="add mod">
          <ac:chgData name="Huy Pham" userId="918db3a1909f15e0" providerId="LiveId" clId="{F25EFE69-9EE4-46EC-8F43-1A31E158A81F}" dt="2024-06-10T07:10:19.292" v="11043" actId="1076"/>
          <ac:spMkLst>
            <pc:docMk/>
            <pc:sldMk cId="3933835196" sldId="492"/>
            <ac:spMk id="92" creationId="{69DC7561-56DB-09D3-CE4B-DEEA4AEFEFCD}"/>
          </ac:spMkLst>
        </pc:spChg>
        <pc:spChg chg="add mod">
          <ac:chgData name="Huy Pham" userId="918db3a1909f15e0" providerId="LiveId" clId="{F25EFE69-9EE4-46EC-8F43-1A31E158A81F}" dt="2024-06-10T07:10:19.292" v="11043" actId="1076"/>
          <ac:spMkLst>
            <pc:docMk/>
            <pc:sldMk cId="3933835196" sldId="492"/>
            <ac:spMk id="98" creationId="{B63A35FC-E856-F97E-74E6-943C001447B9}"/>
          </ac:spMkLst>
        </pc:spChg>
        <pc:spChg chg="add mod">
          <ac:chgData name="Huy Pham" userId="918db3a1909f15e0" providerId="LiveId" clId="{F25EFE69-9EE4-46EC-8F43-1A31E158A81F}" dt="2024-06-10T07:10:19.292" v="11043" actId="1076"/>
          <ac:spMkLst>
            <pc:docMk/>
            <pc:sldMk cId="3933835196" sldId="492"/>
            <ac:spMk id="99" creationId="{3992EC6D-F764-3846-4400-4FDFB71CE71C}"/>
          </ac:spMkLst>
        </pc:spChg>
        <pc:spChg chg="add mod">
          <ac:chgData name="Huy Pham" userId="918db3a1909f15e0" providerId="LiveId" clId="{F25EFE69-9EE4-46EC-8F43-1A31E158A81F}" dt="2024-06-10T07:10:19.292" v="11043" actId="1076"/>
          <ac:spMkLst>
            <pc:docMk/>
            <pc:sldMk cId="3933835196" sldId="492"/>
            <ac:spMk id="101" creationId="{D9DB23FB-E3FE-5FD4-4987-849ECE96B52B}"/>
          </ac:spMkLst>
        </pc:spChg>
        <pc:spChg chg="add del mod">
          <ac:chgData name="Huy Pham" userId="918db3a1909f15e0" providerId="LiveId" clId="{F25EFE69-9EE4-46EC-8F43-1A31E158A81F}" dt="2024-06-10T07:16:51.431" v="11138" actId="21"/>
          <ac:spMkLst>
            <pc:docMk/>
            <pc:sldMk cId="3933835196" sldId="492"/>
            <ac:spMk id="102" creationId="{7F0C8F97-F036-9463-27CD-E2721E25539E}"/>
          </ac:spMkLst>
        </pc:spChg>
        <pc:spChg chg="add del mod">
          <ac:chgData name="Huy Pham" userId="918db3a1909f15e0" providerId="LiveId" clId="{F25EFE69-9EE4-46EC-8F43-1A31E158A81F}" dt="2024-06-10T07:41:10.825" v="11275" actId="21"/>
          <ac:spMkLst>
            <pc:docMk/>
            <pc:sldMk cId="3933835196" sldId="492"/>
            <ac:spMk id="103" creationId="{9BBA8CB7-B24F-F680-6824-06BD43CF7F3E}"/>
          </ac:spMkLst>
        </pc:spChg>
        <pc:spChg chg="add mod">
          <ac:chgData name="Huy Pham" userId="918db3a1909f15e0" providerId="LiveId" clId="{F25EFE69-9EE4-46EC-8F43-1A31E158A81F}" dt="2024-06-10T07:14:34.459" v="11121" actId="1037"/>
          <ac:spMkLst>
            <pc:docMk/>
            <pc:sldMk cId="3933835196" sldId="492"/>
            <ac:spMk id="104" creationId="{78BC192F-B261-E838-A044-92F23D1A07E1}"/>
          </ac:spMkLst>
        </pc:spChg>
        <pc:spChg chg="add del mod">
          <ac:chgData name="Huy Pham" userId="918db3a1909f15e0" providerId="LiveId" clId="{F25EFE69-9EE4-46EC-8F43-1A31E158A81F}" dt="2024-06-10T07:11:53.731" v="11097" actId="21"/>
          <ac:spMkLst>
            <pc:docMk/>
            <pc:sldMk cId="3933835196" sldId="492"/>
            <ac:spMk id="115" creationId="{D7BAE3EF-84DF-25CC-FEF0-0131CF3339B8}"/>
          </ac:spMkLst>
        </pc:spChg>
        <pc:spChg chg="add mod">
          <ac:chgData name="Huy Pham" userId="918db3a1909f15e0" providerId="LiveId" clId="{F25EFE69-9EE4-46EC-8F43-1A31E158A81F}" dt="2024-06-10T07:11:58.844" v="11101" actId="1036"/>
          <ac:spMkLst>
            <pc:docMk/>
            <pc:sldMk cId="3933835196" sldId="492"/>
            <ac:spMk id="119" creationId="{D7BAE3EF-84DF-25CC-FEF0-0131CF3339B8}"/>
          </ac:spMkLst>
        </pc:spChg>
        <pc:spChg chg="add mod">
          <ac:chgData name="Huy Pham" userId="918db3a1909f15e0" providerId="LiveId" clId="{F25EFE69-9EE4-46EC-8F43-1A31E158A81F}" dt="2024-06-10T07:17:01.037" v="11146" actId="1037"/>
          <ac:spMkLst>
            <pc:docMk/>
            <pc:sldMk cId="3933835196" sldId="492"/>
            <ac:spMk id="128" creationId="{7F0C8F97-F036-9463-27CD-E2721E25539E}"/>
          </ac:spMkLst>
        </pc:spChg>
        <pc:spChg chg="add mod">
          <ac:chgData name="Huy Pham" userId="918db3a1909f15e0" providerId="LiveId" clId="{F25EFE69-9EE4-46EC-8F43-1A31E158A81F}" dt="2024-06-10T07:17:44.238" v="11153" actId="1076"/>
          <ac:spMkLst>
            <pc:docMk/>
            <pc:sldMk cId="3933835196" sldId="492"/>
            <ac:spMk id="129" creationId="{86BAB0AF-7065-8D54-44DD-2C7DFE669BEA}"/>
          </ac:spMkLst>
        </pc:spChg>
        <pc:spChg chg="add mod">
          <ac:chgData name="Huy Pham" userId="918db3a1909f15e0" providerId="LiveId" clId="{F25EFE69-9EE4-46EC-8F43-1A31E158A81F}" dt="2024-06-10T07:17:59.604" v="11159" actId="1076"/>
          <ac:spMkLst>
            <pc:docMk/>
            <pc:sldMk cId="3933835196" sldId="492"/>
            <ac:spMk id="130" creationId="{5C8F8155-3571-D3B1-9116-E109EA2B3FA8}"/>
          </ac:spMkLst>
        </pc:spChg>
        <pc:spChg chg="add del">
          <ac:chgData name="Huy Pham" userId="918db3a1909f15e0" providerId="LiveId" clId="{F25EFE69-9EE4-46EC-8F43-1A31E158A81F}" dt="2024-06-10T07:19:32.900" v="11175" actId="478"/>
          <ac:spMkLst>
            <pc:docMk/>
            <pc:sldMk cId="3933835196" sldId="492"/>
            <ac:spMk id="132" creationId="{C830D7EB-05BA-D2B9-3C26-62EBE2A7D5B5}"/>
          </ac:spMkLst>
        </pc:spChg>
        <pc:spChg chg="add del">
          <ac:chgData name="Huy Pham" userId="918db3a1909f15e0" providerId="LiveId" clId="{F25EFE69-9EE4-46EC-8F43-1A31E158A81F}" dt="2024-06-10T07:20:36.265" v="11177" actId="478"/>
          <ac:spMkLst>
            <pc:docMk/>
            <pc:sldMk cId="3933835196" sldId="492"/>
            <ac:spMk id="133" creationId="{EC63FF70-4B8D-8106-C71F-E2879F8B8F26}"/>
          </ac:spMkLst>
        </pc:spChg>
        <pc:spChg chg="add mod">
          <ac:chgData name="Huy Pham" userId="918db3a1909f15e0" providerId="LiveId" clId="{F25EFE69-9EE4-46EC-8F43-1A31E158A81F}" dt="2024-06-10T07:27:30.653" v="11209" actId="1038"/>
          <ac:spMkLst>
            <pc:docMk/>
            <pc:sldMk cId="3933835196" sldId="492"/>
            <ac:spMk id="134" creationId="{D7F49305-ACFA-A65D-1AA2-A22D692A37E1}"/>
          </ac:spMkLst>
        </pc:spChg>
        <pc:spChg chg="add del">
          <ac:chgData name="Huy Pham" userId="918db3a1909f15e0" providerId="LiveId" clId="{F25EFE69-9EE4-46EC-8F43-1A31E158A81F}" dt="2024-06-10T07:27:21.870" v="11205" actId="478"/>
          <ac:spMkLst>
            <pc:docMk/>
            <pc:sldMk cId="3933835196" sldId="492"/>
            <ac:spMk id="135" creationId="{4C570129-0341-E98C-52FA-0B8536B91977}"/>
          </ac:spMkLst>
        </pc:spChg>
        <pc:spChg chg="add del mod">
          <ac:chgData name="Huy Pham" userId="918db3a1909f15e0" providerId="LiveId" clId="{F25EFE69-9EE4-46EC-8F43-1A31E158A81F}" dt="2024-06-10T07:33:07.703" v="11251" actId="478"/>
          <ac:spMkLst>
            <pc:docMk/>
            <pc:sldMk cId="3933835196" sldId="492"/>
            <ac:spMk id="136" creationId="{FD84BBA3-EBCA-854E-9866-5FD672138F0E}"/>
          </ac:spMkLst>
        </pc:spChg>
        <pc:spChg chg="add del mod">
          <ac:chgData name="Huy Pham" userId="918db3a1909f15e0" providerId="LiveId" clId="{F25EFE69-9EE4-46EC-8F43-1A31E158A81F}" dt="2024-06-10T07:33:14.930" v="11253" actId="478"/>
          <ac:spMkLst>
            <pc:docMk/>
            <pc:sldMk cId="3933835196" sldId="492"/>
            <ac:spMk id="137" creationId="{822497EB-F499-E9B0-23B6-7ACB840A5958}"/>
          </ac:spMkLst>
        </pc:spChg>
        <pc:spChg chg="add del">
          <ac:chgData name="Huy Pham" userId="918db3a1909f15e0" providerId="LiveId" clId="{F25EFE69-9EE4-46EC-8F43-1A31E158A81F}" dt="2024-06-10T07:29:04.838" v="11215" actId="11529"/>
          <ac:spMkLst>
            <pc:docMk/>
            <pc:sldMk cId="3933835196" sldId="492"/>
            <ac:spMk id="138" creationId="{BF2ABDDC-F5F7-4840-C2BD-6A8F7946180C}"/>
          </ac:spMkLst>
        </pc:spChg>
        <pc:spChg chg="add del mod">
          <ac:chgData name="Huy Pham" userId="918db3a1909f15e0" providerId="LiveId" clId="{F25EFE69-9EE4-46EC-8F43-1A31E158A81F}" dt="2024-06-10T07:29:48.245" v="11218" actId="478"/>
          <ac:spMkLst>
            <pc:docMk/>
            <pc:sldMk cId="3933835196" sldId="492"/>
            <ac:spMk id="139" creationId="{2F50919E-B23B-045E-775F-032533DB4A8F}"/>
          </ac:spMkLst>
        </pc:spChg>
        <pc:spChg chg="add del mod">
          <ac:chgData name="Huy Pham" userId="918db3a1909f15e0" providerId="LiveId" clId="{F25EFE69-9EE4-46EC-8F43-1A31E158A81F}" dt="2024-06-10T07:33:15.857" v="11254" actId="478"/>
          <ac:spMkLst>
            <pc:docMk/>
            <pc:sldMk cId="3933835196" sldId="492"/>
            <ac:spMk id="140" creationId="{2854ABF3-ACF1-2EC2-70B4-12F37E066043}"/>
          </ac:spMkLst>
        </pc:spChg>
        <pc:spChg chg="add del">
          <ac:chgData name="Huy Pham" userId="918db3a1909f15e0" providerId="LiveId" clId="{F25EFE69-9EE4-46EC-8F43-1A31E158A81F}" dt="2024-06-10T07:31:15.407" v="11237" actId="478"/>
          <ac:spMkLst>
            <pc:docMk/>
            <pc:sldMk cId="3933835196" sldId="492"/>
            <ac:spMk id="141" creationId="{147B3051-1627-D88E-D568-8FC1C5475746}"/>
          </ac:spMkLst>
        </pc:spChg>
        <pc:spChg chg="add mod">
          <ac:chgData name="Huy Pham" userId="918db3a1909f15e0" providerId="LiveId" clId="{F25EFE69-9EE4-46EC-8F43-1A31E158A81F}" dt="2024-06-10T07:33:37.846" v="11262" actId="1035"/>
          <ac:spMkLst>
            <pc:docMk/>
            <pc:sldMk cId="3933835196" sldId="492"/>
            <ac:spMk id="142" creationId="{F94EA313-7809-FAD6-3CB0-E774FB1AB846}"/>
          </ac:spMkLst>
        </pc:spChg>
        <pc:spChg chg="add mod">
          <ac:chgData name="Huy Pham" userId="918db3a1909f15e0" providerId="LiveId" clId="{F25EFE69-9EE4-46EC-8F43-1A31E158A81F}" dt="2024-06-10T07:41:03.945" v="11274"/>
          <ac:spMkLst>
            <pc:docMk/>
            <pc:sldMk cId="3933835196" sldId="492"/>
            <ac:spMk id="143" creationId="{9BBA8CB7-B24F-F680-6824-06BD43CF7F3E}"/>
          </ac:spMkLst>
        </pc:spChg>
        <pc:spChg chg="add mod">
          <ac:chgData name="Huy Pham" userId="918db3a1909f15e0" providerId="LiveId" clId="{F25EFE69-9EE4-46EC-8F43-1A31E158A81F}" dt="2024-06-10T07:42:17.371" v="11279" actId="1076"/>
          <ac:spMkLst>
            <pc:docMk/>
            <pc:sldMk cId="3933835196" sldId="492"/>
            <ac:spMk id="144" creationId="{33EA536D-9C78-DB8E-02DA-CCB54DFDF8DB}"/>
          </ac:spMkLst>
        </pc:spChg>
        <pc:picChg chg="add del mod">
          <ac:chgData name="Huy Pham" userId="918db3a1909f15e0" providerId="LiveId" clId="{F25EFE69-9EE4-46EC-8F43-1A31E158A81F}" dt="2024-06-10T07:19:01.038" v="11173" actId="478"/>
          <ac:picMkLst>
            <pc:docMk/>
            <pc:sldMk cId="3933835196" sldId="492"/>
            <ac:picMk id="131" creationId="{1BF29DA6-DD90-D960-74AF-29CA4D8C9E07}"/>
          </ac:picMkLst>
        </pc:picChg>
        <pc:cxnChg chg="add mod">
          <ac:chgData name="Huy Pham" userId="918db3a1909f15e0" providerId="LiveId" clId="{F25EFE69-9EE4-46EC-8F43-1A31E158A81F}" dt="2024-06-10T07:10:19.292" v="11043" actId="1076"/>
          <ac:cxnSpMkLst>
            <pc:docMk/>
            <pc:sldMk cId="3933835196" sldId="492"/>
            <ac:cxnSpMk id="23" creationId="{AAE71A1D-2905-632D-78A3-5A91C1ADBDE9}"/>
          </ac:cxnSpMkLst>
        </pc:cxnChg>
        <pc:cxnChg chg="add mod">
          <ac:chgData name="Huy Pham" userId="918db3a1909f15e0" providerId="LiveId" clId="{F25EFE69-9EE4-46EC-8F43-1A31E158A81F}" dt="2024-06-10T07:10:19.292" v="11043" actId="1076"/>
          <ac:cxnSpMkLst>
            <pc:docMk/>
            <pc:sldMk cId="3933835196" sldId="492"/>
            <ac:cxnSpMk id="25" creationId="{F0BEE983-97F4-ED2A-34E9-51CC5F802F31}"/>
          </ac:cxnSpMkLst>
        </pc:cxnChg>
        <pc:cxnChg chg="add mod">
          <ac:chgData name="Huy Pham" userId="918db3a1909f15e0" providerId="LiveId" clId="{F25EFE69-9EE4-46EC-8F43-1A31E158A81F}" dt="2024-06-10T07:10:19.292" v="11043" actId="1076"/>
          <ac:cxnSpMkLst>
            <pc:docMk/>
            <pc:sldMk cId="3933835196" sldId="492"/>
            <ac:cxnSpMk id="32" creationId="{1D668B95-772A-2B57-FADC-485A520B1641}"/>
          </ac:cxnSpMkLst>
        </pc:cxnChg>
        <pc:cxnChg chg="add mod">
          <ac:chgData name="Huy Pham" userId="918db3a1909f15e0" providerId="LiveId" clId="{F25EFE69-9EE4-46EC-8F43-1A31E158A81F}" dt="2024-06-10T07:10:19.292" v="11043" actId="1076"/>
          <ac:cxnSpMkLst>
            <pc:docMk/>
            <pc:sldMk cId="3933835196" sldId="492"/>
            <ac:cxnSpMk id="33" creationId="{00010B4C-68A3-F477-C4CD-31D859AE6884}"/>
          </ac:cxnSpMkLst>
        </pc:cxnChg>
        <pc:cxnChg chg="add mod">
          <ac:chgData name="Huy Pham" userId="918db3a1909f15e0" providerId="LiveId" clId="{F25EFE69-9EE4-46EC-8F43-1A31E158A81F}" dt="2024-06-10T07:10:19.292" v="11043" actId="1076"/>
          <ac:cxnSpMkLst>
            <pc:docMk/>
            <pc:sldMk cId="3933835196" sldId="492"/>
            <ac:cxnSpMk id="34" creationId="{308FF7E8-9BC2-2021-AA36-E0A2AC451490}"/>
          </ac:cxnSpMkLst>
        </pc:cxnChg>
        <pc:cxnChg chg="add mod">
          <ac:chgData name="Huy Pham" userId="918db3a1909f15e0" providerId="LiveId" clId="{F25EFE69-9EE4-46EC-8F43-1A31E158A81F}" dt="2024-06-10T07:10:19.292" v="11043" actId="1076"/>
          <ac:cxnSpMkLst>
            <pc:docMk/>
            <pc:sldMk cId="3933835196" sldId="492"/>
            <ac:cxnSpMk id="36" creationId="{3B017B6B-4F03-F8A8-9494-191FF198D18A}"/>
          </ac:cxnSpMkLst>
        </pc:cxnChg>
        <pc:cxnChg chg="add mod">
          <ac:chgData name="Huy Pham" userId="918db3a1909f15e0" providerId="LiveId" clId="{F25EFE69-9EE4-46EC-8F43-1A31E158A81F}" dt="2024-06-10T07:10:19.292" v="11043" actId="1076"/>
          <ac:cxnSpMkLst>
            <pc:docMk/>
            <pc:sldMk cId="3933835196" sldId="492"/>
            <ac:cxnSpMk id="38" creationId="{B33C7F1B-702C-67C1-7016-33A48C9513EA}"/>
          </ac:cxnSpMkLst>
        </pc:cxnChg>
        <pc:cxnChg chg="add mod">
          <ac:chgData name="Huy Pham" userId="918db3a1909f15e0" providerId="LiveId" clId="{F25EFE69-9EE4-46EC-8F43-1A31E158A81F}" dt="2024-06-10T07:10:19.292" v="11043" actId="1076"/>
          <ac:cxnSpMkLst>
            <pc:docMk/>
            <pc:sldMk cId="3933835196" sldId="492"/>
            <ac:cxnSpMk id="39" creationId="{96384BBF-6632-FD97-FAC4-10B85DAF4ADF}"/>
          </ac:cxnSpMkLst>
        </pc:cxnChg>
        <pc:cxnChg chg="add mod">
          <ac:chgData name="Huy Pham" userId="918db3a1909f15e0" providerId="LiveId" clId="{F25EFE69-9EE4-46EC-8F43-1A31E158A81F}" dt="2024-06-10T07:11:40.348" v="11085" actId="1036"/>
          <ac:cxnSpMkLst>
            <pc:docMk/>
            <pc:sldMk cId="3933835196" sldId="492"/>
            <ac:cxnSpMk id="40" creationId="{6818B5B4-4262-5CAD-55BA-58735D4FF174}"/>
          </ac:cxnSpMkLst>
        </pc:cxnChg>
        <pc:cxnChg chg="mod">
          <ac:chgData name="Huy Pham" userId="918db3a1909f15e0" providerId="LiveId" clId="{F25EFE69-9EE4-46EC-8F43-1A31E158A81F}" dt="2024-06-04T10:12:03.620" v="10925" actId="1076"/>
          <ac:cxnSpMkLst>
            <pc:docMk/>
            <pc:sldMk cId="3933835196" sldId="492"/>
            <ac:cxnSpMk id="48" creationId="{C9E57AAB-AAE9-F92A-CFDF-EF3A71C6B602}"/>
          </ac:cxnSpMkLst>
        </pc:cxnChg>
        <pc:cxnChg chg="mod">
          <ac:chgData name="Huy Pham" userId="918db3a1909f15e0" providerId="LiveId" clId="{F25EFE69-9EE4-46EC-8F43-1A31E158A81F}" dt="2024-06-04T10:12:03.620" v="10925" actId="1076"/>
          <ac:cxnSpMkLst>
            <pc:docMk/>
            <pc:sldMk cId="3933835196" sldId="492"/>
            <ac:cxnSpMk id="49" creationId="{E4325E80-13C8-2934-E6BB-67DACC7E0CCB}"/>
          </ac:cxnSpMkLst>
        </pc:cxnChg>
        <pc:cxnChg chg="mod">
          <ac:chgData name="Huy Pham" userId="918db3a1909f15e0" providerId="LiveId" clId="{F25EFE69-9EE4-46EC-8F43-1A31E158A81F}" dt="2024-06-04T10:12:03.620" v="10925" actId="1076"/>
          <ac:cxnSpMkLst>
            <pc:docMk/>
            <pc:sldMk cId="3933835196" sldId="492"/>
            <ac:cxnSpMk id="50" creationId="{AE5488CB-EF5B-9816-C9BF-A7FD75760368}"/>
          </ac:cxnSpMkLst>
        </pc:cxnChg>
        <pc:cxnChg chg="mod">
          <ac:chgData name="Huy Pham" userId="918db3a1909f15e0" providerId="LiveId" clId="{F25EFE69-9EE4-46EC-8F43-1A31E158A81F}" dt="2024-06-04T10:12:03.620" v="10925" actId="1076"/>
          <ac:cxnSpMkLst>
            <pc:docMk/>
            <pc:sldMk cId="3933835196" sldId="492"/>
            <ac:cxnSpMk id="59" creationId="{AF5CE125-509E-A313-8A73-2CDC8E26C709}"/>
          </ac:cxnSpMkLst>
        </pc:cxnChg>
        <pc:cxnChg chg="mod">
          <ac:chgData name="Huy Pham" userId="918db3a1909f15e0" providerId="LiveId" clId="{F25EFE69-9EE4-46EC-8F43-1A31E158A81F}" dt="2024-06-04T10:12:03.620" v="10925" actId="1076"/>
          <ac:cxnSpMkLst>
            <pc:docMk/>
            <pc:sldMk cId="3933835196" sldId="492"/>
            <ac:cxnSpMk id="63" creationId="{85062415-1830-0FDB-49CD-43F2274E3040}"/>
          </ac:cxnSpMkLst>
        </pc:cxnChg>
        <pc:cxnChg chg="mod">
          <ac:chgData name="Huy Pham" userId="918db3a1909f15e0" providerId="LiveId" clId="{F25EFE69-9EE4-46EC-8F43-1A31E158A81F}" dt="2024-06-04T10:12:03.620" v="10925" actId="1076"/>
          <ac:cxnSpMkLst>
            <pc:docMk/>
            <pc:sldMk cId="3933835196" sldId="492"/>
            <ac:cxnSpMk id="64" creationId="{6F2D1AB3-C264-C31B-4825-5FE6DB5AD0CF}"/>
          </ac:cxnSpMkLst>
        </pc:cxnChg>
        <pc:cxnChg chg="mod">
          <ac:chgData name="Huy Pham" userId="918db3a1909f15e0" providerId="LiveId" clId="{F25EFE69-9EE4-46EC-8F43-1A31E158A81F}" dt="2024-06-04T10:12:03.620" v="10925" actId="1076"/>
          <ac:cxnSpMkLst>
            <pc:docMk/>
            <pc:sldMk cId="3933835196" sldId="492"/>
            <ac:cxnSpMk id="66" creationId="{150DDF2C-3004-C73F-4EBA-B84E0DF02A91}"/>
          </ac:cxnSpMkLst>
        </pc:cxnChg>
        <pc:cxnChg chg="add mod">
          <ac:chgData name="Huy Pham" userId="918db3a1909f15e0" providerId="LiveId" clId="{F25EFE69-9EE4-46EC-8F43-1A31E158A81F}" dt="2024-06-10T07:10:19.292" v="11043" actId="1076"/>
          <ac:cxnSpMkLst>
            <pc:docMk/>
            <pc:sldMk cId="3933835196" sldId="492"/>
            <ac:cxnSpMk id="74" creationId="{BDC656FA-8F3B-33CE-8290-653F9A41B6AE}"/>
          </ac:cxnSpMkLst>
        </pc:cxnChg>
        <pc:cxnChg chg="add mod">
          <ac:chgData name="Huy Pham" userId="918db3a1909f15e0" providerId="LiveId" clId="{F25EFE69-9EE4-46EC-8F43-1A31E158A81F}" dt="2024-06-10T07:10:19.292" v="11043" actId="1076"/>
          <ac:cxnSpMkLst>
            <pc:docMk/>
            <pc:sldMk cId="3933835196" sldId="492"/>
            <ac:cxnSpMk id="75" creationId="{7697CA0B-2391-CBE1-B118-7C5FDEE306A5}"/>
          </ac:cxnSpMkLst>
        </pc:cxnChg>
        <pc:cxnChg chg="add mod">
          <ac:chgData name="Huy Pham" userId="918db3a1909f15e0" providerId="LiveId" clId="{F25EFE69-9EE4-46EC-8F43-1A31E158A81F}" dt="2024-06-10T07:10:19.292" v="11043" actId="1076"/>
          <ac:cxnSpMkLst>
            <pc:docMk/>
            <pc:sldMk cId="3933835196" sldId="492"/>
            <ac:cxnSpMk id="76" creationId="{662F877C-67E7-BCB3-DCE8-904E68E435C1}"/>
          </ac:cxnSpMkLst>
        </pc:cxnChg>
        <pc:cxnChg chg="add mod">
          <ac:chgData name="Huy Pham" userId="918db3a1909f15e0" providerId="LiveId" clId="{F25EFE69-9EE4-46EC-8F43-1A31E158A81F}" dt="2024-06-10T07:10:19.292" v="11043" actId="1076"/>
          <ac:cxnSpMkLst>
            <pc:docMk/>
            <pc:sldMk cId="3933835196" sldId="492"/>
            <ac:cxnSpMk id="77" creationId="{BA9A4861-5987-1C67-9735-554DC8ED17E6}"/>
          </ac:cxnSpMkLst>
        </pc:cxnChg>
        <pc:cxnChg chg="add del mod">
          <ac:chgData name="Huy Pham" userId="918db3a1909f15e0" providerId="LiveId" clId="{F25EFE69-9EE4-46EC-8F43-1A31E158A81F}" dt="2024-06-10T07:07:49.265" v="11005" actId="21"/>
          <ac:cxnSpMkLst>
            <pc:docMk/>
            <pc:sldMk cId="3933835196" sldId="492"/>
            <ac:cxnSpMk id="82" creationId="{7E93B490-3388-7DD5-253E-ECFEAD9A049B}"/>
          </ac:cxnSpMkLst>
        </pc:cxnChg>
        <pc:cxnChg chg="add mod">
          <ac:chgData name="Huy Pham" userId="918db3a1909f15e0" providerId="LiveId" clId="{F25EFE69-9EE4-46EC-8F43-1A31E158A81F}" dt="2024-06-10T07:10:19.292" v="11043" actId="1076"/>
          <ac:cxnSpMkLst>
            <pc:docMk/>
            <pc:sldMk cId="3933835196" sldId="492"/>
            <ac:cxnSpMk id="84" creationId="{80CCB433-7341-7D07-768E-3ECF7A31024D}"/>
          </ac:cxnSpMkLst>
        </pc:cxnChg>
        <pc:cxnChg chg="add mod">
          <ac:chgData name="Huy Pham" userId="918db3a1909f15e0" providerId="LiveId" clId="{F25EFE69-9EE4-46EC-8F43-1A31E158A81F}" dt="2024-06-10T07:10:19.292" v="11043" actId="1076"/>
          <ac:cxnSpMkLst>
            <pc:docMk/>
            <pc:sldMk cId="3933835196" sldId="492"/>
            <ac:cxnSpMk id="85" creationId="{1E87AA58-AF48-0238-D9AE-E85C00F68845}"/>
          </ac:cxnSpMkLst>
        </pc:cxnChg>
        <pc:cxnChg chg="add mod">
          <ac:chgData name="Huy Pham" userId="918db3a1909f15e0" providerId="LiveId" clId="{F25EFE69-9EE4-46EC-8F43-1A31E158A81F}" dt="2024-06-10T07:10:19.292" v="11043" actId="1076"/>
          <ac:cxnSpMkLst>
            <pc:docMk/>
            <pc:sldMk cId="3933835196" sldId="492"/>
            <ac:cxnSpMk id="86" creationId="{1AB88497-A59C-5F72-A615-8A65CC945829}"/>
          </ac:cxnSpMkLst>
        </pc:cxnChg>
        <pc:cxnChg chg="add mod">
          <ac:chgData name="Huy Pham" userId="918db3a1909f15e0" providerId="LiveId" clId="{F25EFE69-9EE4-46EC-8F43-1A31E158A81F}" dt="2024-06-10T07:10:19.292" v="11043" actId="1076"/>
          <ac:cxnSpMkLst>
            <pc:docMk/>
            <pc:sldMk cId="3933835196" sldId="492"/>
            <ac:cxnSpMk id="87" creationId="{17C21F1D-1213-76F6-C77B-525D1E786947}"/>
          </ac:cxnSpMkLst>
        </pc:cxnChg>
        <pc:cxnChg chg="add mod">
          <ac:chgData name="Huy Pham" userId="918db3a1909f15e0" providerId="LiveId" clId="{F25EFE69-9EE4-46EC-8F43-1A31E158A81F}" dt="2024-06-10T07:10:19.292" v="11043" actId="1076"/>
          <ac:cxnSpMkLst>
            <pc:docMk/>
            <pc:sldMk cId="3933835196" sldId="492"/>
            <ac:cxnSpMk id="93" creationId="{753468DE-AE05-AA93-2D09-752E4AF2F193}"/>
          </ac:cxnSpMkLst>
        </pc:cxnChg>
        <pc:cxnChg chg="add mod">
          <ac:chgData name="Huy Pham" userId="918db3a1909f15e0" providerId="LiveId" clId="{F25EFE69-9EE4-46EC-8F43-1A31E158A81F}" dt="2024-06-10T07:10:19.292" v="11043" actId="1076"/>
          <ac:cxnSpMkLst>
            <pc:docMk/>
            <pc:sldMk cId="3933835196" sldId="492"/>
            <ac:cxnSpMk id="94" creationId="{C4DAC2DF-2604-3090-22E6-C817FA47C0F7}"/>
          </ac:cxnSpMkLst>
        </pc:cxnChg>
        <pc:cxnChg chg="add mod">
          <ac:chgData name="Huy Pham" userId="918db3a1909f15e0" providerId="LiveId" clId="{F25EFE69-9EE4-46EC-8F43-1A31E158A81F}" dt="2024-06-10T07:10:19.292" v="11043" actId="1076"/>
          <ac:cxnSpMkLst>
            <pc:docMk/>
            <pc:sldMk cId="3933835196" sldId="492"/>
            <ac:cxnSpMk id="95" creationId="{765DEED9-6C71-AAC7-3582-99FFB53C0F0F}"/>
          </ac:cxnSpMkLst>
        </pc:cxnChg>
        <pc:cxnChg chg="add mod">
          <ac:chgData name="Huy Pham" userId="918db3a1909f15e0" providerId="LiveId" clId="{F25EFE69-9EE4-46EC-8F43-1A31E158A81F}" dt="2024-06-10T07:10:19.292" v="11043" actId="1076"/>
          <ac:cxnSpMkLst>
            <pc:docMk/>
            <pc:sldMk cId="3933835196" sldId="492"/>
            <ac:cxnSpMk id="96" creationId="{49395FEE-D458-4807-1736-A529A663BB18}"/>
          </ac:cxnSpMkLst>
        </pc:cxnChg>
        <pc:cxnChg chg="add mod">
          <ac:chgData name="Huy Pham" userId="918db3a1909f15e0" providerId="LiveId" clId="{F25EFE69-9EE4-46EC-8F43-1A31E158A81F}" dt="2024-06-10T07:10:19.292" v="11043" actId="1076"/>
          <ac:cxnSpMkLst>
            <pc:docMk/>
            <pc:sldMk cId="3933835196" sldId="492"/>
            <ac:cxnSpMk id="97" creationId="{2CB76890-7F9E-DFBA-0B0A-EBC57C32C8B9}"/>
          </ac:cxnSpMkLst>
        </pc:cxnChg>
        <pc:cxnChg chg="add mod">
          <ac:chgData name="Huy Pham" userId="918db3a1909f15e0" providerId="LiveId" clId="{F25EFE69-9EE4-46EC-8F43-1A31E158A81F}" dt="2024-06-10T07:10:19.292" v="11043" actId="1076"/>
          <ac:cxnSpMkLst>
            <pc:docMk/>
            <pc:sldMk cId="3933835196" sldId="492"/>
            <ac:cxnSpMk id="100" creationId="{D951A6CF-65CA-3CDE-DA88-7BF0C0C1CE84}"/>
          </ac:cxnSpMkLst>
        </pc:cxnChg>
        <pc:cxnChg chg="add mod">
          <ac:chgData name="Huy Pham" userId="918db3a1909f15e0" providerId="LiveId" clId="{F25EFE69-9EE4-46EC-8F43-1A31E158A81F}" dt="2024-06-10T07:10:19.292" v="11043" actId="1076"/>
          <ac:cxnSpMkLst>
            <pc:docMk/>
            <pc:sldMk cId="3933835196" sldId="492"/>
            <ac:cxnSpMk id="106" creationId="{7E93B490-3388-7DD5-253E-ECFEAD9A049B}"/>
          </ac:cxnSpMkLst>
        </pc:cxnChg>
        <pc:cxnChg chg="add del mod">
          <ac:chgData name="Huy Pham" userId="918db3a1909f15e0" providerId="LiveId" clId="{F25EFE69-9EE4-46EC-8F43-1A31E158A81F}" dt="2024-06-10T07:47:38.542" v="11299" actId="478"/>
          <ac:cxnSpMkLst>
            <pc:docMk/>
            <pc:sldMk cId="3933835196" sldId="492"/>
            <ac:cxnSpMk id="116" creationId="{BFF23030-6738-3E07-DEFF-C6F98F870BF7}"/>
          </ac:cxnSpMkLst>
        </pc:cxnChg>
        <pc:cxnChg chg="add mod">
          <ac:chgData name="Huy Pham" userId="918db3a1909f15e0" providerId="LiveId" clId="{F25EFE69-9EE4-46EC-8F43-1A31E158A81F}" dt="2024-06-10T07:16:37.821" v="11136" actId="14100"/>
          <ac:cxnSpMkLst>
            <pc:docMk/>
            <pc:sldMk cId="3933835196" sldId="492"/>
            <ac:cxnSpMk id="120" creationId="{0E727950-9BAC-0FD2-60AC-EC0E49702C2D}"/>
          </ac:cxnSpMkLst>
        </pc:cxnChg>
        <pc:cxnChg chg="add mod">
          <ac:chgData name="Huy Pham" userId="918db3a1909f15e0" providerId="LiveId" clId="{F25EFE69-9EE4-46EC-8F43-1A31E158A81F}" dt="2024-06-10T07:16:47.483" v="11137" actId="14100"/>
          <ac:cxnSpMkLst>
            <pc:docMk/>
            <pc:sldMk cId="3933835196" sldId="492"/>
            <ac:cxnSpMk id="124" creationId="{0C1AE2F3-D4EA-DA1E-37A1-1A8697AC0E8C}"/>
          </ac:cxnSpMkLst>
        </pc:cxnChg>
      </pc:sldChg>
    </pc:docChg>
  </pc:docChgLst>
  <pc:docChgLst>
    <pc:chgData name="Huy Pham" userId="918db3a1909f15e0" providerId="LiveId" clId="{03497528-0EE4-4D17-8645-95BD1B1DEF06}"/>
    <pc:docChg chg="undo custSel addSld delSld modSld sldOrd">
      <pc:chgData name="Huy Pham" userId="918db3a1909f15e0" providerId="LiveId" clId="{03497528-0EE4-4D17-8645-95BD1B1DEF06}" dt="2024-04-02T00:41:59.198" v="3592" actId="14100"/>
      <pc:docMkLst>
        <pc:docMk/>
      </pc:docMkLst>
      <pc:sldChg chg="addSp delSp modSp mod delAnim">
        <pc:chgData name="Huy Pham" userId="918db3a1909f15e0" providerId="LiveId" clId="{03497528-0EE4-4D17-8645-95BD1B1DEF06}" dt="2024-03-27T09:40:45.549" v="2961" actId="478"/>
        <pc:sldMkLst>
          <pc:docMk/>
          <pc:sldMk cId="1279157228" sldId="399"/>
        </pc:sldMkLst>
        <pc:spChg chg="mod">
          <ac:chgData name="Huy Pham" userId="918db3a1909f15e0" providerId="LiveId" clId="{03497528-0EE4-4D17-8645-95BD1B1DEF06}" dt="2024-03-27T02:42:11.918" v="642" actId="20577"/>
          <ac:spMkLst>
            <pc:docMk/>
            <pc:sldMk cId="1279157228" sldId="399"/>
            <ac:spMk id="9" creationId="{A9C4FFF4-AFF7-4A25-76D6-D3E61A1989D9}"/>
          </ac:spMkLst>
        </pc:spChg>
        <pc:spChg chg="mod">
          <ac:chgData name="Huy Pham" userId="918db3a1909f15e0" providerId="LiveId" clId="{03497528-0EE4-4D17-8645-95BD1B1DEF06}" dt="2024-03-26T10:10:14.809" v="378" actId="14100"/>
          <ac:spMkLst>
            <pc:docMk/>
            <pc:sldMk cId="1279157228" sldId="399"/>
            <ac:spMk id="10" creationId="{44196311-251D-0BF6-3CAC-71334AF1B751}"/>
          </ac:spMkLst>
        </pc:spChg>
        <pc:spChg chg="mod">
          <ac:chgData name="Huy Pham" userId="918db3a1909f15e0" providerId="LiveId" clId="{03497528-0EE4-4D17-8645-95BD1B1DEF06}" dt="2024-03-26T10:10:09.333" v="377" actId="20577"/>
          <ac:spMkLst>
            <pc:docMk/>
            <pc:sldMk cId="1279157228" sldId="399"/>
            <ac:spMk id="13" creationId="{75210F64-84EB-A3C0-234B-38A4D7D9FBE3}"/>
          </ac:spMkLst>
        </pc:spChg>
        <pc:spChg chg="mod">
          <ac:chgData name="Huy Pham" userId="918db3a1909f15e0" providerId="LiveId" clId="{03497528-0EE4-4D17-8645-95BD1B1DEF06}" dt="2024-03-26T10:09:54.785" v="330" actId="1038"/>
          <ac:spMkLst>
            <pc:docMk/>
            <pc:sldMk cId="1279157228" sldId="399"/>
            <ac:spMk id="14" creationId="{86BD122A-D896-AE1A-CD88-D3B3D172304B}"/>
          </ac:spMkLst>
        </pc:spChg>
        <pc:spChg chg="mod">
          <ac:chgData name="Huy Pham" userId="918db3a1909f15e0" providerId="LiveId" clId="{03497528-0EE4-4D17-8645-95BD1B1DEF06}" dt="2024-03-26T10:09:54.785" v="330" actId="1038"/>
          <ac:spMkLst>
            <pc:docMk/>
            <pc:sldMk cId="1279157228" sldId="399"/>
            <ac:spMk id="15" creationId="{282D74E4-1003-5B7C-1EA7-60F9BB4EB754}"/>
          </ac:spMkLst>
        </pc:spChg>
        <pc:spChg chg="mod">
          <ac:chgData name="Huy Pham" userId="918db3a1909f15e0" providerId="LiveId" clId="{03497528-0EE4-4D17-8645-95BD1B1DEF06}" dt="2024-03-26T10:09:54.785" v="330" actId="1038"/>
          <ac:spMkLst>
            <pc:docMk/>
            <pc:sldMk cId="1279157228" sldId="399"/>
            <ac:spMk id="16" creationId="{5E342325-AA35-5CF7-9DC1-0C2E646513BD}"/>
          </ac:spMkLst>
        </pc:spChg>
        <pc:spChg chg="mod">
          <ac:chgData name="Huy Pham" userId="918db3a1909f15e0" providerId="LiveId" clId="{03497528-0EE4-4D17-8645-95BD1B1DEF06}" dt="2024-03-26T10:09:54.785" v="330" actId="1038"/>
          <ac:spMkLst>
            <pc:docMk/>
            <pc:sldMk cId="1279157228" sldId="399"/>
            <ac:spMk id="17" creationId="{2C338DCF-3CA8-8E7B-EEBE-8592565B8E3B}"/>
          </ac:spMkLst>
        </pc:spChg>
        <pc:spChg chg="mod">
          <ac:chgData name="Huy Pham" userId="918db3a1909f15e0" providerId="LiveId" clId="{03497528-0EE4-4D17-8645-95BD1B1DEF06}" dt="2024-03-26T10:09:54.785" v="330" actId="1038"/>
          <ac:spMkLst>
            <pc:docMk/>
            <pc:sldMk cId="1279157228" sldId="399"/>
            <ac:spMk id="18" creationId="{97AA56F7-A511-872B-83CF-6C482CB250E8}"/>
          </ac:spMkLst>
        </pc:spChg>
        <pc:spChg chg="mod">
          <ac:chgData name="Huy Pham" userId="918db3a1909f15e0" providerId="LiveId" clId="{03497528-0EE4-4D17-8645-95BD1B1DEF06}" dt="2024-03-26T10:11:57.298" v="403" actId="14100"/>
          <ac:spMkLst>
            <pc:docMk/>
            <pc:sldMk cId="1279157228" sldId="399"/>
            <ac:spMk id="20" creationId="{A06BA14A-8D8C-664A-A722-7DAD205B5E1D}"/>
          </ac:spMkLst>
        </pc:spChg>
        <pc:spChg chg="del">
          <ac:chgData name="Huy Pham" userId="918db3a1909f15e0" providerId="LiveId" clId="{03497528-0EE4-4D17-8645-95BD1B1DEF06}" dt="2024-03-26T10:10:43.387" v="385" actId="478"/>
          <ac:spMkLst>
            <pc:docMk/>
            <pc:sldMk cId="1279157228" sldId="399"/>
            <ac:spMk id="21" creationId="{9DCBB6B6-5C55-A92D-FF39-52DB425F63ED}"/>
          </ac:spMkLst>
        </pc:spChg>
        <pc:spChg chg="add mod">
          <ac:chgData name="Huy Pham" userId="918db3a1909f15e0" providerId="LiveId" clId="{03497528-0EE4-4D17-8645-95BD1B1DEF06}" dt="2024-03-27T02:14:16.941" v="553" actId="1076"/>
          <ac:spMkLst>
            <pc:docMk/>
            <pc:sldMk cId="1279157228" sldId="399"/>
            <ac:spMk id="22" creationId="{368C2B91-5285-2F05-4BF1-E5DF563DF390}"/>
          </ac:spMkLst>
        </pc:spChg>
        <pc:spChg chg="del">
          <ac:chgData name="Huy Pham" userId="918db3a1909f15e0" providerId="LiveId" clId="{03497528-0EE4-4D17-8645-95BD1B1DEF06}" dt="2024-03-26T10:10:43.387" v="385" actId="478"/>
          <ac:spMkLst>
            <pc:docMk/>
            <pc:sldMk cId="1279157228" sldId="399"/>
            <ac:spMk id="22" creationId="{94C5F1B8-DE9C-98C2-EB4B-AD3A022EE4E2}"/>
          </ac:spMkLst>
        </pc:spChg>
        <pc:spChg chg="add mod">
          <ac:chgData name="Huy Pham" userId="918db3a1909f15e0" providerId="LiveId" clId="{03497528-0EE4-4D17-8645-95BD1B1DEF06}" dt="2024-03-27T02:14:20.974" v="554" actId="1076"/>
          <ac:spMkLst>
            <pc:docMk/>
            <pc:sldMk cId="1279157228" sldId="399"/>
            <ac:spMk id="23" creationId="{0F520194-3421-183C-423A-484584CE6D82}"/>
          </ac:spMkLst>
        </pc:spChg>
        <pc:spChg chg="del">
          <ac:chgData name="Huy Pham" userId="918db3a1909f15e0" providerId="LiveId" clId="{03497528-0EE4-4D17-8645-95BD1B1DEF06}" dt="2024-03-26T10:10:43.387" v="385" actId="478"/>
          <ac:spMkLst>
            <pc:docMk/>
            <pc:sldMk cId="1279157228" sldId="399"/>
            <ac:spMk id="23" creationId="{D87F0A4A-C61D-DEA9-9655-1B0ED15C3855}"/>
          </ac:spMkLst>
        </pc:spChg>
        <pc:spChg chg="add mod">
          <ac:chgData name="Huy Pham" userId="918db3a1909f15e0" providerId="LiveId" clId="{03497528-0EE4-4D17-8645-95BD1B1DEF06}" dt="2024-03-27T02:33:33.606" v="634" actId="1076"/>
          <ac:spMkLst>
            <pc:docMk/>
            <pc:sldMk cId="1279157228" sldId="399"/>
            <ac:spMk id="24" creationId="{1268E92D-B5F6-5561-D8EE-911282DF1DE2}"/>
          </ac:spMkLst>
        </pc:spChg>
        <pc:spChg chg="add mod">
          <ac:chgData name="Huy Pham" userId="918db3a1909f15e0" providerId="LiveId" clId="{03497528-0EE4-4D17-8645-95BD1B1DEF06}" dt="2024-03-27T02:34:09.896" v="639" actId="14100"/>
          <ac:spMkLst>
            <pc:docMk/>
            <pc:sldMk cId="1279157228" sldId="399"/>
            <ac:spMk id="25" creationId="{58C058A2-60A8-AA10-2ADC-BBB29DFB27A2}"/>
          </ac:spMkLst>
        </pc:spChg>
        <pc:spChg chg="del mod">
          <ac:chgData name="Huy Pham" userId="918db3a1909f15e0" providerId="LiveId" clId="{03497528-0EE4-4D17-8645-95BD1B1DEF06}" dt="2024-03-27T09:40:45.549" v="2961" actId="478"/>
          <ac:spMkLst>
            <pc:docMk/>
            <pc:sldMk cId="1279157228" sldId="399"/>
            <ac:spMk id="26" creationId="{66E545A0-972F-F87B-C655-6EDE5F655431}"/>
          </ac:spMkLst>
        </pc:spChg>
        <pc:spChg chg="del">
          <ac:chgData name="Huy Pham" userId="918db3a1909f15e0" providerId="LiveId" clId="{03497528-0EE4-4D17-8645-95BD1B1DEF06}" dt="2024-03-26T10:09:19.198" v="297" actId="478"/>
          <ac:spMkLst>
            <pc:docMk/>
            <pc:sldMk cId="1279157228" sldId="399"/>
            <ac:spMk id="28" creationId="{A5AF7F85-F84E-3981-5218-DAFFA65DFA7F}"/>
          </ac:spMkLst>
        </pc:spChg>
        <pc:spChg chg="add mod">
          <ac:chgData name="Huy Pham" userId="918db3a1909f15e0" providerId="LiveId" clId="{03497528-0EE4-4D17-8645-95BD1B1DEF06}" dt="2024-03-27T02:31:32.585" v="609" actId="208"/>
          <ac:spMkLst>
            <pc:docMk/>
            <pc:sldMk cId="1279157228" sldId="399"/>
            <ac:spMk id="30" creationId="{A20C6AA0-D5BA-8C21-F845-9C57BF9D25EE}"/>
          </ac:spMkLst>
        </pc:spChg>
        <pc:spChg chg="add del mod">
          <ac:chgData name="Huy Pham" userId="918db3a1909f15e0" providerId="LiveId" clId="{03497528-0EE4-4D17-8645-95BD1B1DEF06}" dt="2024-03-27T02:32:52.778" v="631" actId="21"/>
          <ac:spMkLst>
            <pc:docMk/>
            <pc:sldMk cId="1279157228" sldId="399"/>
            <ac:spMk id="31" creationId="{E0FEE6D9-0284-C183-8FAB-3CAF2F888B65}"/>
          </ac:spMkLst>
        </pc:spChg>
        <pc:spChg chg="add mod">
          <ac:chgData name="Huy Pham" userId="918db3a1909f15e0" providerId="LiveId" clId="{03497528-0EE4-4D17-8645-95BD1B1DEF06}" dt="2024-03-27T02:12:44.365" v="525" actId="1076"/>
          <ac:spMkLst>
            <pc:docMk/>
            <pc:sldMk cId="1279157228" sldId="399"/>
            <ac:spMk id="45" creationId="{A5888635-DAAD-2BBA-266C-C7964646A996}"/>
          </ac:spMkLst>
        </pc:spChg>
        <pc:spChg chg="del mod">
          <ac:chgData name="Huy Pham" userId="918db3a1909f15e0" providerId="LiveId" clId="{03497528-0EE4-4D17-8645-95BD1B1DEF06}" dt="2024-03-27T02:33:48.210" v="636" actId="478"/>
          <ac:spMkLst>
            <pc:docMk/>
            <pc:sldMk cId="1279157228" sldId="399"/>
            <ac:spMk id="46" creationId="{706A0F12-2C34-A082-94FE-F0D40E00B7FA}"/>
          </ac:spMkLst>
        </pc:spChg>
        <pc:spChg chg="del mod">
          <ac:chgData name="Huy Pham" userId="918db3a1909f15e0" providerId="LiveId" clId="{03497528-0EE4-4D17-8645-95BD1B1DEF06}" dt="2024-03-27T02:33:49.160" v="637" actId="478"/>
          <ac:spMkLst>
            <pc:docMk/>
            <pc:sldMk cId="1279157228" sldId="399"/>
            <ac:spMk id="47" creationId="{0F751804-4302-44DE-C6A3-319563488008}"/>
          </ac:spMkLst>
        </pc:spChg>
        <pc:spChg chg="del mod">
          <ac:chgData name="Huy Pham" userId="918db3a1909f15e0" providerId="LiveId" clId="{03497528-0EE4-4D17-8645-95BD1B1DEF06}" dt="2024-03-27T02:33:48.210" v="636" actId="478"/>
          <ac:spMkLst>
            <pc:docMk/>
            <pc:sldMk cId="1279157228" sldId="399"/>
            <ac:spMk id="48" creationId="{D6AF2655-001C-4921-33B0-7E510419CA38}"/>
          </ac:spMkLst>
        </pc:spChg>
        <pc:spChg chg="mod">
          <ac:chgData name="Huy Pham" userId="918db3a1909f15e0" providerId="LiveId" clId="{03497528-0EE4-4D17-8645-95BD1B1DEF06}" dt="2024-03-27T02:32:09.294" v="613" actId="20577"/>
          <ac:spMkLst>
            <pc:docMk/>
            <pc:sldMk cId="1279157228" sldId="399"/>
            <ac:spMk id="49" creationId="{15FA963E-3786-2EBC-C998-FD534ED8C026}"/>
          </ac:spMkLst>
        </pc:spChg>
        <pc:spChg chg="add mod">
          <ac:chgData name="Huy Pham" userId="918db3a1909f15e0" providerId="LiveId" clId="{03497528-0EE4-4D17-8645-95BD1B1DEF06}" dt="2024-03-27T02:15:58.974" v="585" actId="1076"/>
          <ac:spMkLst>
            <pc:docMk/>
            <pc:sldMk cId="1279157228" sldId="399"/>
            <ac:spMk id="50" creationId="{02A9F8C5-E7E1-049C-E916-F64FCE0AFF46}"/>
          </ac:spMkLst>
        </pc:spChg>
        <pc:spChg chg="add mod">
          <ac:chgData name="Huy Pham" userId="918db3a1909f15e0" providerId="LiveId" clId="{03497528-0EE4-4D17-8645-95BD1B1DEF06}" dt="2024-03-27T02:14:02.610" v="548" actId="1037"/>
          <ac:spMkLst>
            <pc:docMk/>
            <pc:sldMk cId="1279157228" sldId="399"/>
            <ac:spMk id="51" creationId="{BEA32DC5-701E-4210-F8A3-D97DBCAD6354}"/>
          </ac:spMkLst>
        </pc:spChg>
        <pc:spChg chg="add del mod">
          <ac:chgData name="Huy Pham" userId="918db3a1909f15e0" providerId="LiveId" clId="{03497528-0EE4-4D17-8645-95BD1B1DEF06}" dt="2024-03-27T02:32:45.698" v="629" actId="21"/>
          <ac:spMkLst>
            <pc:docMk/>
            <pc:sldMk cId="1279157228" sldId="399"/>
            <ac:spMk id="52" creationId="{C34761D8-68F3-96D0-9763-EC29FDB4F51F}"/>
          </ac:spMkLst>
        </pc:spChg>
        <pc:spChg chg="add mod">
          <ac:chgData name="Huy Pham" userId="918db3a1909f15e0" providerId="LiveId" clId="{03497528-0EE4-4D17-8645-95BD1B1DEF06}" dt="2024-03-27T02:14:42.185" v="564" actId="114"/>
          <ac:spMkLst>
            <pc:docMk/>
            <pc:sldMk cId="1279157228" sldId="399"/>
            <ac:spMk id="53" creationId="{EA3A0448-6C85-0499-4FF1-225EB6E6CF33}"/>
          </ac:spMkLst>
        </pc:spChg>
        <pc:spChg chg="add mod">
          <ac:chgData name="Huy Pham" userId="918db3a1909f15e0" providerId="LiveId" clId="{03497528-0EE4-4D17-8645-95BD1B1DEF06}" dt="2024-03-27T02:15:47.284" v="578" actId="1076"/>
          <ac:spMkLst>
            <pc:docMk/>
            <pc:sldMk cId="1279157228" sldId="399"/>
            <ac:spMk id="54" creationId="{083C9BBD-D862-F2D6-9625-1AFA58832115}"/>
          </ac:spMkLst>
        </pc:spChg>
        <pc:spChg chg="add del mod">
          <ac:chgData name="Huy Pham" userId="918db3a1909f15e0" providerId="LiveId" clId="{03497528-0EE4-4D17-8645-95BD1B1DEF06}" dt="2024-03-27T02:16:33.951" v="599" actId="478"/>
          <ac:spMkLst>
            <pc:docMk/>
            <pc:sldMk cId="1279157228" sldId="399"/>
            <ac:spMk id="59" creationId="{81DC2CDA-3B41-3669-7C64-82650A8D551E}"/>
          </ac:spMkLst>
        </pc:spChg>
        <pc:spChg chg="add mod">
          <ac:chgData name="Huy Pham" userId="918db3a1909f15e0" providerId="LiveId" clId="{03497528-0EE4-4D17-8645-95BD1B1DEF06}" dt="2024-03-27T02:17:01.210" v="608" actId="207"/>
          <ac:spMkLst>
            <pc:docMk/>
            <pc:sldMk cId="1279157228" sldId="399"/>
            <ac:spMk id="61" creationId="{DA10DB8B-EBBF-73EB-6E2E-4C604BA97633}"/>
          </ac:spMkLst>
        </pc:spChg>
        <pc:spChg chg="add mod">
          <ac:chgData name="Huy Pham" userId="918db3a1909f15e0" providerId="LiveId" clId="{03497528-0EE4-4D17-8645-95BD1B1DEF06}" dt="2024-03-27T02:32:35.887" v="628" actId="1037"/>
          <ac:spMkLst>
            <pc:docMk/>
            <pc:sldMk cId="1279157228" sldId="399"/>
            <ac:spMk id="62" creationId="{F507D220-743E-E134-CDA0-D6890394F2ED}"/>
          </ac:spMkLst>
        </pc:spChg>
        <pc:spChg chg="add mod">
          <ac:chgData name="Huy Pham" userId="918db3a1909f15e0" providerId="LiveId" clId="{03497528-0EE4-4D17-8645-95BD1B1DEF06}" dt="2024-03-27T02:32:46.195" v="630"/>
          <ac:spMkLst>
            <pc:docMk/>
            <pc:sldMk cId="1279157228" sldId="399"/>
            <ac:spMk id="63" creationId="{C34761D8-68F3-96D0-9763-EC29FDB4F51F}"/>
          </ac:spMkLst>
        </pc:spChg>
        <pc:spChg chg="add mod">
          <ac:chgData name="Huy Pham" userId="918db3a1909f15e0" providerId="LiveId" clId="{03497528-0EE4-4D17-8645-95BD1B1DEF06}" dt="2024-03-27T02:32:53.066" v="632"/>
          <ac:spMkLst>
            <pc:docMk/>
            <pc:sldMk cId="1279157228" sldId="399"/>
            <ac:spMk id="64" creationId="{E0FEE6D9-0284-C183-8FAB-3CAF2F888B65}"/>
          </ac:spMkLst>
        </pc:spChg>
        <pc:spChg chg="del">
          <ac:chgData name="Huy Pham" userId="918db3a1909f15e0" providerId="LiveId" clId="{03497528-0EE4-4D17-8645-95BD1B1DEF06}" dt="2024-03-26T10:10:43.387" v="385" actId="478"/>
          <ac:spMkLst>
            <pc:docMk/>
            <pc:sldMk cId="1279157228" sldId="399"/>
            <ac:spMk id="69" creationId="{B44D3EF2-5C41-DF82-E87D-F7CC5E3FFEA0}"/>
          </ac:spMkLst>
        </pc:spChg>
        <pc:spChg chg="del mod">
          <ac:chgData name="Huy Pham" userId="918db3a1909f15e0" providerId="LiveId" clId="{03497528-0EE4-4D17-8645-95BD1B1DEF06}" dt="2024-03-27T02:33:48.210" v="636" actId="478"/>
          <ac:spMkLst>
            <pc:docMk/>
            <pc:sldMk cId="1279157228" sldId="399"/>
            <ac:spMk id="83" creationId="{3A4B6B87-FB21-1FED-73A8-28702913DB9C}"/>
          </ac:spMkLst>
        </pc:spChg>
        <pc:spChg chg="del mod">
          <ac:chgData name="Huy Pham" userId="918db3a1909f15e0" providerId="LiveId" clId="{03497528-0EE4-4D17-8645-95BD1B1DEF06}" dt="2024-03-27T02:33:48.210" v="636" actId="478"/>
          <ac:spMkLst>
            <pc:docMk/>
            <pc:sldMk cId="1279157228" sldId="399"/>
            <ac:spMk id="84" creationId="{8D2E902A-153E-8606-EC59-A3108DED3855}"/>
          </ac:spMkLst>
        </pc:spChg>
        <pc:spChg chg="del mod">
          <ac:chgData name="Huy Pham" userId="918db3a1909f15e0" providerId="LiveId" clId="{03497528-0EE4-4D17-8645-95BD1B1DEF06}" dt="2024-03-27T02:33:48.210" v="636" actId="478"/>
          <ac:spMkLst>
            <pc:docMk/>
            <pc:sldMk cId="1279157228" sldId="399"/>
            <ac:spMk id="86" creationId="{2F2345F9-A755-CD39-514F-E25BA34652D6}"/>
          </ac:spMkLst>
        </pc:spChg>
        <pc:spChg chg="del mod">
          <ac:chgData name="Huy Pham" userId="918db3a1909f15e0" providerId="LiveId" clId="{03497528-0EE4-4D17-8645-95BD1B1DEF06}" dt="2024-03-27T02:33:48.210" v="636" actId="478"/>
          <ac:spMkLst>
            <pc:docMk/>
            <pc:sldMk cId="1279157228" sldId="399"/>
            <ac:spMk id="87" creationId="{2104889B-AA39-EC80-AB34-E3D54BFF8D4D}"/>
          </ac:spMkLst>
        </pc:spChg>
        <pc:spChg chg="del mod">
          <ac:chgData name="Huy Pham" userId="918db3a1909f15e0" providerId="LiveId" clId="{03497528-0EE4-4D17-8645-95BD1B1DEF06}" dt="2024-03-27T02:33:48.210" v="636" actId="478"/>
          <ac:spMkLst>
            <pc:docMk/>
            <pc:sldMk cId="1279157228" sldId="399"/>
            <ac:spMk id="88" creationId="{62902C3B-1F7F-1101-66A4-F3482E7C9ED0}"/>
          </ac:spMkLst>
        </pc:spChg>
        <pc:spChg chg="del mod">
          <ac:chgData name="Huy Pham" userId="918db3a1909f15e0" providerId="LiveId" clId="{03497528-0EE4-4D17-8645-95BD1B1DEF06}" dt="2024-03-27T02:33:48.210" v="636" actId="478"/>
          <ac:spMkLst>
            <pc:docMk/>
            <pc:sldMk cId="1279157228" sldId="399"/>
            <ac:spMk id="89" creationId="{82813D3B-93BD-8AD8-EBEC-2B3D1C416E48}"/>
          </ac:spMkLst>
        </pc:spChg>
        <pc:spChg chg="del mod">
          <ac:chgData name="Huy Pham" userId="918db3a1909f15e0" providerId="LiveId" clId="{03497528-0EE4-4D17-8645-95BD1B1DEF06}" dt="2024-03-27T02:33:48.210" v="636" actId="478"/>
          <ac:spMkLst>
            <pc:docMk/>
            <pc:sldMk cId="1279157228" sldId="399"/>
            <ac:spMk id="90" creationId="{F0BD0854-BCE0-3760-8CFD-00217D9073B6}"/>
          </ac:spMkLst>
        </pc:spChg>
        <pc:spChg chg="del mod">
          <ac:chgData name="Huy Pham" userId="918db3a1909f15e0" providerId="LiveId" clId="{03497528-0EE4-4D17-8645-95BD1B1DEF06}" dt="2024-03-27T02:33:48.210" v="636" actId="478"/>
          <ac:spMkLst>
            <pc:docMk/>
            <pc:sldMk cId="1279157228" sldId="399"/>
            <ac:spMk id="91" creationId="{5F59508F-FAC5-6EDD-901A-745772D95335}"/>
          </ac:spMkLst>
        </pc:spChg>
        <pc:spChg chg="del mod">
          <ac:chgData name="Huy Pham" userId="918db3a1909f15e0" providerId="LiveId" clId="{03497528-0EE4-4D17-8645-95BD1B1DEF06}" dt="2024-03-27T02:33:48.210" v="636" actId="478"/>
          <ac:spMkLst>
            <pc:docMk/>
            <pc:sldMk cId="1279157228" sldId="399"/>
            <ac:spMk id="100" creationId="{F4BDA723-14DF-5D58-CA23-BC7FF3FA745E}"/>
          </ac:spMkLst>
        </pc:spChg>
        <pc:spChg chg="del mod">
          <ac:chgData name="Huy Pham" userId="918db3a1909f15e0" providerId="LiveId" clId="{03497528-0EE4-4D17-8645-95BD1B1DEF06}" dt="2024-03-27T02:33:48.210" v="636" actId="478"/>
          <ac:spMkLst>
            <pc:docMk/>
            <pc:sldMk cId="1279157228" sldId="399"/>
            <ac:spMk id="110" creationId="{B117DFF8-1518-A290-749A-BB64F35ED644}"/>
          </ac:spMkLst>
        </pc:spChg>
        <pc:spChg chg="del mod">
          <ac:chgData name="Huy Pham" userId="918db3a1909f15e0" providerId="LiveId" clId="{03497528-0EE4-4D17-8645-95BD1B1DEF06}" dt="2024-03-27T02:33:48.210" v="636" actId="478"/>
          <ac:spMkLst>
            <pc:docMk/>
            <pc:sldMk cId="1279157228" sldId="399"/>
            <ac:spMk id="111" creationId="{3D40163B-7894-F5B5-4635-AB6A5CD36DF8}"/>
          </ac:spMkLst>
        </pc:spChg>
        <pc:spChg chg="del mod">
          <ac:chgData name="Huy Pham" userId="918db3a1909f15e0" providerId="LiveId" clId="{03497528-0EE4-4D17-8645-95BD1B1DEF06}" dt="2024-03-27T02:13:02.254" v="528" actId="21"/>
          <ac:spMkLst>
            <pc:docMk/>
            <pc:sldMk cId="1279157228" sldId="399"/>
            <ac:spMk id="112" creationId="{BEA32DC5-701E-4210-F8A3-D97DBCAD6354}"/>
          </ac:spMkLst>
        </pc:spChg>
        <pc:spChg chg="del mod">
          <ac:chgData name="Huy Pham" userId="918db3a1909f15e0" providerId="LiveId" clId="{03497528-0EE4-4D17-8645-95BD1B1DEF06}" dt="2024-03-27T02:33:48.210" v="636" actId="478"/>
          <ac:spMkLst>
            <pc:docMk/>
            <pc:sldMk cId="1279157228" sldId="399"/>
            <ac:spMk id="113" creationId="{BB6CEACE-0613-66BB-5D55-4239C189D5CB}"/>
          </ac:spMkLst>
        </pc:spChg>
        <pc:graphicFrameChg chg="add del mod">
          <ac:chgData name="Huy Pham" userId="918db3a1909f15e0" providerId="LiveId" clId="{03497528-0EE4-4D17-8645-95BD1B1DEF06}" dt="2024-03-26T10:10:37.367" v="381"/>
          <ac:graphicFrameMkLst>
            <pc:docMk/>
            <pc:sldMk cId="1279157228" sldId="399"/>
            <ac:graphicFrameMk id="19" creationId="{07DFA6FC-5C07-5B46-B0AB-706639983219}"/>
          </ac:graphicFrameMkLst>
        </pc:graphicFrameChg>
        <pc:graphicFrameChg chg="add del mod">
          <ac:chgData name="Huy Pham" userId="918db3a1909f15e0" providerId="LiveId" clId="{03497528-0EE4-4D17-8645-95BD1B1DEF06}" dt="2024-03-26T10:11:01.087" v="389"/>
          <ac:graphicFrameMkLst>
            <pc:docMk/>
            <pc:sldMk cId="1279157228" sldId="399"/>
            <ac:graphicFrameMk id="27" creationId="{5BDC2C99-7E9D-831C-DB35-8FC1FE0ABFD7}"/>
          </ac:graphicFrameMkLst>
        </pc:graphicFrameChg>
        <pc:picChg chg="add del mod">
          <ac:chgData name="Huy Pham" userId="918db3a1909f15e0" providerId="LiveId" clId="{03497528-0EE4-4D17-8645-95BD1B1DEF06}" dt="2024-03-27T07:02:55.818" v="1698" actId="478"/>
          <ac:picMkLst>
            <pc:docMk/>
            <pc:sldMk cId="1279157228" sldId="399"/>
            <ac:picMk id="27" creationId="{B606F62B-11AA-1D75-4ABC-5421D25EF964}"/>
          </ac:picMkLst>
        </pc:picChg>
        <pc:picChg chg="add del mod">
          <ac:chgData name="Huy Pham" userId="918db3a1909f15e0" providerId="LiveId" clId="{03497528-0EE4-4D17-8645-95BD1B1DEF06}" dt="2024-03-27T02:33:40.676" v="635" actId="478"/>
          <ac:picMkLst>
            <pc:docMk/>
            <pc:sldMk cId="1279157228" sldId="399"/>
            <ac:picMk id="29" creationId="{C004F701-4EEE-45A7-452E-42BF6114A29E}"/>
          </ac:picMkLst>
        </pc:picChg>
        <pc:cxnChg chg="add mod">
          <ac:chgData name="Huy Pham" userId="918db3a1909f15e0" providerId="LiveId" clId="{03497528-0EE4-4D17-8645-95BD1B1DEF06}" dt="2024-03-27T02:15:27.484" v="576" actId="14100"/>
          <ac:cxnSpMkLst>
            <pc:docMk/>
            <pc:sldMk cId="1279157228" sldId="399"/>
            <ac:cxnSpMk id="19" creationId="{98713048-4E1D-A4F8-BBEA-B53B4DFDD35B}"/>
          </ac:cxnSpMkLst>
        </pc:cxnChg>
        <pc:cxnChg chg="add mod">
          <ac:chgData name="Huy Pham" userId="918db3a1909f15e0" providerId="LiveId" clId="{03497528-0EE4-4D17-8645-95BD1B1DEF06}" dt="2024-03-27T02:09:23.537" v="458" actId="14100"/>
          <ac:cxnSpMkLst>
            <pc:docMk/>
            <pc:sldMk cId="1279157228" sldId="399"/>
            <ac:cxnSpMk id="21" creationId="{981553A5-B9A7-FF21-C4CB-CAF88B57FEF7}"/>
          </ac:cxnSpMkLst>
        </pc:cxnChg>
        <pc:cxnChg chg="add mod">
          <ac:chgData name="Huy Pham" userId="918db3a1909f15e0" providerId="LiveId" clId="{03497528-0EE4-4D17-8645-95BD1B1DEF06}" dt="2024-03-27T02:10:44.032" v="491" actId="1037"/>
          <ac:cxnSpMkLst>
            <pc:docMk/>
            <pc:sldMk cId="1279157228" sldId="399"/>
            <ac:cxnSpMk id="35" creationId="{D5C1F6AE-358C-DE82-EE83-A0B892B48978}"/>
          </ac:cxnSpMkLst>
        </pc:cxnChg>
        <pc:cxnChg chg="add mod">
          <ac:chgData name="Huy Pham" userId="918db3a1909f15e0" providerId="LiveId" clId="{03497528-0EE4-4D17-8645-95BD1B1DEF06}" dt="2024-03-27T02:31:41.555" v="610" actId="208"/>
          <ac:cxnSpMkLst>
            <pc:docMk/>
            <pc:sldMk cId="1279157228" sldId="399"/>
            <ac:cxnSpMk id="38" creationId="{FA75AB38-10C4-5AA7-183E-CAE36FA8EFC5}"/>
          </ac:cxnSpMkLst>
        </pc:cxnChg>
        <pc:cxnChg chg="del mod">
          <ac:chgData name="Huy Pham" userId="918db3a1909f15e0" providerId="LiveId" clId="{03497528-0EE4-4D17-8645-95BD1B1DEF06}" dt="2024-03-27T02:33:48.210" v="636" actId="478"/>
          <ac:cxnSpMkLst>
            <pc:docMk/>
            <pc:sldMk cId="1279157228" sldId="399"/>
            <ac:cxnSpMk id="40" creationId="{D1776321-E801-8243-7668-583197179BB0}"/>
          </ac:cxnSpMkLst>
        </pc:cxnChg>
        <pc:cxnChg chg="del mod">
          <ac:chgData name="Huy Pham" userId="918db3a1909f15e0" providerId="LiveId" clId="{03497528-0EE4-4D17-8645-95BD1B1DEF06}" dt="2024-03-27T02:33:48.210" v="636" actId="478"/>
          <ac:cxnSpMkLst>
            <pc:docMk/>
            <pc:sldMk cId="1279157228" sldId="399"/>
            <ac:cxnSpMk id="42" creationId="{83D6DC2F-7EA2-5854-1CA1-44B9129D05D9}"/>
          </ac:cxnSpMkLst>
        </pc:cxnChg>
        <pc:cxnChg chg="add mod">
          <ac:chgData name="Huy Pham" userId="918db3a1909f15e0" providerId="LiveId" clId="{03497528-0EE4-4D17-8645-95BD1B1DEF06}" dt="2024-03-27T02:31:41.555" v="610" actId="208"/>
          <ac:cxnSpMkLst>
            <pc:docMk/>
            <pc:sldMk cId="1279157228" sldId="399"/>
            <ac:cxnSpMk id="55" creationId="{383A34CE-A058-092D-08DF-D6ED9ED13C66}"/>
          </ac:cxnSpMkLst>
        </pc:cxnChg>
        <pc:cxnChg chg="del mod">
          <ac:chgData name="Huy Pham" userId="918db3a1909f15e0" providerId="LiveId" clId="{03497528-0EE4-4D17-8645-95BD1B1DEF06}" dt="2024-03-27T02:33:48.210" v="636" actId="478"/>
          <ac:cxnSpMkLst>
            <pc:docMk/>
            <pc:sldMk cId="1279157228" sldId="399"/>
            <ac:cxnSpMk id="65" creationId="{FE002B8F-8F9A-1CFD-25D7-CB988AFFC732}"/>
          </ac:cxnSpMkLst>
        </pc:cxnChg>
        <pc:cxnChg chg="del mod">
          <ac:chgData name="Huy Pham" userId="918db3a1909f15e0" providerId="LiveId" clId="{03497528-0EE4-4D17-8645-95BD1B1DEF06}" dt="2024-03-27T02:33:48.210" v="636" actId="478"/>
          <ac:cxnSpMkLst>
            <pc:docMk/>
            <pc:sldMk cId="1279157228" sldId="399"/>
            <ac:cxnSpMk id="68" creationId="{62D75DFD-8F94-8CF7-3E00-0E1BE947E966}"/>
          </ac:cxnSpMkLst>
        </pc:cxnChg>
        <pc:cxnChg chg="del mod">
          <ac:chgData name="Huy Pham" userId="918db3a1909f15e0" providerId="LiveId" clId="{03497528-0EE4-4D17-8645-95BD1B1DEF06}" dt="2024-03-27T02:33:48.210" v="636" actId="478"/>
          <ac:cxnSpMkLst>
            <pc:docMk/>
            <pc:sldMk cId="1279157228" sldId="399"/>
            <ac:cxnSpMk id="71" creationId="{1B4824B6-B2B3-D287-6CE4-59B8775D2631}"/>
          </ac:cxnSpMkLst>
        </pc:cxnChg>
        <pc:cxnChg chg="del mod">
          <ac:chgData name="Huy Pham" userId="918db3a1909f15e0" providerId="LiveId" clId="{03497528-0EE4-4D17-8645-95BD1B1DEF06}" dt="2024-03-27T02:33:48.210" v="636" actId="478"/>
          <ac:cxnSpMkLst>
            <pc:docMk/>
            <pc:sldMk cId="1279157228" sldId="399"/>
            <ac:cxnSpMk id="72" creationId="{692224CD-59C4-E7C5-8F48-F56276B3974A}"/>
          </ac:cxnSpMkLst>
        </pc:cxnChg>
        <pc:cxnChg chg="del mod">
          <ac:chgData name="Huy Pham" userId="918db3a1909f15e0" providerId="LiveId" clId="{03497528-0EE4-4D17-8645-95BD1B1DEF06}" dt="2024-03-27T02:33:48.210" v="636" actId="478"/>
          <ac:cxnSpMkLst>
            <pc:docMk/>
            <pc:sldMk cId="1279157228" sldId="399"/>
            <ac:cxnSpMk id="73" creationId="{1D3DCAA0-27EE-E1B6-E239-36D81D72013E}"/>
          </ac:cxnSpMkLst>
        </pc:cxnChg>
        <pc:cxnChg chg="del mod">
          <ac:chgData name="Huy Pham" userId="918db3a1909f15e0" providerId="LiveId" clId="{03497528-0EE4-4D17-8645-95BD1B1DEF06}" dt="2024-03-27T02:33:48.210" v="636" actId="478"/>
          <ac:cxnSpMkLst>
            <pc:docMk/>
            <pc:sldMk cId="1279157228" sldId="399"/>
            <ac:cxnSpMk id="74" creationId="{64188D1A-CCE0-6901-E12A-06F9759E9C83}"/>
          </ac:cxnSpMkLst>
        </pc:cxnChg>
        <pc:cxnChg chg="del mod">
          <ac:chgData name="Huy Pham" userId="918db3a1909f15e0" providerId="LiveId" clId="{03497528-0EE4-4D17-8645-95BD1B1DEF06}" dt="2024-03-27T02:33:48.210" v="636" actId="478"/>
          <ac:cxnSpMkLst>
            <pc:docMk/>
            <pc:sldMk cId="1279157228" sldId="399"/>
            <ac:cxnSpMk id="78" creationId="{0BE6523B-0EE2-162A-4EC5-5BCF22B934A2}"/>
          </ac:cxnSpMkLst>
        </pc:cxnChg>
        <pc:cxnChg chg="del mod">
          <ac:chgData name="Huy Pham" userId="918db3a1909f15e0" providerId="LiveId" clId="{03497528-0EE4-4D17-8645-95BD1B1DEF06}" dt="2024-03-27T02:33:48.210" v="636" actId="478"/>
          <ac:cxnSpMkLst>
            <pc:docMk/>
            <pc:sldMk cId="1279157228" sldId="399"/>
            <ac:cxnSpMk id="79" creationId="{DA8F0079-4016-2C06-C99C-15671F143639}"/>
          </ac:cxnSpMkLst>
        </pc:cxnChg>
        <pc:cxnChg chg="del mod">
          <ac:chgData name="Huy Pham" userId="918db3a1909f15e0" providerId="LiveId" clId="{03497528-0EE4-4D17-8645-95BD1B1DEF06}" dt="2024-03-27T02:33:48.210" v="636" actId="478"/>
          <ac:cxnSpMkLst>
            <pc:docMk/>
            <pc:sldMk cId="1279157228" sldId="399"/>
            <ac:cxnSpMk id="104" creationId="{2B6C50D0-32D2-0579-0754-AFB746582F76}"/>
          </ac:cxnSpMkLst>
        </pc:cxnChg>
        <pc:cxnChg chg="del mod">
          <ac:chgData name="Huy Pham" userId="918db3a1909f15e0" providerId="LiveId" clId="{03497528-0EE4-4D17-8645-95BD1B1DEF06}" dt="2024-03-27T02:33:48.210" v="636" actId="478"/>
          <ac:cxnSpMkLst>
            <pc:docMk/>
            <pc:sldMk cId="1279157228" sldId="399"/>
            <ac:cxnSpMk id="107" creationId="{80B8A10A-EB2D-1B0F-5A8D-8338810A4697}"/>
          </ac:cxnSpMkLst>
        </pc:cxnChg>
      </pc:sldChg>
      <pc:sldChg chg="addSp delSp modSp mod delAnim modAnim">
        <pc:chgData name="Huy Pham" userId="918db3a1909f15e0" providerId="LiveId" clId="{03497528-0EE4-4D17-8645-95BD1B1DEF06}" dt="2024-03-26T10:01:21.822" v="184" actId="20577"/>
        <pc:sldMkLst>
          <pc:docMk/>
          <pc:sldMk cId="234225145" sldId="420"/>
        </pc:sldMkLst>
        <pc:spChg chg="del">
          <ac:chgData name="Huy Pham" userId="918db3a1909f15e0" providerId="LiveId" clId="{03497528-0EE4-4D17-8645-95BD1B1DEF06}" dt="2024-03-26T09:59:59.521" v="142" actId="478"/>
          <ac:spMkLst>
            <pc:docMk/>
            <pc:sldMk cId="234225145" sldId="420"/>
            <ac:spMk id="2" creationId="{A5A73504-8911-04B3-49DC-524613C76100}"/>
          </ac:spMkLst>
        </pc:spChg>
        <pc:spChg chg="add mod">
          <ac:chgData name="Huy Pham" userId="918db3a1909f15e0" providerId="LiveId" clId="{03497528-0EE4-4D17-8645-95BD1B1DEF06}" dt="2024-03-26T10:00:40.597" v="153" actId="1076"/>
          <ac:spMkLst>
            <pc:docMk/>
            <pc:sldMk cId="234225145" sldId="420"/>
            <ac:spMk id="3" creationId="{7BADB1B7-9B78-9B24-6409-669583F16919}"/>
          </ac:spMkLst>
        </pc:spChg>
        <pc:spChg chg="add mod">
          <ac:chgData name="Huy Pham" userId="918db3a1909f15e0" providerId="LiveId" clId="{03497528-0EE4-4D17-8645-95BD1B1DEF06}" dt="2024-03-26T10:00:40.597" v="153" actId="1076"/>
          <ac:spMkLst>
            <pc:docMk/>
            <pc:sldMk cId="234225145" sldId="420"/>
            <ac:spMk id="4" creationId="{11B42BA8-FD7D-C9B1-E84F-554C45A1AC5B}"/>
          </ac:spMkLst>
        </pc:spChg>
        <pc:spChg chg="add mod">
          <ac:chgData name="Huy Pham" userId="918db3a1909f15e0" providerId="LiveId" clId="{03497528-0EE4-4D17-8645-95BD1B1DEF06}" dt="2024-03-26T10:00:40.597" v="153" actId="1076"/>
          <ac:spMkLst>
            <pc:docMk/>
            <pc:sldMk cId="234225145" sldId="420"/>
            <ac:spMk id="5" creationId="{EF0BB136-A76F-7DC8-00D1-59F4B4EA61DC}"/>
          </ac:spMkLst>
        </pc:spChg>
        <pc:spChg chg="add mod">
          <ac:chgData name="Huy Pham" userId="918db3a1909f15e0" providerId="LiveId" clId="{03497528-0EE4-4D17-8645-95BD1B1DEF06}" dt="2024-03-26T10:00:40.597" v="153" actId="1076"/>
          <ac:spMkLst>
            <pc:docMk/>
            <pc:sldMk cId="234225145" sldId="420"/>
            <ac:spMk id="6" creationId="{D5353C3D-DB0F-AF2E-645F-0B3194220037}"/>
          </ac:spMkLst>
        </pc:spChg>
        <pc:spChg chg="add mod">
          <ac:chgData name="Huy Pham" userId="918db3a1909f15e0" providerId="LiveId" clId="{03497528-0EE4-4D17-8645-95BD1B1DEF06}" dt="2024-03-26T10:00:40.597" v="153" actId="1076"/>
          <ac:spMkLst>
            <pc:docMk/>
            <pc:sldMk cId="234225145" sldId="420"/>
            <ac:spMk id="7" creationId="{B27690E6-208D-ACF0-CDB3-1FA9BCB3ABBA}"/>
          </ac:spMkLst>
        </pc:spChg>
        <pc:spChg chg="add mod">
          <ac:chgData name="Huy Pham" userId="918db3a1909f15e0" providerId="LiveId" clId="{03497528-0EE4-4D17-8645-95BD1B1DEF06}" dt="2024-03-26T10:00:40.597" v="153" actId="1076"/>
          <ac:spMkLst>
            <pc:docMk/>
            <pc:sldMk cId="234225145" sldId="420"/>
            <ac:spMk id="8" creationId="{A75AE06E-8073-E914-F002-370A6F7D47F3}"/>
          </ac:spMkLst>
        </pc:spChg>
        <pc:spChg chg="add mod">
          <ac:chgData name="Huy Pham" userId="918db3a1909f15e0" providerId="LiveId" clId="{03497528-0EE4-4D17-8645-95BD1B1DEF06}" dt="2024-03-26T10:00:40.597" v="153" actId="1076"/>
          <ac:spMkLst>
            <pc:docMk/>
            <pc:sldMk cId="234225145" sldId="420"/>
            <ac:spMk id="9" creationId="{8CF76AC8-076E-CFF1-3EB7-9185F991189B}"/>
          </ac:spMkLst>
        </pc:spChg>
        <pc:spChg chg="add mod">
          <ac:chgData name="Huy Pham" userId="918db3a1909f15e0" providerId="LiveId" clId="{03497528-0EE4-4D17-8645-95BD1B1DEF06}" dt="2024-03-26T10:00:40.597" v="153" actId="1076"/>
          <ac:spMkLst>
            <pc:docMk/>
            <pc:sldMk cId="234225145" sldId="420"/>
            <ac:spMk id="10" creationId="{941731A9-1DBE-E9F1-8397-55D6CD0D463A}"/>
          </ac:spMkLst>
        </pc:spChg>
        <pc:spChg chg="add mod">
          <ac:chgData name="Huy Pham" userId="918db3a1909f15e0" providerId="LiveId" clId="{03497528-0EE4-4D17-8645-95BD1B1DEF06}" dt="2024-03-26T10:00:40.597" v="153" actId="1076"/>
          <ac:spMkLst>
            <pc:docMk/>
            <pc:sldMk cId="234225145" sldId="420"/>
            <ac:spMk id="11" creationId="{553E389E-7A7C-29B8-13DE-080029904446}"/>
          </ac:spMkLst>
        </pc:spChg>
        <pc:spChg chg="add mod">
          <ac:chgData name="Huy Pham" userId="918db3a1909f15e0" providerId="LiveId" clId="{03497528-0EE4-4D17-8645-95BD1B1DEF06}" dt="2024-03-26T10:00:46.610" v="154" actId="1076"/>
          <ac:spMkLst>
            <pc:docMk/>
            <pc:sldMk cId="234225145" sldId="420"/>
            <ac:spMk id="12" creationId="{F943C9C3-F9A6-AB92-E508-A855DC0F00E7}"/>
          </ac:spMkLst>
        </pc:spChg>
        <pc:spChg chg="add mod">
          <ac:chgData name="Huy Pham" userId="918db3a1909f15e0" providerId="LiveId" clId="{03497528-0EE4-4D17-8645-95BD1B1DEF06}" dt="2024-03-26T10:00:46.610" v="154" actId="1076"/>
          <ac:spMkLst>
            <pc:docMk/>
            <pc:sldMk cId="234225145" sldId="420"/>
            <ac:spMk id="13" creationId="{F91C1C87-F819-22EF-C3B9-BF099D4EDBE1}"/>
          </ac:spMkLst>
        </pc:spChg>
        <pc:spChg chg="add mod">
          <ac:chgData name="Huy Pham" userId="918db3a1909f15e0" providerId="LiveId" clId="{03497528-0EE4-4D17-8645-95BD1B1DEF06}" dt="2024-03-26T10:00:50.661" v="156" actId="20577"/>
          <ac:spMkLst>
            <pc:docMk/>
            <pc:sldMk cId="234225145" sldId="420"/>
            <ac:spMk id="14" creationId="{B47D1EC7-EBFA-01DC-9F7B-A6092A9D7BD6}"/>
          </ac:spMkLst>
        </pc:spChg>
        <pc:spChg chg="add mod">
          <ac:chgData name="Huy Pham" userId="918db3a1909f15e0" providerId="LiveId" clId="{03497528-0EE4-4D17-8645-95BD1B1DEF06}" dt="2024-03-26T10:00:46.610" v="154" actId="1076"/>
          <ac:spMkLst>
            <pc:docMk/>
            <pc:sldMk cId="234225145" sldId="420"/>
            <ac:spMk id="15" creationId="{FCE2299B-5222-0EED-0102-3800FBAF04B4}"/>
          </ac:spMkLst>
        </pc:spChg>
        <pc:spChg chg="add mod">
          <ac:chgData name="Huy Pham" userId="918db3a1909f15e0" providerId="LiveId" clId="{03497528-0EE4-4D17-8645-95BD1B1DEF06}" dt="2024-03-26T10:00:46.610" v="154" actId="1076"/>
          <ac:spMkLst>
            <pc:docMk/>
            <pc:sldMk cId="234225145" sldId="420"/>
            <ac:spMk id="16" creationId="{A940A524-0B39-C15F-6F03-439C6B05160B}"/>
          </ac:spMkLst>
        </pc:spChg>
        <pc:spChg chg="add mod">
          <ac:chgData name="Huy Pham" userId="918db3a1909f15e0" providerId="LiveId" clId="{03497528-0EE4-4D17-8645-95BD1B1DEF06}" dt="2024-03-26T10:00:46.610" v="154" actId="1076"/>
          <ac:spMkLst>
            <pc:docMk/>
            <pc:sldMk cId="234225145" sldId="420"/>
            <ac:spMk id="17" creationId="{82E332C2-29BD-0DEB-2985-C3D693489670}"/>
          </ac:spMkLst>
        </pc:spChg>
        <pc:spChg chg="add mod">
          <ac:chgData name="Huy Pham" userId="918db3a1909f15e0" providerId="LiveId" clId="{03497528-0EE4-4D17-8645-95BD1B1DEF06}" dt="2024-03-26T10:00:46.610" v="154" actId="1076"/>
          <ac:spMkLst>
            <pc:docMk/>
            <pc:sldMk cId="234225145" sldId="420"/>
            <ac:spMk id="18" creationId="{DBD592F5-0E49-92C7-2827-824B943052FD}"/>
          </ac:spMkLst>
        </pc:spChg>
        <pc:spChg chg="add mod">
          <ac:chgData name="Huy Pham" userId="918db3a1909f15e0" providerId="LiveId" clId="{03497528-0EE4-4D17-8645-95BD1B1DEF06}" dt="2024-03-26T10:00:46.610" v="154" actId="1076"/>
          <ac:spMkLst>
            <pc:docMk/>
            <pc:sldMk cId="234225145" sldId="420"/>
            <ac:spMk id="19" creationId="{7BD8947F-563C-7BC9-2CB8-D17C1B9E9076}"/>
          </ac:spMkLst>
        </pc:spChg>
        <pc:spChg chg="mod">
          <ac:chgData name="Huy Pham" userId="918db3a1909f15e0" providerId="LiveId" clId="{03497528-0EE4-4D17-8645-95BD1B1DEF06}" dt="2024-03-26T10:00:33.846" v="152" actId="1076"/>
          <ac:spMkLst>
            <pc:docMk/>
            <pc:sldMk cId="234225145" sldId="420"/>
            <ac:spMk id="20" creationId="{0BEC4DEC-E324-3D37-0A52-E9F9902BA3AE}"/>
          </ac:spMkLst>
        </pc:spChg>
        <pc:spChg chg="mod">
          <ac:chgData name="Huy Pham" userId="918db3a1909f15e0" providerId="LiveId" clId="{03497528-0EE4-4D17-8645-95BD1B1DEF06}" dt="2024-03-26T10:00:33.846" v="152" actId="1076"/>
          <ac:spMkLst>
            <pc:docMk/>
            <pc:sldMk cId="234225145" sldId="420"/>
            <ac:spMk id="21" creationId="{05940165-634A-FFFF-28E4-744F4B01A745}"/>
          </ac:spMkLst>
        </pc:spChg>
        <pc:spChg chg="mod">
          <ac:chgData name="Huy Pham" userId="918db3a1909f15e0" providerId="LiveId" clId="{03497528-0EE4-4D17-8645-95BD1B1DEF06}" dt="2024-03-26T10:00:33.846" v="152" actId="1076"/>
          <ac:spMkLst>
            <pc:docMk/>
            <pc:sldMk cId="234225145" sldId="420"/>
            <ac:spMk id="22" creationId="{9BB1674D-970F-1B4A-8954-08619B1C47C9}"/>
          </ac:spMkLst>
        </pc:spChg>
        <pc:spChg chg="mod">
          <ac:chgData name="Huy Pham" userId="918db3a1909f15e0" providerId="LiveId" clId="{03497528-0EE4-4D17-8645-95BD1B1DEF06}" dt="2024-03-26T10:00:33.846" v="152" actId="1076"/>
          <ac:spMkLst>
            <pc:docMk/>
            <pc:sldMk cId="234225145" sldId="420"/>
            <ac:spMk id="23" creationId="{750B007C-F456-EB48-B84D-12FE3C4ADAE3}"/>
          </ac:spMkLst>
        </pc:spChg>
        <pc:spChg chg="mod">
          <ac:chgData name="Huy Pham" userId="918db3a1909f15e0" providerId="LiveId" clId="{03497528-0EE4-4D17-8645-95BD1B1DEF06}" dt="2024-03-26T10:00:33.846" v="152" actId="1076"/>
          <ac:spMkLst>
            <pc:docMk/>
            <pc:sldMk cId="234225145" sldId="420"/>
            <ac:spMk id="24" creationId="{4A467990-8075-709B-961D-7B79CB67E9F2}"/>
          </ac:spMkLst>
        </pc:spChg>
        <pc:spChg chg="mod">
          <ac:chgData name="Huy Pham" userId="918db3a1909f15e0" providerId="LiveId" clId="{03497528-0EE4-4D17-8645-95BD1B1DEF06}" dt="2024-03-26T10:00:33.846" v="152" actId="1076"/>
          <ac:spMkLst>
            <pc:docMk/>
            <pc:sldMk cId="234225145" sldId="420"/>
            <ac:spMk id="25" creationId="{697F075D-5711-CCAE-C689-658198E4E99B}"/>
          </ac:spMkLst>
        </pc:spChg>
        <pc:spChg chg="add mod">
          <ac:chgData name="Huy Pham" userId="918db3a1909f15e0" providerId="LiveId" clId="{03497528-0EE4-4D17-8645-95BD1B1DEF06}" dt="2024-03-26T10:00:46.610" v="154" actId="1076"/>
          <ac:spMkLst>
            <pc:docMk/>
            <pc:sldMk cId="234225145" sldId="420"/>
            <ac:spMk id="26" creationId="{7940A5D1-7E82-4164-FC36-97A762FA88BB}"/>
          </ac:spMkLst>
        </pc:spChg>
        <pc:spChg chg="mod">
          <ac:chgData name="Huy Pham" userId="918db3a1909f15e0" providerId="LiveId" clId="{03497528-0EE4-4D17-8645-95BD1B1DEF06}" dt="2024-03-26T10:00:33.846" v="152" actId="1076"/>
          <ac:spMkLst>
            <pc:docMk/>
            <pc:sldMk cId="234225145" sldId="420"/>
            <ac:spMk id="27" creationId="{D3A3520F-5080-F46A-F864-B3EFDF9DB8D4}"/>
          </ac:spMkLst>
        </pc:spChg>
        <pc:spChg chg="mod">
          <ac:chgData name="Huy Pham" userId="918db3a1909f15e0" providerId="LiveId" clId="{03497528-0EE4-4D17-8645-95BD1B1DEF06}" dt="2024-03-26T10:00:33.846" v="152" actId="1076"/>
          <ac:spMkLst>
            <pc:docMk/>
            <pc:sldMk cId="234225145" sldId="420"/>
            <ac:spMk id="28" creationId="{34FDFAE4-9425-73CD-DB9D-35F2A4C12055}"/>
          </ac:spMkLst>
        </pc:spChg>
        <pc:spChg chg="mod">
          <ac:chgData name="Huy Pham" userId="918db3a1909f15e0" providerId="LiveId" clId="{03497528-0EE4-4D17-8645-95BD1B1DEF06}" dt="2024-03-26T10:00:33.846" v="152" actId="1076"/>
          <ac:spMkLst>
            <pc:docMk/>
            <pc:sldMk cId="234225145" sldId="420"/>
            <ac:spMk id="29" creationId="{D66FED42-E33F-417D-F217-2C78A3B354BC}"/>
          </ac:spMkLst>
        </pc:spChg>
        <pc:spChg chg="mod">
          <ac:chgData name="Huy Pham" userId="918db3a1909f15e0" providerId="LiveId" clId="{03497528-0EE4-4D17-8645-95BD1B1DEF06}" dt="2024-03-26T10:01:21.822" v="184" actId="20577"/>
          <ac:spMkLst>
            <pc:docMk/>
            <pc:sldMk cId="234225145" sldId="420"/>
            <ac:spMk id="31" creationId="{8A289471-F631-1434-AD55-9199D93CB4DD}"/>
          </ac:spMkLst>
        </pc:spChg>
        <pc:spChg chg="mod">
          <ac:chgData name="Huy Pham" userId="918db3a1909f15e0" providerId="LiveId" clId="{03497528-0EE4-4D17-8645-95BD1B1DEF06}" dt="2024-03-26T09:58:29.662" v="1" actId="20577"/>
          <ac:spMkLst>
            <pc:docMk/>
            <pc:sldMk cId="234225145" sldId="420"/>
            <ac:spMk id="37" creationId="{032D6A05-001B-82BE-9235-555491B0E628}"/>
          </ac:spMkLst>
        </pc:spChg>
        <pc:spChg chg="del">
          <ac:chgData name="Huy Pham" userId="918db3a1909f15e0" providerId="LiveId" clId="{03497528-0EE4-4D17-8645-95BD1B1DEF06}" dt="2024-03-26T09:59:59.521" v="142" actId="478"/>
          <ac:spMkLst>
            <pc:docMk/>
            <pc:sldMk cId="234225145" sldId="420"/>
            <ac:spMk id="38" creationId="{413F74F7-2B32-52FE-5C24-9213912AE2C2}"/>
          </ac:spMkLst>
        </pc:spChg>
        <pc:spChg chg="del">
          <ac:chgData name="Huy Pham" userId="918db3a1909f15e0" providerId="LiveId" clId="{03497528-0EE4-4D17-8645-95BD1B1DEF06}" dt="2024-03-26T09:59:59.521" v="142" actId="478"/>
          <ac:spMkLst>
            <pc:docMk/>
            <pc:sldMk cId="234225145" sldId="420"/>
            <ac:spMk id="39" creationId="{439C2E80-1C3D-66B3-E43F-AFD40ABC78A2}"/>
          </ac:spMkLst>
        </pc:spChg>
        <pc:spChg chg="add mod">
          <ac:chgData name="Huy Pham" userId="918db3a1909f15e0" providerId="LiveId" clId="{03497528-0EE4-4D17-8645-95BD1B1DEF06}" dt="2024-03-26T10:00:58.728" v="158" actId="1076"/>
          <ac:spMkLst>
            <pc:docMk/>
            <pc:sldMk cId="234225145" sldId="420"/>
            <ac:spMk id="40" creationId="{1FE2C5D1-7056-7BEF-ECCF-156505A67C2F}"/>
          </ac:spMkLst>
        </pc:spChg>
        <pc:spChg chg="del">
          <ac:chgData name="Huy Pham" userId="918db3a1909f15e0" providerId="LiveId" clId="{03497528-0EE4-4D17-8645-95BD1B1DEF06}" dt="2024-03-26T09:59:59.521" v="142" actId="478"/>
          <ac:spMkLst>
            <pc:docMk/>
            <pc:sldMk cId="234225145" sldId="420"/>
            <ac:spMk id="41" creationId="{7097A6E2-EE8B-2A70-46D4-3B535AC7D859}"/>
          </ac:spMkLst>
        </pc:spChg>
        <pc:spChg chg="del">
          <ac:chgData name="Huy Pham" userId="918db3a1909f15e0" providerId="LiveId" clId="{03497528-0EE4-4D17-8645-95BD1B1DEF06}" dt="2024-03-26T09:59:59.521" v="142" actId="478"/>
          <ac:spMkLst>
            <pc:docMk/>
            <pc:sldMk cId="234225145" sldId="420"/>
            <ac:spMk id="42" creationId="{4E774D1F-8D38-A655-6BF3-A4BD300F15D7}"/>
          </ac:spMkLst>
        </pc:spChg>
        <pc:spChg chg="del">
          <ac:chgData name="Huy Pham" userId="918db3a1909f15e0" providerId="LiveId" clId="{03497528-0EE4-4D17-8645-95BD1B1DEF06}" dt="2024-03-26T09:59:59.521" v="142" actId="478"/>
          <ac:spMkLst>
            <pc:docMk/>
            <pc:sldMk cId="234225145" sldId="420"/>
            <ac:spMk id="43" creationId="{54D415F4-5EE2-1414-0B79-0FE6F56F848A}"/>
          </ac:spMkLst>
        </pc:spChg>
        <pc:spChg chg="del">
          <ac:chgData name="Huy Pham" userId="918db3a1909f15e0" providerId="LiveId" clId="{03497528-0EE4-4D17-8645-95BD1B1DEF06}" dt="2024-03-26T09:59:59.521" v="142" actId="478"/>
          <ac:spMkLst>
            <pc:docMk/>
            <pc:sldMk cId="234225145" sldId="420"/>
            <ac:spMk id="44" creationId="{BB696183-5CCA-788A-05EB-99CA0FF56902}"/>
          </ac:spMkLst>
        </pc:spChg>
        <pc:spChg chg="del">
          <ac:chgData name="Huy Pham" userId="918db3a1909f15e0" providerId="LiveId" clId="{03497528-0EE4-4D17-8645-95BD1B1DEF06}" dt="2024-03-26T09:59:59.521" v="142" actId="478"/>
          <ac:spMkLst>
            <pc:docMk/>
            <pc:sldMk cId="234225145" sldId="420"/>
            <ac:spMk id="45" creationId="{7D560CCE-618F-17BF-0BFD-18681D3DFAD2}"/>
          </ac:spMkLst>
        </pc:spChg>
        <pc:spChg chg="del">
          <ac:chgData name="Huy Pham" userId="918db3a1909f15e0" providerId="LiveId" clId="{03497528-0EE4-4D17-8645-95BD1B1DEF06}" dt="2024-03-26T09:59:59.521" v="142" actId="478"/>
          <ac:spMkLst>
            <pc:docMk/>
            <pc:sldMk cId="234225145" sldId="420"/>
            <ac:spMk id="46" creationId="{7EAE41FB-3F86-6AE8-DF21-0AF206505CB2}"/>
          </ac:spMkLst>
        </pc:spChg>
        <pc:spChg chg="add mod">
          <ac:chgData name="Huy Pham" userId="918db3a1909f15e0" providerId="LiveId" clId="{03497528-0EE4-4D17-8645-95BD1B1DEF06}" dt="2024-03-26T10:00:58.728" v="158" actId="1076"/>
          <ac:spMkLst>
            <pc:docMk/>
            <pc:sldMk cId="234225145" sldId="420"/>
            <ac:spMk id="47" creationId="{E0746A66-1D1E-3B17-892E-D097E8D17584}"/>
          </ac:spMkLst>
        </pc:spChg>
        <pc:spChg chg="add del mod">
          <ac:chgData name="Huy Pham" userId="918db3a1909f15e0" providerId="LiveId" clId="{03497528-0EE4-4D17-8645-95BD1B1DEF06}" dt="2024-03-26T10:01:06.336" v="178"/>
          <ac:spMkLst>
            <pc:docMk/>
            <pc:sldMk cId="234225145" sldId="420"/>
            <ac:spMk id="48" creationId="{1C1DA6FB-C558-B096-66C1-1B5AA9518437}"/>
          </ac:spMkLst>
        </pc:spChg>
        <pc:spChg chg="add mod">
          <ac:chgData name="Huy Pham" userId="918db3a1909f15e0" providerId="LiveId" clId="{03497528-0EE4-4D17-8645-95BD1B1DEF06}" dt="2024-03-26T10:00:58.728" v="158" actId="1076"/>
          <ac:spMkLst>
            <pc:docMk/>
            <pc:sldMk cId="234225145" sldId="420"/>
            <ac:spMk id="49" creationId="{2DED2A89-223F-89D5-EED7-11347DB301C6}"/>
          </ac:spMkLst>
        </pc:spChg>
        <pc:spChg chg="add mod">
          <ac:chgData name="Huy Pham" userId="918db3a1909f15e0" providerId="LiveId" clId="{03497528-0EE4-4D17-8645-95BD1B1DEF06}" dt="2024-03-26T10:00:58.728" v="158" actId="1076"/>
          <ac:spMkLst>
            <pc:docMk/>
            <pc:sldMk cId="234225145" sldId="420"/>
            <ac:spMk id="50" creationId="{6B47CA0B-4A9A-53FB-50A9-D141A50CFB8A}"/>
          </ac:spMkLst>
        </pc:spChg>
        <pc:spChg chg="add mod">
          <ac:chgData name="Huy Pham" userId="918db3a1909f15e0" providerId="LiveId" clId="{03497528-0EE4-4D17-8645-95BD1B1DEF06}" dt="2024-03-26T10:00:58.728" v="158" actId="1076"/>
          <ac:spMkLst>
            <pc:docMk/>
            <pc:sldMk cId="234225145" sldId="420"/>
            <ac:spMk id="51" creationId="{9870D10D-ED55-312D-F6A9-BAE1569E094F}"/>
          </ac:spMkLst>
        </pc:spChg>
        <pc:spChg chg="add mod">
          <ac:chgData name="Huy Pham" userId="918db3a1909f15e0" providerId="LiveId" clId="{03497528-0EE4-4D17-8645-95BD1B1DEF06}" dt="2024-03-26T10:00:58.728" v="158" actId="1076"/>
          <ac:spMkLst>
            <pc:docMk/>
            <pc:sldMk cId="234225145" sldId="420"/>
            <ac:spMk id="52" creationId="{9027D825-2751-582D-82F9-595F01070BC7}"/>
          </ac:spMkLst>
        </pc:spChg>
        <pc:spChg chg="add mod">
          <ac:chgData name="Huy Pham" userId="918db3a1909f15e0" providerId="LiveId" clId="{03497528-0EE4-4D17-8645-95BD1B1DEF06}" dt="2024-03-26T10:00:58.728" v="158" actId="1076"/>
          <ac:spMkLst>
            <pc:docMk/>
            <pc:sldMk cId="234225145" sldId="420"/>
            <ac:spMk id="53" creationId="{B8A4244F-4E98-BFB2-48FF-FAA431E624CD}"/>
          </ac:spMkLst>
        </pc:spChg>
        <pc:spChg chg="add mod">
          <ac:chgData name="Huy Pham" userId="918db3a1909f15e0" providerId="LiveId" clId="{03497528-0EE4-4D17-8645-95BD1B1DEF06}" dt="2024-03-26T10:01:02.687" v="175" actId="20577"/>
          <ac:spMkLst>
            <pc:docMk/>
            <pc:sldMk cId="234225145" sldId="420"/>
            <ac:spMk id="54" creationId="{CC25A4DE-043B-B19D-5E5F-3B9CB3C714B4}"/>
          </ac:spMkLst>
        </pc:spChg>
      </pc:sldChg>
      <pc:sldChg chg="modSp del mod">
        <pc:chgData name="Huy Pham" userId="918db3a1909f15e0" providerId="LiveId" clId="{03497528-0EE4-4D17-8645-95BD1B1DEF06}" dt="2024-03-26T10:01:43.931" v="186" actId="47"/>
        <pc:sldMkLst>
          <pc:docMk/>
          <pc:sldMk cId="1063840198" sldId="421"/>
        </pc:sldMkLst>
        <pc:spChg chg="mod">
          <ac:chgData name="Huy Pham" userId="918db3a1909f15e0" providerId="LiveId" clId="{03497528-0EE4-4D17-8645-95BD1B1DEF06}" dt="2024-03-26T10:01:14.854" v="180" actId="20577"/>
          <ac:spMkLst>
            <pc:docMk/>
            <pc:sldMk cId="1063840198" sldId="421"/>
            <ac:spMk id="37" creationId="{032D6A05-001B-82BE-9235-555491B0E628}"/>
          </ac:spMkLst>
        </pc:spChg>
      </pc:sldChg>
      <pc:sldChg chg="del">
        <pc:chgData name="Huy Pham" userId="918db3a1909f15e0" providerId="LiveId" clId="{03497528-0EE4-4D17-8645-95BD1B1DEF06}" dt="2024-03-27T02:06:56.548" v="440" actId="47"/>
        <pc:sldMkLst>
          <pc:docMk/>
          <pc:sldMk cId="3744577515" sldId="423"/>
        </pc:sldMkLst>
      </pc:sldChg>
      <pc:sldChg chg="del">
        <pc:chgData name="Huy Pham" userId="918db3a1909f15e0" providerId="LiveId" clId="{03497528-0EE4-4D17-8645-95BD1B1DEF06}" dt="2024-03-27T02:06:55.913" v="438" actId="47"/>
        <pc:sldMkLst>
          <pc:docMk/>
          <pc:sldMk cId="3731249958" sldId="424"/>
        </pc:sldMkLst>
      </pc:sldChg>
      <pc:sldChg chg="del">
        <pc:chgData name="Huy Pham" userId="918db3a1909f15e0" providerId="LiveId" clId="{03497528-0EE4-4D17-8645-95BD1B1DEF06}" dt="2024-03-27T02:06:54.674" v="437" actId="47"/>
        <pc:sldMkLst>
          <pc:docMk/>
          <pc:sldMk cId="468667808" sldId="425"/>
        </pc:sldMkLst>
      </pc:sldChg>
      <pc:sldChg chg="del">
        <pc:chgData name="Huy Pham" userId="918db3a1909f15e0" providerId="LiveId" clId="{03497528-0EE4-4D17-8645-95BD1B1DEF06}" dt="2024-03-27T02:06:53.042" v="436" actId="47"/>
        <pc:sldMkLst>
          <pc:docMk/>
          <pc:sldMk cId="2783659757" sldId="426"/>
        </pc:sldMkLst>
      </pc:sldChg>
      <pc:sldChg chg="del">
        <pc:chgData name="Huy Pham" userId="918db3a1909f15e0" providerId="LiveId" clId="{03497528-0EE4-4D17-8645-95BD1B1DEF06}" dt="2024-03-27T02:06:51.763" v="435" actId="47"/>
        <pc:sldMkLst>
          <pc:docMk/>
          <pc:sldMk cId="3626734545" sldId="427"/>
        </pc:sldMkLst>
      </pc:sldChg>
      <pc:sldChg chg="del">
        <pc:chgData name="Huy Pham" userId="918db3a1909f15e0" providerId="LiveId" clId="{03497528-0EE4-4D17-8645-95BD1B1DEF06}" dt="2024-03-27T02:06:56.871" v="441" actId="47"/>
        <pc:sldMkLst>
          <pc:docMk/>
          <pc:sldMk cId="632743029" sldId="428"/>
        </pc:sldMkLst>
      </pc:sldChg>
      <pc:sldChg chg="del">
        <pc:chgData name="Huy Pham" userId="918db3a1909f15e0" providerId="LiveId" clId="{03497528-0EE4-4D17-8645-95BD1B1DEF06}" dt="2024-03-27T02:06:56.254" v="439" actId="47"/>
        <pc:sldMkLst>
          <pc:docMk/>
          <pc:sldMk cId="2655833583" sldId="429"/>
        </pc:sldMkLst>
      </pc:sldChg>
      <pc:sldChg chg="del">
        <pc:chgData name="Huy Pham" userId="918db3a1909f15e0" providerId="LiveId" clId="{03497528-0EE4-4D17-8645-95BD1B1DEF06}" dt="2024-03-27T02:06:50.141" v="434" actId="47"/>
        <pc:sldMkLst>
          <pc:docMk/>
          <pc:sldMk cId="695647000" sldId="430"/>
        </pc:sldMkLst>
      </pc:sldChg>
      <pc:sldChg chg="del">
        <pc:chgData name="Huy Pham" userId="918db3a1909f15e0" providerId="LiveId" clId="{03497528-0EE4-4D17-8645-95BD1B1DEF06}" dt="2024-03-27T02:06:48.801" v="433" actId="47"/>
        <pc:sldMkLst>
          <pc:docMk/>
          <pc:sldMk cId="2004844953" sldId="431"/>
        </pc:sldMkLst>
      </pc:sldChg>
      <pc:sldChg chg="del">
        <pc:chgData name="Huy Pham" userId="918db3a1909f15e0" providerId="LiveId" clId="{03497528-0EE4-4D17-8645-95BD1B1DEF06}" dt="2024-03-27T02:06:47.652" v="432" actId="47"/>
        <pc:sldMkLst>
          <pc:docMk/>
          <pc:sldMk cId="1502094139" sldId="432"/>
        </pc:sldMkLst>
      </pc:sldChg>
      <pc:sldChg chg="del">
        <pc:chgData name="Huy Pham" userId="918db3a1909f15e0" providerId="LiveId" clId="{03497528-0EE4-4D17-8645-95BD1B1DEF06}" dt="2024-03-27T02:06:46.875" v="431" actId="47"/>
        <pc:sldMkLst>
          <pc:docMk/>
          <pc:sldMk cId="2752358674" sldId="433"/>
        </pc:sldMkLst>
      </pc:sldChg>
      <pc:sldChg chg="del">
        <pc:chgData name="Huy Pham" userId="918db3a1909f15e0" providerId="LiveId" clId="{03497528-0EE4-4D17-8645-95BD1B1DEF06}" dt="2024-03-27T02:06:45.655" v="430" actId="47"/>
        <pc:sldMkLst>
          <pc:docMk/>
          <pc:sldMk cId="2999887613" sldId="434"/>
        </pc:sldMkLst>
      </pc:sldChg>
      <pc:sldChg chg="del">
        <pc:chgData name="Huy Pham" userId="918db3a1909f15e0" providerId="LiveId" clId="{03497528-0EE4-4D17-8645-95BD1B1DEF06}" dt="2024-03-27T02:06:43.788" v="429" actId="47"/>
        <pc:sldMkLst>
          <pc:docMk/>
          <pc:sldMk cId="336052484" sldId="435"/>
        </pc:sldMkLst>
      </pc:sldChg>
      <pc:sldChg chg="del">
        <pc:chgData name="Huy Pham" userId="918db3a1909f15e0" providerId="LiveId" clId="{03497528-0EE4-4D17-8645-95BD1B1DEF06}" dt="2024-03-27T02:06:43.423" v="428" actId="47"/>
        <pc:sldMkLst>
          <pc:docMk/>
          <pc:sldMk cId="2313600272" sldId="436"/>
        </pc:sldMkLst>
      </pc:sldChg>
      <pc:sldChg chg="del">
        <pc:chgData name="Huy Pham" userId="918db3a1909f15e0" providerId="LiveId" clId="{03497528-0EE4-4D17-8645-95BD1B1DEF06}" dt="2024-03-27T02:06:42.824" v="426" actId="47"/>
        <pc:sldMkLst>
          <pc:docMk/>
          <pc:sldMk cId="3442209581" sldId="437"/>
        </pc:sldMkLst>
      </pc:sldChg>
      <pc:sldChg chg="del">
        <pc:chgData name="Huy Pham" userId="918db3a1909f15e0" providerId="LiveId" clId="{03497528-0EE4-4D17-8645-95BD1B1DEF06}" dt="2024-03-27T02:06:42.480" v="425" actId="47"/>
        <pc:sldMkLst>
          <pc:docMk/>
          <pc:sldMk cId="3290452718" sldId="438"/>
        </pc:sldMkLst>
      </pc:sldChg>
      <pc:sldChg chg="del">
        <pc:chgData name="Huy Pham" userId="918db3a1909f15e0" providerId="LiveId" clId="{03497528-0EE4-4D17-8645-95BD1B1DEF06}" dt="2024-03-27T02:06:42.011" v="424" actId="47"/>
        <pc:sldMkLst>
          <pc:docMk/>
          <pc:sldMk cId="3426833982" sldId="439"/>
        </pc:sldMkLst>
      </pc:sldChg>
      <pc:sldChg chg="del">
        <pc:chgData name="Huy Pham" userId="918db3a1909f15e0" providerId="LiveId" clId="{03497528-0EE4-4D17-8645-95BD1B1DEF06}" dt="2024-03-27T02:06:43.130" v="427" actId="47"/>
        <pc:sldMkLst>
          <pc:docMk/>
          <pc:sldMk cId="2330525908" sldId="440"/>
        </pc:sldMkLst>
      </pc:sldChg>
      <pc:sldChg chg="del">
        <pc:chgData name="Huy Pham" userId="918db3a1909f15e0" providerId="LiveId" clId="{03497528-0EE4-4D17-8645-95BD1B1DEF06}" dt="2024-03-27T02:06:41.586" v="423" actId="47"/>
        <pc:sldMkLst>
          <pc:docMk/>
          <pc:sldMk cId="4044493784" sldId="441"/>
        </pc:sldMkLst>
      </pc:sldChg>
      <pc:sldChg chg="addSp delSp modSp add mod delAnim">
        <pc:chgData name="Huy Pham" userId="918db3a1909f15e0" providerId="LiveId" clId="{03497528-0EE4-4D17-8645-95BD1B1DEF06}" dt="2024-03-26T10:09:07.236" v="296" actId="478"/>
        <pc:sldMkLst>
          <pc:docMk/>
          <pc:sldMk cId="1625968656" sldId="442"/>
        </pc:sldMkLst>
        <pc:spChg chg="del">
          <ac:chgData name="Huy Pham" userId="918db3a1909f15e0" providerId="LiveId" clId="{03497528-0EE4-4D17-8645-95BD1B1DEF06}" dt="2024-03-26T10:01:50.669" v="187" actId="478"/>
          <ac:spMkLst>
            <pc:docMk/>
            <pc:sldMk cId="1625968656" sldId="442"/>
            <ac:spMk id="3" creationId="{7BADB1B7-9B78-9B24-6409-669583F16919}"/>
          </ac:spMkLst>
        </pc:spChg>
        <pc:spChg chg="del">
          <ac:chgData name="Huy Pham" userId="918db3a1909f15e0" providerId="LiveId" clId="{03497528-0EE4-4D17-8645-95BD1B1DEF06}" dt="2024-03-26T10:01:50.669" v="187" actId="478"/>
          <ac:spMkLst>
            <pc:docMk/>
            <pc:sldMk cId="1625968656" sldId="442"/>
            <ac:spMk id="4" creationId="{11B42BA8-FD7D-C9B1-E84F-554C45A1AC5B}"/>
          </ac:spMkLst>
        </pc:spChg>
        <pc:spChg chg="del">
          <ac:chgData name="Huy Pham" userId="918db3a1909f15e0" providerId="LiveId" clId="{03497528-0EE4-4D17-8645-95BD1B1DEF06}" dt="2024-03-26T10:01:50.669" v="187" actId="478"/>
          <ac:spMkLst>
            <pc:docMk/>
            <pc:sldMk cId="1625968656" sldId="442"/>
            <ac:spMk id="5" creationId="{EF0BB136-A76F-7DC8-00D1-59F4B4EA61DC}"/>
          </ac:spMkLst>
        </pc:spChg>
        <pc:spChg chg="del">
          <ac:chgData name="Huy Pham" userId="918db3a1909f15e0" providerId="LiveId" clId="{03497528-0EE4-4D17-8645-95BD1B1DEF06}" dt="2024-03-26T10:01:50.669" v="187" actId="478"/>
          <ac:spMkLst>
            <pc:docMk/>
            <pc:sldMk cId="1625968656" sldId="442"/>
            <ac:spMk id="6" creationId="{D5353C3D-DB0F-AF2E-645F-0B3194220037}"/>
          </ac:spMkLst>
        </pc:spChg>
        <pc:spChg chg="del">
          <ac:chgData name="Huy Pham" userId="918db3a1909f15e0" providerId="LiveId" clId="{03497528-0EE4-4D17-8645-95BD1B1DEF06}" dt="2024-03-26T10:01:50.669" v="187" actId="478"/>
          <ac:spMkLst>
            <pc:docMk/>
            <pc:sldMk cId="1625968656" sldId="442"/>
            <ac:spMk id="7" creationId="{B27690E6-208D-ACF0-CDB3-1FA9BCB3ABBA}"/>
          </ac:spMkLst>
        </pc:spChg>
        <pc:spChg chg="del">
          <ac:chgData name="Huy Pham" userId="918db3a1909f15e0" providerId="LiveId" clId="{03497528-0EE4-4D17-8645-95BD1B1DEF06}" dt="2024-03-26T10:01:50.669" v="187" actId="478"/>
          <ac:spMkLst>
            <pc:docMk/>
            <pc:sldMk cId="1625968656" sldId="442"/>
            <ac:spMk id="8" creationId="{A75AE06E-8073-E914-F002-370A6F7D47F3}"/>
          </ac:spMkLst>
        </pc:spChg>
        <pc:spChg chg="del">
          <ac:chgData name="Huy Pham" userId="918db3a1909f15e0" providerId="LiveId" clId="{03497528-0EE4-4D17-8645-95BD1B1DEF06}" dt="2024-03-26T10:01:50.669" v="187" actId="478"/>
          <ac:spMkLst>
            <pc:docMk/>
            <pc:sldMk cId="1625968656" sldId="442"/>
            <ac:spMk id="9" creationId="{8CF76AC8-076E-CFF1-3EB7-9185F991189B}"/>
          </ac:spMkLst>
        </pc:spChg>
        <pc:spChg chg="del">
          <ac:chgData name="Huy Pham" userId="918db3a1909f15e0" providerId="LiveId" clId="{03497528-0EE4-4D17-8645-95BD1B1DEF06}" dt="2024-03-26T10:01:50.669" v="187" actId="478"/>
          <ac:spMkLst>
            <pc:docMk/>
            <pc:sldMk cId="1625968656" sldId="442"/>
            <ac:spMk id="10" creationId="{941731A9-1DBE-E9F1-8397-55D6CD0D463A}"/>
          </ac:spMkLst>
        </pc:spChg>
        <pc:spChg chg="del">
          <ac:chgData name="Huy Pham" userId="918db3a1909f15e0" providerId="LiveId" clId="{03497528-0EE4-4D17-8645-95BD1B1DEF06}" dt="2024-03-26T10:01:50.669" v="187" actId="478"/>
          <ac:spMkLst>
            <pc:docMk/>
            <pc:sldMk cId="1625968656" sldId="442"/>
            <ac:spMk id="11" creationId="{553E389E-7A7C-29B8-13DE-080029904446}"/>
          </ac:spMkLst>
        </pc:spChg>
        <pc:spChg chg="del">
          <ac:chgData name="Huy Pham" userId="918db3a1909f15e0" providerId="LiveId" clId="{03497528-0EE4-4D17-8645-95BD1B1DEF06}" dt="2024-03-26T10:01:50.669" v="187" actId="478"/>
          <ac:spMkLst>
            <pc:docMk/>
            <pc:sldMk cId="1625968656" sldId="442"/>
            <ac:spMk id="12" creationId="{F943C9C3-F9A6-AB92-E508-A855DC0F00E7}"/>
          </ac:spMkLst>
        </pc:spChg>
        <pc:spChg chg="del">
          <ac:chgData name="Huy Pham" userId="918db3a1909f15e0" providerId="LiveId" clId="{03497528-0EE4-4D17-8645-95BD1B1DEF06}" dt="2024-03-26T10:01:50.669" v="187" actId="478"/>
          <ac:spMkLst>
            <pc:docMk/>
            <pc:sldMk cId="1625968656" sldId="442"/>
            <ac:spMk id="13" creationId="{F91C1C87-F819-22EF-C3B9-BF099D4EDBE1}"/>
          </ac:spMkLst>
        </pc:spChg>
        <pc:spChg chg="del">
          <ac:chgData name="Huy Pham" userId="918db3a1909f15e0" providerId="LiveId" clId="{03497528-0EE4-4D17-8645-95BD1B1DEF06}" dt="2024-03-26T10:01:50.669" v="187" actId="478"/>
          <ac:spMkLst>
            <pc:docMk/>
            <pc:sldMk cId="1625968656" sldId="442"/>
            <ac:spMk id="14" creationId="{B47D1EC7-EBFA-01DC-9F7B-A6092A9D7BD6}"/>
          </ac:spMkLst>
        </pc:spChg>
        <pc:spChg chg="del">
          <ac:chgData name="Huy Pham" userId="918db3a1909f15e0" providerId="LiveId" clId="{03497528-0EE4-4D17-8645-95BD1B1DEF06}" dt="2024-03-26T10:01:50.669" v="187" actId="478"/>
          <ac:spMkLst>
            <pc:docMk/>
            <pc:sldMk cId="1625968656" sldId="442"/>
            <ac:spMk id="15" creationId="{FCE2299B-5222-0EED-0102-3800FBAF04B4}"/>
          </ac:spMkLst>
        </pc:spChg>
        <pc:spChg chg="del">
          <ac:chgData name="Huy Pham" userId="918db3a1909f15e0" providerId="LiveId" clId="{03497528-0EE4-4D17-8645-95BD1B1DEF06}" dt="2024-03-26T10:01:50.669" v="187" actId="478"/>
          <ac:spMkLst>
            <pc:docMk/>
            <pc:sldMk cId="1625968656" sldId="442"/>
            <ac:spMk id="16" creationId="{A940A524-0B39-C15F-6F03-439C6B05160B}"/>
          </ac:spMkLst>
        </pc:spChg>
        <pc:spChg chg="del">
          <ac:chgData name="Huy Pham" userId="918db3a1909f15e0" providerId="LiveId" clId="{03497528-0EE4-4D17-8645-95BD1B1DEF06}" dt="2024-03-26T10:01:50.669" v="187" actId="478"/>
          <ac:spMkLst>
            <pc:docMk/>
            <pc:sldMk cId="1625968656" sldId="442"/>
            <ac:spMk id="17" creationId="{82E332C2-29BD-0DEB-2985-C3D693489670}"/>
          </ac:spMkLst>
        </pc:spChg>
        <pc:spChg chg="del">
          <ac:chgData name="Huy Pham" userId="918db3a1909f15e0" providerId="LiveId" clId="{03497528-0EE4-4D17-8645-95BD1B1DEF06}" dt="2024-03-26T10:01:50.669" v="187" actId="478"/>
          <ac:spMkLst>
            <pc:docMk/>
            <pc:sldMk cId="1625968656" sldId="442"/>
            <ac:spMk id="18" creationId="{DBD592F5-0E49-92C7-2827-824B943052FD}"/>
          </ac:spMkLst>
        </pc:spChg>
        <pc:spChg chg="del">
          <ac:chgData name="Huy Pham" userId="918db3a1909f15e0" providerId="LiveId" clId="{03497528-0EE4-4D17-8645-95BD1B1DEF06}" dt="2024-03-26T10:01:50.669" v="187" actId="478"/>
          <ac:spMkLst>
            <pc:docMk/>
            <pc:sldMk cId="1625968656" sldId="442"/>
            <ac:spMk id="19" creationId="{7BD8947F-563C-7BC9-2CB8-D17C1B9E9076}"/>
          </ac:spMkLst>
        </pc:spChg>
        <pc:spChg chg="del">
          <ac:chgData name="Huy Pham" userId="918db3a1909f15e0" providerId="LiveId" clId="{03497528-0EE4-4D17-8645-95BD1B1DEF06}" dt="2024-03-26T10:01:50.669" v="187" actId="478"/>
          <ac:spMkLst>
            <pc:docMk/>
            <pc:sldMk cId="1625968656" sldId="442"/>
            <ac:spMk id="20" creationId="{0BEC4DEC-E324-3D37-0A52-E9F9902BA3AE}"/>
          </ac:spMkLst>
        </pc:spChg>
        <pc:spChg chg="del">
          <ac:chgData name="Huy Pham" userId="918db3a1909f15e0" providerId="LiveId" clId="{03497528-0EE4-4D17-8645-95BD1B1DEF06}" dt="2024-03-26T10:01:50.669" v="187" actId="478"/>
          <ac:spMkLst>
            <pc:docMk/>
            <pc:sldMk cId="1625968656" sldId="442"/>
            <ac:spMk id="21" creationId="{05940165-634A-FFFF-28E4-744F4B01A745}"/>
          </ac:spMkLst>
        </pc:spChg>
        <pc:spChg chg="del">
          <ac:chgData name="Huy Pham" userId="918db3a1909f15e0" providerId="LiveId" clId="{03497528-0EE4-4D17-8645-95BD1B1DEF06}" dt="2024-03-26T10:01:50.669" v="187" actId="478"/>
          <ac:spMkLst>
            <pc:docMk/>
            <pc:sldMk cId="1625968656" sldId="442"/>
            <ac:spMk id="22" creationId="{9BB1674D-970F-1B4A-8954-08619B1C47C9}"/>
          </ac:spMkLst>
        </pc:spChg>
        <pc:spChg chg="del">
          <ac:chgData name="Huy Pham" userId="918db3a1909f15e0" providerId="LiveId" clId="{03497528-0EE4-4D17-8645-95BD1B1DEF06}" dt="2024-03-26T10:01:50.669" v="187" actId="478"/>
          <ac:spMkLst>
            <pc:docMk/>
            <pc:sldMk cId="1625968656" sldId="442"/>
            <ac:spMk id="23" creationId="{750B007C-F456-EB48-B84D-12FE3C4ADAE3}"/>
          </ac:spMkLst>
        </pc:spChg>
        <pc:spChg chg="del">
          <ac:chgData name="Huy Pham" userId="918db3a1909f15e0" providerId="LiveId" clId="{03497528-0EE4-4D17-8645-95BD1B1DEF06}" dt="2024-03-26T10:01:50.669" v="187" actId="478"/>
          <ac:spMkLst>
            <pc:docMk/>
            <pc:sldMk cId="1625968656" sldId="442"/>
            <ac:spMk id="24" creationId="{4A467990-8075-709B-961D-7B79CB67E9F2}"/>
          </ac:spMkLst>
        </pc:spChg>
        <pc:spChg chg="del">
          <ac:chgData name="Huy Pham" userId="918db3a1909f15e0" providerId="LiveId" clId="{03497528-0EE4-4D17-8645-95BD1B1DEF06}" dt="2024-03-26T10:01:50.669" v="187" actId="478"/>
          <ac:spMkLst>
            <pc:docMk/>
            <pc:sldMk cId="1625968656" sldId="442"/>
            <ac:spMk id="25" creationId="{697F075D-5711-CCAE-C689-658198E4E99B}"/>
          </ac:spMkLst>
        </pc:spChg>
        <pc:spChg chg="del">
          <ac:chgData name="Huy Pham" userId="918db3a1909f15e0" providerId="LiveId" clId="{03497528-0EE4-4D17-8645-95BD1B1DEF06}" dt="2024-03-26T10:01:50.669" v="187" actId="478"/>
          <ac:spMkLst>
            <pc:docMk/>
            <pc:sldMk cId="1625968656" sldId="442"/>
            <ac:spMk id="26" creationId="{7940A5D1-7E82-4164-FC36-97A762FA88BB}"/>
          </ac:spMkLst>
        </pc:spChg>
        <pc:spChg chg="del">
          <ac:chgData name="Huy Pham" userId="918db3a1909f15e0" providerId="LiveId" clId="{03497528-0EE4-4D17-8645-95BD1B1DEF06}" dt="2024-03-26T10:01:50.669" v="187" actId="478"/>
          <ac:spMkLst>
            <pc:docMk/>
            <pc:sldMk cId="1625968656" sldId="442"/>
            <ac:spMk id="27" creationId="{D3A3520F-5080-F46A-F864-B3EFDF9DB8D4}"/>
          </ac:spMkLst>
        </pc:spChg>
        <pc:spChg chg="del">
          <ac:chgData name="Huy Pham" userId="918db3a1909f15e0" providerId="LiveId" clId="{03497528-0EE4-4D17-8645-95BD1B1DEF06}" dt="2024-03-26T10:01:50.669" v="187" actId="478"/>
          <ac:spMkLst>
            <pc:docMk/>
            <pc:sldMk cId="1625968656" sldId="442"/>
            <ac:spMk id="28" creationId="{34FDFAE4-9425-73CD-DB9D-35F2A4C12055}"/>
          </ac:spMkLst>
        </pc:spChg>
        <pc:spChg chg="del">
          <ac:chgData name="Huy Pham" userId="918db3a1909f15e0" providerId="LiveId" clId="{03497528-0EE4-4D17-8645-95BD1B1DEF06}" dt="2024-03-26T10:01:50.669" v="187" actId="478"/>
          <ac:spMkLst>
            <pc:docMk/>
            <pc:sldMk cId="1625968656" sldId="442"/>
            <ac:spMk id="29" creationId="{D66FED42-E33F-417D-F217-2C78A3B354BC}"/>
          </ac:spMkLst>
        </pc:spChg>
        <pc:spChg chg="add mod">
          <ac:chgData name="Huy Pham" userId="918db3a1909f15e0" providerId="LiveId" clId="{03497528-0EE4-4D17-8645-95BD1B1DEF06}" dt="2024-03-26T10:04:16.661" v="230" actId="1076"/>
          <ac:spMkLst>
            <pc:docMk/>
            <pc:sldMk cId="1625968656" sldId="442"/>
            <ac:spMk id="39" creationId="{0F29B41F-3736-686D-B7E9-C541E38916A6}"/>
          </ac:spMkLst>
        </pc:spChg>
        <pc:spChg chg="del">
          <ac:chgData name="Huy Pham" userId="918db3a1909f15e0" providerId="LiveId" clId="{03497528-0EE4-4D17-8645-95BD1B1DEF06}" dt="2024-03-26T10:01:50.669" v="187" actId="478"/>
          <ac:spMkLst>
            <pc:docMk/>
            <pc:sldMk cId="1625968656" sldId="442"/>
            <ac:spMk id="40" creationId="{1FE2C5D1-7056-7BEF-ECCF-156505A67C2F}"/>
          </ac:spMkLst>
        </pc:spChg>
        <pc:spChg chg="add">
          <ac:chgData name="Huy Pham" userId="918db3a1909f15e0" providerId="LiveId" clId="{03497528-0EE4-4D17-8645-95BD1B1DEF06}" dt="2024-03-26T10:02:22.893" v="197"/>
          <ac:spMkLst>
            <pc:docMk/>
            <pc:sldMk cId="1625968656" sldId="442"/>
            <ac:spMk id="44" creationId="{6659699F-C377-D518-94AF-644A0C6FBCDD}"/>
          </ac:spMkLst>
        </pc:spChg>
        <pc:spChg chg="add">
          <ac:chgData name="Huy Pham" userId="918db3a1909f15e0" providerId="LiveId" clId="{03497528-0EE4-4D17-8645-95BD1B1DEF06}" dt="2024-03-26T10:02:22.893" v="197"/>
          <ac:spMkLst>
            <pc:docMk/>
            <pc:sldMk cId="1625968656" sldId="442"/>
            <ac:spMk id="45" creationId="{AA3327E8-3AA4-6D3A-B677-3127C636CF12}"/>
          </ac:spMkLst>
        </pc:spChg>
        <pc:spChg chg="del">
          <ac:chgData name="Huy Pham" userId="918db3a1909f15e0" providerId="LiveId" clId="{03497528-0EE4-4D17-8645-95BD1B1DEF06}" dt="2024-03-26T10:01:50.669" v="187" actId="478"/>
          <ac:spMkLst>
            <pc:docMk/>
            <pc:sldMk cId="1625968656" sldId="442"/>
            <ac:spMk id="47" creationId="{E0746A66-1D1E-3B17-892E-D097E8D17584}"/>
          </ac:spMkLst>
        </pc:spChg>
        <pc:spChg chg="del">
          <ac:chgData name="Huy Pham" userId="918db3a1909f15e0" providerId="LiveId" clId="{03497528-0EE4-4D17-8645-95BD1B1DEF06}" dt="2024-03-26T10:01:50.669" v="187" actId="478"/>
          <ac:spMkLst>
            <pc:docMk/>
            <pc:sldMk cId="1625968656" sldId="442"/>
            <ac:spMk id="49" creationId="{2DED2A89-223F-89D5-EED7-11347DB301C6}"/>
          </ac:spMkLst>
        </pc:spChg>
        <pc:spChg chg="del">
          <ac:chgData name="Huy Pham" userId="918db3a1909f15e0" providerId="LiveId" clId="{03497528-0EE4-4D17-8645-95BD1B1DEF06}" dt="2024-03-26T10:01:50.669" v="187" actId="478"/>
          <ac:spMkLst>
            <pc:docMk/>
            <pc:sldMk cId="1625968656" sldId="442"/>
            <ac:spMk id="50" creationId="{6B47CA0B-4A9A-53FB-50A9-D141A50CFB8A}"/>
          </ac:spMkLst>
        </pc:spChg>
        <pc:spChg chg="del">
          <ac:chgData name="Huy Pham" userId="918db3a1909f15e0" providerId="LiveId" clId="{03497528-0EE4-4D17-8645-95BD1B1DEF06}" dt="2024-03-26T10:01:50.669" v="187" actId="478"/>
          <ac:spMkLst>
            <pc:docMk/>
            <pc:sldMk cId="1625968656" sldId="442"/>
            <ac:spMk id="51" creationId="{9870D10D-ED55-312D-F6A9-BAE1569E094F}"/>
          </ac:spMkLst>
        </pc:spChg>
        <pc:spChg chg="del">
          <ac:chgData name="Huy Pham" userId="918db3a1909f15e0" providerId="LiveId" clId="{03497528-0EE4-4D17-8645-95BD1B1DEF06}" dt="2024-03-26T10:01:50.669" v="187" actId="478"/>
          <ac:spMkLst>
            <pc:docMk/>
            <pc:sldMk cId="1625968656" sldId="442"/>
            <ac:spMk id="52" creationId="{9027D825-2751-582D-82F9-595F01070BC7}"/>
          </ac:spMkLst>
        </pc:spChg>
        <pc:spChg chg="del">
          <ac:chgData name="Huy Pham" userId="918db3a1909f15e0" providerId="LiveId" clId="{03497528-0EE4-4D17-8645-95BD1B1DEF06}" dt="2024-03-26T10:01:50.669" v="187" actId="478"/>
          <ac:spMkLst>
            <pc:docMk/>
            <pc:sldMk cId="1625968656" sldId="442"/>
            <ac:spMk id="53" creationId="{B8A4244F-4E98-BFB2-48FF-FAA431E624CD}"/>
          </ac:spMkLst>
        </pc:spChg>
        <pc:spChg chg="del">
          <ac:chgData name="Huy Pham" userId="918db3a1909f15e0" providerId="LiveId" clId="{03497528-0EE4-4D17-8645-95BD1B1DEF06}" dt="2024-03-26T10:01:50.669" v="187" actId="478"/>
          <ac:spMkLst>
            <pc:docMk/>
            <pc:sldMk cId="1625968656" sldId="442"/>
            <ac:spMk id="54" creationId="{CC25A4DE-043B-B19D-5E5F-3B9CB3C714B4}"/>
          </ac:spMkLst>
        </pc:spChg>
        <pc:spChg chg="add mod">
          <ac:chgData name="Huy Pham" userId="918db3a1909f15e0" providerId="LiveId" clId="{03497528-0EE4-4D17-8645-95BD1B1DEF06}" dt="2024-03-26T10:04:16.661" v="230" actId="1076"/>
          <ac:spMkLst>
            <pc:docMk/>
            <pc:sldMk cId="1625968656" sldId="442"/>
            <ac:spMk id="55" creationId="{0A788B12-C78F-B9E3-0DAB-B0100B06D49C}"/>
          </ac:spMkLst>
        </pc:spChg>
        <pc:spChg chg="add mod">
          <ac:chgData name="Huy Pham" userId="918db3a1909f15e0" providerId="LiveId" clId="{03497528-0EE4-4D17-8645-95BD1B1DEF06}" dt="2024-03-26T10:04:16.661" v="230" actId="1076"/>
          <ac:spMkLst>
            <pc:docMk/>
            <pc:sldMk cId="1625968656" sldId="442"/>
            <ac:spMk id="59" creationId="{D0FEBB3D-1DDD-995B-A4C7-9E8E1EB280A7}"/>
          </ac:spMkLst>
        </pc:spChg>
        <pc:spChg chg="add mod">
          <ac:chgData name="Huy Pham" userId="918db3a1909f15e0" providerId="LiveId" clId="{03497528-0EE4-4D17-8645-95BD1B1DEF06}" dt="2024-03-26T10:06:37.098" v="255" actId="208"/>
          <ac:spMkLst>
            <pc:docMk/>
            <pc:sldMk cId="1625968656" sldId="442"/>
            <ac:spMk id="60" creationId="{D8DD38FD-5202-DE91-DB5A-0C4E5B0D1DCD}"/>
          </ac:spMkLst>
        </pc:spChg>
        <pc:spChg chg="add mod">
          <ac:chgData name="Huy Pham" userId="918db3a1909f15e0" providerId="LiveId" clId="{03497528-0EE4-4D17-8645-95BD1B1DEF06}" dt="2024-03-26T10:09:02.287" v="295" actId="20577"/>
          <ac:spMkLst>
            <pc:docMk/>
            <pc:sldMk cId="1625968656" sldId="442"/>
            <ac:spMk id="63" creationId="{D8DD1A5A-76EB-2F39-C00E-683823950B8D}"/>
          </ac:spMkLst>
        </pc:spChg>
        <pc:spChg chg="add mod">
          <ac:chgData name="Huy Pham" userId="918db3a1909f15e0" providerId="LiveId" clId="{03497528-0EE4-4D17-8645-95BD1B1DEF06}" dt="2024-03-26T10:06:55.438" v="256" actId="1076"/>
          <ac:spMkLst>
            <pc:docMk/>
            <pc:sldMk cId="1625968656" sldId="442"/>
            <ac:spMk id="64" creationId="{89D832BF-CF59-0E10-7BED-A3B1DEB83F15}"/>
          </ac:spMkLst>
        </pc:spChg>
        <pc:spChg chg="add mod">
          <ac:chgData name="Huy Pham" userId="918db3a1909f15e0" providerId="LiveId" clId="{03497528-0EE4-4D17-8645-95BD1B1DEF06}" dt="2024-03-26T10:08:05.736" v="274" actId="1076"/>
          <ac:spMkLst>
            <pc:docMk/>
            <pc:sldMk cId="1625968656" sldId="442"/>
            <ac:spMk id="65" creationId="{9F25D8A8-046F-3318-A90F-797C0C55CE70}"/>
          </ac:spMkLst>
        </pc:spChg>
        <pc:spChg chg="add mod">
          <ac:chgData name="Huy Pham" userId="918db3a1909f15e0" providerId="LiveId" clId="{03497528-0EE4-4D17-8645-95BD1B1DEF06}" dt="2024-03-26T10:07:57.713" v="272" actId="1076"/>
          <ac:spMkLst>
            <pc:docMk/>
            <pc:sldMk cId="1625968656" sldId="442"/>
            <ac:spMk id="68" creationId="{5C39301B-852B-C21E-EFF1-11B516C89FC6}"/>
          </ac:spMkLst>
        </pc:spChg>
        <pc:spChg chg="add mod">
          <ac:chgData name="Huy Pham" userId="918db3a1909f15e0" providerId="LiveId" clId="{03497528-0EE4-4D17-8645-95BD1B1DEF06}" dt="2024-03-26T10:08:17.802" v="278" actId="1076"/>
          <ac:spMkLst>
            <pc:docMk/>
            <pc:sldMk cId="1625968656" sldId="442"/>
            <ac:spMk id="70" creationId="{1A53AD75-6B07-CD2E-8787-9E1E1C22C702}"/>
          </ac:spMkLst>
        </pc:spChg>
        <pc:spChg chg="add mod">
          <ac:chgData name="Huy Pham" userId="918db3a1909f15e0" providerId="LiveId" clId="{03497528-0EE4-4D17-8645-95BD1B1DEF06}" dt="2024-03-26T10:08:55.349" v="293" actId="1076"/>
          <ac:spMkLst>
            <pc:docMk/>
            <pc:sldMk cId="1625968656" sldId="442"/>
            <ac:spMk id="72" creationId="{52FBF518-AFF4-888F-11B4-E680850F7199}"/>
          </ac:spMkLst>
        </pc:spChg>
        <pc:graphicFrameChg chg="add del mod">
          <ac:chgData name="Huy Pham" userId="918db3a1909f15e0" providerId="LiveId" clId="{03497528-0EE4-4D17-8645-95BD1B1DEF06}" dt="2024-03-26T10:02:00.309" v="190"/>
          <ac:graphicFrameMkLst>
            <pc:docMk/>
            <pc:sldMk cId="1625968656" sldId="442"/>
            <ac:graphicFrameMk id="2" creationId="{E83BCF85-91BE-4125-E98F-EA9829ACA991}"/>
          </ac:graphicFrameMkLst>
        </pc:graphicFrameChg>
        <pc:graphicFrameChg chg="add del mod">
          <ac:chgData name="Huy Pham" userId="918db3a1909f15e0" providerId="LiveId" clId="{03497528-0EE4-4D17-8645-95BD1B1DEF06}" dt="2024-03-26T10:02:24.439" v="199"/>
          <ac:graphicFrameMkLst>
            <pc:docMk/>
            <pc:sldMk cId="1625968656" sldId="442"/>
            <ac:graphicFrameMk id="41" creationId="{D5B53D04-B6ED-B884-E68F-37C65C3E09AC}"/>
          </ac:graphicFrameMkLst>
        </pc:graphicFrameChg>
        <pc:graphicFrameChg chg="add">
          <ac:chgData name="Huy Pham" userId="918db3a1909f15e0" providerId="LiveId" clId="{03497528-0EE4-4D17-8645-95BD1B1DEF06}" dt="2024-03-26T10:02:22.893" v="197"/>
          <ac:graphicFrameMkLst>
            <pc:docMk/>
            <pc:sldMk cId="1625968656" sldId="442"/>
            <ac:graphicFrameMk id="42" creationId="{632714EA-1B84-E992-C6B7-B1D65C8D8C49}"/>
          </ac:graphicFrameMkLst>
        </pc:graphicFrameChg>
        <pc:graphicFrameChg chg="add">
          <ac:chgData name="Huy Pham" userId="918db3a1909f15e0" providerId="LiveId" clId="{03497528-0EE4-4D17-8645-95BD1B1DEF06}" dt="2024-03-26T10:02:22.893" v="197"/>
          <ac:graphicFrameMkLst>
            <pc:docMk/>
            <pc:sldMk cId="1625968656" sldId="442"/>
            <ac:graphicFrameMk id="43" creationId="{09CDAF21-56A1-8B20-9697-4968458FA600}"/>
          </ac:graphicFrameMkLst>
        </pc:graphicFrameChg>
        <pc:graphicFrameChg chg="add del mod">
          <ac:chgData name="Huy Pham" userId="918db3a1909f15e0" providerId="LiveId" clId="{03497528-0EE4-4D17-8645-95BD1B1DEF06}" dt="2024-03-26T10:02:42.233" v="202"/>
          <ac:graphicFrameMkLst>
            <pc:docMk/>
            <pc:sldMk cId="1625968656" sldId="442"/>
            <ac:graphicFrameMk id="46" creationId="{40E68163-1CFF-4259-7435-7DF9C6C44571}"/>
          </ac:graphicFrameMkLst>
        </pc:graphicFrameChg>
        <pc:graphicFrameChg chg="add del mod">
          <ac:chgData name="Huy Pham" userId="918db3a1909f15e0" providerId="LiveId" clId="{03497528-0EE4-4D17-8645-95BD1B1DEF06}" dt="2024-03-26T10:03:07.499" v="209"/>
          <ac:graphicFrameMkLst>
            <pc:docMk/>
            <pc:sldMk cId="1625968656" sldId="442"/>
            <ac:graphicFrameMk id="57" creationId="{70F11F20-2CAC-92E1-B93C-A99B8CB469A6}"/>
          </ac:graphicFrameMkLst>
        </pc:graphicFrameChg>
        <pc:picChg chg="add del mod">
          <ac:chgData name="Huy Pham" userId="918db3a1909f15e0" providerId="LiveId" clId="{03497528-0EE4-4D17-8645-95BD1B1DEF06}" dt="2024-03-26T10:09:07.236" v="296" actId="478"/>
          <ac:picMkLst>
            <pc:docMk/>
            <pc:sldMk cId="1625968656" sldId="442"/>
            <ac:picMk id="56" creationId="{07696DED-EA84-AB8B-7309-6A8FB397208E}"/>
          </ac:picMkLst>
        </pc:picChg>
        <pc:cxnChg chg="add mod">
          <ac:chgData name="Huy Pham" userId="918db3a1909f15e0" providerId="LiveId" clId="{03497528-0EE4-4D17-8645-95BD1B1DEF06}" dt="2024-03-26T10:08:02.306" v="273" actId="14100"/>
          <ac:cxnSpMkLst>
            <pc:docMk/>
            <pc:sldMk cId="1625968656" sldId="442"/>
            <ac:cxnSpMk id="61" creationId="{0DF32962-84E7-E492-4406-46C277AAC40F}"/>
          </ac:cxnSpMkLst>
        </pc:cxnChg>
        <pc:cxnChg chg="add mod">
          <ac:chgData name="Huy Pham" userId="918db3a1909f15e0" providerId="LiveId" clId="{03497528-0EE4-4D17-8645-95BD1B1DEF06}" dt="2024-03-26T10:07:10.779" v="260" actId="14100"/>
          <ac:cxnSpMkLst>
            <pc:docMk/>
            <pc:sldMk cId="1625968656" sldId="442"/>
            <ac:cxnSpMk id="62" creationId="{7E385AC4-7E4F-C7F0-6ABF-212E59762AE9}"/>
          </ac:cxnSpMkLst>
        </pc:cxnChg>
      </pc:sldChg>
      <pc:sldChg chg="addSp delSp modSp add mod addAnim delAnim">
        <pc:chgData name="Huy Pham" userId="918db3a1909f15e0" providerId="LiveId" clId="{03497528-0EE4-4D17-8645-95BD1B1DEF06}" dt="2024-03-27T03:06:41.078" v="976" actId="1037"/>
        <pc:sldMkLst>
          <pc:docMk/>
          <pc:sldMk cId="3733934613" sldId="443"/>
        </pc:sldMkLst>
        <pc:spChg chg="mod">
          <ac:chgData name="Huy Pham" userId="918db3a1909f15e0" providerId="LiveId" clId="{03497528-0EE4-4D17-8645-95BD1B1DEF06}" dt="2024-03-27T02:42:17.398" v="644" actId="20577"/>
          <ac:spMkLst>
            <pc:docMk/>
            <pc:sldMk cId="3733934613" sldId="443"/>
            <ac:spMk id="9" creationId="{A9C4FFF4-AFF7-4A25-76D6-D3E61A1989D9}"/>
          </ac:spMkLst>
        </pc:spChg>
        <pc:spChg chg="add del">
          <ac:chgData name="Huy Pham" userId="918db3a1909f15e0" providerId="LiveId" clId="{03497528-0EE4-4D17-8645-95BD1B1DEF06}" dt="2024-03-27T02:43:18.111" v="647" actId="478"/>
          <ac:spMkLst>
            <pc:docMk/>
            <pc:sldMk cId="3733934613" sldId="443"/>
            <ac:spMk id="20" creationId="{A06BA14A-8D8C-664A-A722-7DAD205B5E1D}"/>
          </ac:spMkLst>
        </pc:spChg>
        <pc:spChg chg="add del mod">
          <ac:chgData name="Huy Pham" userId="918db3a1909f15e0" providerId="LiveId" clId="{03497528-0EE4-4D17-8645-95BD1B1DEF06}" dt="2024-03-27T02:48:07.837" v="698" actId="1076"/>
          <ac:spMkLst>
            <pc:docMk/>
            <pc:sldMk cId="3733934613" sldId="443"/>
            <ac:spMk id="22" creationId="{368C2B91-5285-2F05-4BF1-E5DF563DF390}"/>
          </ac:spMkLst>
        </pc:spChg>
        <pc:spChg chg="add del mod">
          <ac:chgData name="Huy Pham" userId="918db3a1909f15e0" providerId="LiveId" clId="{03497528-0EE4-4D17-8645-95BD1B1DEF06}" dt="2024-03-27T02:48:07.837" v="698" actId="1076"/>
          <ac:spMkLst>
            <pc:docMk/>
            <pc:sldMk cId="3733934613" sldId="443"/>
            <ac:spMk id="23" creationId="{0F520194-3421-183C-423A-484584CE6D82}"/>
          </ac:spMkLst>
        </pc:spChg>
        <pc:spChg chg="add del mod">
          <ac:chgData name="Huy Pham" userId="918db3a1909f15e0" providerId="LiveId" clId="{03497528-0EE4-4D17-8645-95BD1B1DEF06}" dt="2024-03-27T02:48:07.837" v="698" actId="1076"/>
          <ac:spMkLst>
            <pc:docMk/>
            <pc:sldMk cId="3733934613" sldId="443"/>
            <ac:spMk id="24" creationId="{1268E92D-B5F6-5561-D8EE-911282DF1DE2}"/>
          </ac:spMkLst>
        </pc:spChg>
        <pc:spChg chg="add del">
          <ac:chgData name="Huy Pham" userId="918db3a1909f15e0" providerId="LiveId" clId="{03497528-0EE4-4D17-8645-95BD1B1DEF06}" dt="2024-03-27T02:43:19.316" v="648" actId="478"/>
          <ac:spMkLst>
            <pc:docMk/>
            <pc:sldMk cId="3733934613" sldId="443"/>
            <ac:spMk id="25" creationId="{58C058A2-60A8-AA10-2ADC-BBB29DFB27A2}"/>
          </ac:spMkLst>
        </pc:spChg>
        <pc:spChg chg="add del">
          <ac:chgData name="Huy Pham" userId="918db3a1909f15e0" providerId="LiveId" clId="{03497528-0EE4-4D17-8645-95BD1B1DEF06}" dt="2024-03-27T02:43:28.508" v="650" actId="478"/>
          <ac:spMkLst>
            <pc:docMk/>
            <pc:sldMk cId="3733934613" sldId="443"/>
            <ac:spMk id="26" creationId="{66E545A0-972F-F87B-C655-6EDE5F655431}"/>
          </ac:spMkLst>
        </pc:spChg>
        <pc:spChg chg="add mod">
          <ac:chgData name="Huy Pham" userId="918db3a1909f15e0" providerId="LiveId" clId="{03497528-0EE4-4D17-8645-95BD1B1DEF06}" dt="2024-03-27T02:48:46.404" v="706" actId="1076"/>
          <ac:spMkLst>
            <pc:docMk/>
            <pc:sldMk cId="3733934613" sldId="443"/>
            <ac:spMk id="29" creationId="{965147F9-CA89-D7AC-F54F-A43CEB219A83}"/>
          </ac:spMkLst>
        </pc:spChg>
        <pc:spChg chg="add del mod">
          <ac:chgData name="Huy Pham" userId="918db3a1909f15e0" providerId="LiveId" clId="{03497528-0EE4-4D17-8645-95BD1B1DEF06}" dt="2024-03-27T02:48:07.837" v="698" actId="1076"/>
          <ac:spMkLst>
            <pc:docMk/>
            <pc:sldMk cId="3733934613" sldId="443"/>
            <ac:spMk id="30" creationId="{A20C6AA0-D5BA-8C21-F845-9C57BF9D25EE}"/>
          </ac:spMkLst>
        </pc:spChg>
        <pc:spChg chg="add mod">
          <ac:chgData name="Huy Pham" userId="918db3a1909f15e0" providerId="LiveId" clId="{03497528-0EE4-4D17-8645-95BD1B1DEF06}" dt="2024-03-27T02:49:03.678" v="709" actId="1076"/>
          <ac:spMkLst>
            <pc:docMk/>
            <pc:sldMk cId="3733934613" sldId="443"/>
            <ac:spMk id="33" creationId="{156CB126-707D-99C8-F6A2-80BD797346CB}"/>
          </ac:spMkLst>
        </pc:spChg>
        <pc:spChg chg="add mod">
          <ac:chgData name="Huy Pham" userId="918db3a1909f15e0" providerId="LiveId" clId="{03497528-0EE4-4D17-8645-95BD1B1DEF06}" dt="2024-03-27T02:48:57.614" v="708" actId="1076"/>
          <ac:spMkLst>
            <pc:docMk/>
            <pc:sldMk cId="3733934613" sldId="443"/>
            <ac:spMk id="34" creationId="{47E818CD-873D-B659-44CE-B9BEB8F5EC6F}"/>
          </ac:spMkLst>
        </pc:spChg>
        <pc:spChg chg="add mod">
          <ac:chgData name="Huy Pham" userId="918db3a1909f15e0" providerId="LiveId" clId="{03497528-0EE4-4D17-8645-95BD1B1DEF06}" dt="2024-03-27T02:57:10.706" v="776" actId="208"/>
          <ac:spMkLst>
            <pc:docMk/>
            <pc:sldMk cId="3733934613" sldId="443"/>
            <ac:spMk id="39" creationId="{7585C5E8-FCAE-119D-11F6-DDB476FF3E3B}"/>
          </ac:spMkLst>
        </pc:spChg>
        <pc:spChg chg="add del mod">
          <ac:chgData name="Huy Pham" userId="918db3a1909f15e0" providerId="LiveId" clId="{03497528-0EE4-4D17-8645-95BD1B1DEF06}" dt="2024-03-27T02:48:07.837" v="698" actId="1076"/>
          <ac:spMkLst>
            <pc:docMk/>
            <pc:sldMk cId="3733934613" sldId="443"/>
            <ac:spMk id="45" creationId="{A5888635-DAAD-2BBA-266C-C7964646A996}"/>
          </ac:spMkLst>
        </pc:spChg>
        <pc:spChg chg="add del mod">
          <ac:chgData name="Huy Pham" userId="918db3a1909f15e0" providerId="LiveId" clId="{03497528-0EE4-4D17-8645-95BD1B1DEF06}" dt="2024-03-27T02:48:07.837" v="698" actId="1076"/>
          <ac:spMkLst>
            <pc:docMk/>
            <pc:sldMk cId="3733934613" sldId="443"/>
            <ac:spMk id="49" creationId="{15FA963E-3786-2EBC-C998-FD534ED8C026}"/>
          </ac:spMkLst>
        </pc:spChg>
        <pc:spChg chg="add del mod">
          <ac:chgData name="Huy Pham" userId="918db3a1909f15e0" providerId="LiveId" clId="{03497528-0EE4-4D17-8645-95BD1B1DEF06}" dt="2024-03-27T02:48:07.837" v="698" actId="1076"/>
          <ac:spMkLst>
            <pc:docMk/>
            <pc:sldMk cId="3733934613" sldId="443"/>
            <ac:spMk id="50" creationId="{02A9F8C5-E7E1-049C-E916-F64FCE0AFF46}"/>
          </ac:spMkLst>
        </pc:spChg>
        <pc:spChg chg="add del mod">
          <ac:chgData name="Huy Pham" userId="918db3a1909f15e0" providerId="LiveId" clId="{03497528-0EE4-4D17-8645-95BD1B1DEF06}" dt="2024-03-27T02:48:07.837" v="698" actId="1076"/>
          <ac:spMkLst>
            <pc:docMk/>
            <pc:sldMk cId="3733934613" sldId="443"/>
            <ac:spMk id="51" creationId="{BEA32DC5-701E-4210-F8A3-D97DBCAD6354}"/>
          </ac:spMkLst>
        </pc:spChg>
        <pc:spChg chg="add del mod">
          <ac:chgData name="Huy Pham" userId="918db3a1909f15e0" providerId="LiveId" clId="{03497528-0EE4-4D17-8645-95BD1B1DEF06}" dt="2024-03-27T02:48:07.837" v="698" actId="1076"/>
          <ac:spMkLst>
            <pc:docMk/>
            <pc:sldMk cId="3733934613" sldId="443"/>
            <ac:spMk id="53" creationId="{EA3A0448-6C85-0499-4FF1-225EB6E6CF33}"/>
          </ac:spMkLst>
        </pc:spChg>
        <pc:spChg chg="add del mod">
          <ac:chgData name="Huy Pham" userId="918db3a1909f15e0" providerId="LiveId" clId="{03497528-0EE4-4D17-8645-95BD1B1DEF06}" dt="2024-03-27T02:48:07.837" v="698" actId="1076"/>
          <ac:spMkLst>
            <pc:docMk/>
            <pc:sldMk cId="3733934613" sldId="443"/>
            <ac:spMk id="54" creationId="{083C9BBD-D862-F2D6-9625-1AFA58832115}"/>
          </ac:spMkLst>
        </pc:spChg>
        <pc:spChg chg="add del mod">
          <ac:chgData name="Huy Pham" userId="918db3a1909f15e0" providerId="LiveId" clId="{03497528-0EE4-4D17-8645-95BD1B1DEF06}" dt="2024-03-27T02:48:07.837" v="698" actId="1076"/>
          <ac:spMkLst>
            <pc:docMk/>
            <pc:sldMk cId="3733934613" sldId="443"/>
            <ac:spMk id="61" creationId="{DA10DB8B-EBBF-73EB-6E2E-4C604BA97633}"/>
          </ac:spMkLst>
        </pc:spChg>
        <pc:spChg chg="add del mod">
          <ac:chgData name="Huy Pham" userId="918db3a1909f15e0" providerId="LiveId" clId="{03497528-0EE4-4D17-8645-95BD1B1DEF06}" dt="2024-03-27T02:48:07.837" v="698" actId="1076"/>
          <ac:spMkLst>
            <pc:docMk/>
            <pc:sldMk cId="3733934613" sldId="443"/>
            <ac:spMk id="62" creationId="{F507D220-743E-E134-CDA0-D6890394F2ED}"/>
          </ac:spMkLst>
        </pc:spChg>
        <pc:spChg chg="add del mod">
          <ac:chgData name="Huy Pham" userId="918db3a1909f15e0" providerId="LiveId" clId="{03497528-0EE4-4D17-8645-95BD1B1DEF06}" dt="2024-03-27T02:48:07.837" v="698" actId="1076"/>
          <ac:spMkLst>
            <pc:docMk/>
            <pc:sldMk cId="3733934613" sldId="443"/>
            <ac:spMk id="63" creationId="{C34761D8-68F3-96D0-9763-EC29FDB4F51F}"/>
          </ac:spMkLst>
        </pc:spChg>
        <pc:spChg chg="add del mod">
          <ac:chgData name="Huy Pham" userId="918db3a1909f15e0" providerId="LiveId" clId="{03497528-0EE4-4D17-8645-95BD1B1DEF06}" dt="2024-03-27T02:48:07.837" v="698" actId="1076"/>
          <ac:spMkLst>
            <pc:docMk/>
            <pc:sldMk cId="3733934613" sldId="443"/>
            <ac:spMk id="64" creationId="{E0FEE6D9-0284-C183-8FAB-3CAF2F888B65}"/>
          </ac:spMkLst>
        </pc:spChg>
        <pc:spChg chg="add mod">
          <ac:chgData name="Huy Pham" userId="918db3a1909f15e0" providerId="LiveId" clId="{03497528-0EE4-4D17-8645-95BD1B1DEF06}" dt="2024-03-27T02:57:28.606" v="784" actId="1037"/>
          <ac:spMkLst>
            <pc:docMk/>
            <pc:sldMk cId="3733934613" sldId="443"/>
            <ac:spMk id="69" creationId="{10434312-1904-E3DE-A69D-D693ED1B3B73}"/>
          </ac:spMkLst>
        </pc:spChg>
        <pc:spChg chg="add mod">
          <ac:chgData name="Huy Pham" userId="918db3a1909f15e0" providerId="LiveId" clId="{03497528-0EE4-4D17-8645-95BD1B1DEF06}" dt="2024-03-27T02:58:45.823" v="799" actId="207"/>
          <ac:spMkLst>
            <pc:docMk/>
            <pc:sldMk cId="3733934613" sldId="443"/>
            <ac:spMk id="71" creationId="{E8234A1F-7E33-3392-5E54-8510EEBCDE49}"/>
          </ac:spMkLst>
        </pc:spChg>
        <pc:spChg chg="add mod">
          <ac:chgData name="Huy Pham" userId="918db3a1909f15e0" providerId="LiveId" clId="{03497528-0EE4-4D17-8645-95BD1B1DEF06}" dt="2024-03-27T02:58:45.823" v="799" actId="207"/>
          <ac:spMkLst>
            <pc:docMk/>
            <pc:sldMk cId="3733934613" sldId="443"/>
            <ac:spMk id="72" creationId="{4D3A6C87-B4DC-372C-A016-534155AF5059}"/>
          </ac:spMkLst>
        </pc:spChg>
        <pc:spChg chg="add mod">
          <ac:chgData name="Huy Pham" userId="918db3a1909f15e0" providerId="LiveId" clId="{03497528-0EE4-4D17-8645-95BD1B1DEF06}" dt="2024-03-27T02:59:10.054" v="803" actId="1076"/>
          <ac:spMkLst>
            <pc:docMk/>
            <pc:sldMk cId="3733934613" sldId="443"/>
            <ac:spMk id="73" creationId="{C9BEBAEB-E010-E2B9-6995-4EFCC5BDC304}"/>
          </ac:spMkLst>
        </pc:spChg>
        <pc:spChg chg="add mod">
          <ac:chgData name="Huy Pham" userId="918db3a1909f15e0" providerId="LiveId" clId="{03497528-0EE4-4D17-8645-95BD1B1DEF06}" dt="2024-03-27T02:59:02.242" v="801" actId="1076"/>
          <ac:spMkLst>
            <pc:docMk/>
            <pc:sldMk cId="3733934613" sldId="443"/>
            <ac:spMk id="74" creationId="{08FE40F7-4426-F5B8-0A1E-11AEA8FB2262}"/>
          </ac:spMkLst>
        </pc:spChg>
        <pc:spChg chg="add mod">
          <ac:chgData name="Huy Pham" userId="918db3a1909f15e0" providerId="LiveId" clId="{03497528-0EE4-4D17-8645-95BD1B1DEF06}" dt="2024-03-27T02:59:45.860" v="819" actId="1076"/>
          <ac:spMkLst>
            <pc:docMk/>
            <pc:sldMk cId="3733934613" sldId="443"/>
            <ac:spMk id="75" creationId="{8129D785-04C1-9114-1DB9-C16D10A68297}"/>
          </ac:spMkLst>
        </pc:spChg>
        <pc:spChg chg="add mod">
          <ac:chgData name="Huy Pham" userId="918db3a1909f15e0" providerId="LiveId" clId="{03497528-0EE4-4D17-8645-95BD1B1DEF06}" dt="2024-03-27T03:02:53.342" v="891" actId="208"/>
          <ac:spMkLst>
            <pc:docMk/>
            <pc:sldMk cId="3733934613" sldId="443"/>
            <ac:spMk id="76" creationId="{60295C0E-156B-8DEA-DDFE-6862703C2D3D}"/>
          </ac:spMkLst>
        </pc:spChg>
        <pc:spChg chg="add mod">
          <ac:chgData name="Huy Pham" userId="918db3a1909f15e0" providerId="LiveId" clId="{03497528-0EE4-4D17-8645-95BD1B1DEF06}" dt="2024-03-27T03:02:05.822" v="834"/>
          <ac:spMkLst>
            <pc:docMk/>
            <pc:sldMk cId="3733934613" sldId="443"/>
            <ac:spMk id="80" creationId="{87DD3DCF-BF4C-B0F6-68F5-705413BBF57A}"/>
          </ac:spMkLst>
        </pc:spChg>
        <pc:spChg chg="add mod">
          <ac:chgData name="Huy Pham" userId="918db3a1909f15e0" providerId="LiveId" clId="{03497528-0EE4-4D17-8645-95BD1B1DEF06}" dt="2024-03-27T03:02:05.822" v="834"/>
          <ac:spMkLst>
            <pc:docMk/>
            <pc:sldMk cId="3733934613" sldId="443"/>
            <ac:spMk id="81" creationId="{6F84F719-ECE6-1360-4FAD-0E735EA5BFC3}"/>
          </ac:spMkLst>
        </pc:spChg>
        <pc:spChg chg="add mod">
          <ac:chgData name="Huy Pham" userId="918db3a1909f15e0" providerId="LiveId" clId="{03497528-0EE4-4D17-8645-95BD1B1DEF06}" dt="2024-03-27T03:02:05.822" v="834"/>
          <ac:spMkLst>
            <pc:docMk/>
            <pc:sldMk cId="3733934613" sldId="443"/>
            <ac:spMk id="82" creationId="{52710E71-3BB6-6B63-1707-5CAC2576B0EF}"/>
          </ac:spMkLst>
        </pc:spChg>
        <pc:spChg chg="add mod">
          <ac:chgData name="Huy Pham" userId="918db3a1909f15e0" providerId="LiveId" clId="{03497528-0EE4-4D17-8645-95BD1B1DEF06}" dt="2024-03-27T03:02:25.951" v="838" actId="1037"/>
          <ac:spMkLst>
            <pc:docMk/>
            <pc:sldMk cId="3733934613" sldId="443"/>
            <ac:spMk id="85" creationId="{7C3AA279-1871-A2D0-8FBD-E4330FBD58D9}"/>
          </ac:spMkLst>
        </pc:spChg>
        <pc:spChg chg="add mod">
          <ac:chgData name="Huy Pham" userId="918db3a1909f15e0" providerId="LiveId" clId="{03497528-0EE4-4D17-8645-95BD1B1DEF06}" dt="2024-03-27T03:02:25.951" v="838" actId="1037"/>
          <ac:spMkLst>
            <pc:docMk/>
            <pc:sldMk cId="3733934613" sldId="443"/>
            <ac:spMk id="86" creationId="{D218CCBD-EF54-B4DC-FC9C-5E13FC19427B}"/>
          </ac:spMkLst>
        </pc:spChg>
        <pc:spChg chg="add mod">
          <ac:chgData name="Huy Pham" userId="918db3a1909f15e0" providerId="LiveId" clId="{03497528-0EE4-4D17-8645-95BD1B1DEF06}" dt="2024-03-27T03:02:25.951" v="838" actId="1037"/>
          <ac:spMkLst>
            <pc:docMk/>
            <pc:sldMk cId="3733934613" sldId="443"/>
            <ac:spMk id="87" creationId="{797D8255-40AA-96CC-2AF0-9D7DC5FB8287}"/>
          </ac:spMkLst>
        </pc:spChg>
        <pc:spChg chg="add mod">
          <ac:chgData name="Huy Pham" userId="918db3a1909f15e0" providerId="LiveId" clId="{03497528-0EE4-4D17-8645-95BD1B1DEF06}" dt="2024-03-27T03:03:44.026" v="933" actId="1076"/>
          <ac:spMkLst>
            <pc:docMk/>
            <pc:sldMk cId="3733934613" sldId="443"/>
            <ac:spMk id="89" creationId="{1CC55695-D37B-84ED-5BE0-7A73C9008836}"/>
          </ac:spMkLst>
        </pc:spChg>
        <pc:spChg chg="add mod">
          <ac:chgData name="Huy Pham" userId="918db3a1909f15e0" providerId="LiveId" clId="{03497528-0EE4-4D17-8645-95BD1B1DEF06}" dt="2024-03-27T03:03:40.002" v="932" actId="1076"/>
          <ac:spMkLst>
            <pc:docMk/>
            <pc:sldMk cId="3733934613" sldId="443"/>
            <ac:spMk id="90" creationId="{45447AC2-F1FA-7D2A-2629-29E0B8FDFF07}"/>
          </ac:spMkLst>
        </pc:spChg>
        <pc:spChg chg="add mod">
          <ac:chgData name="Huy Pham" userId="918db3a1909f15e0" providerId="LiveId" clId="{03497528-0EE4-4D17-8645-95BD1B1DEF06}" dt="2024-03-27T03:04:00.143" v="938" actId="1076"/>
          <ac:spMkLst>
            <pc:docMk/>
            <pc:sldMk cId="3733934613" sldId="443"/>
            <ac:spMk id="91" creationId="{49E081CA-4257-42A6-81AE-66EAB2D5FBB6}"/>
          </ac:spMkLst>
        </pc:spChg>
        <pc:spChg chg="add mod">
          <ac:chgData name="Huy Pham" userId="918db3a1909f15e0" providerId="LiveId" clId="{03497528-0EE4-4D17-8645-95BD1B1DEF06}" dt="2024-03-27T03:05:13.584" v="959" actId="1076"/>
          <ac:spMkLst>
            <pc:docMk/>
            <pc:sldMk cId="3733934613" sldId="443"/>
            <ac:spMk id="94" creationId="{D76BDE53-BBE1-95F2-1F7E-5B8ADF1C6EA6}"/>
          </ac:spMkLst>
        </pc:spChg>
        <pc:spChg chg="add mod">
          <ac:chgData name="Huy Pham" userId="918db3a1909f15e0" providerId="LiveId" clId="{03497528-0EE4-4D17-8645-95BD1B1DEF06}" dt="2024-03-27T03:05:42.449" v="963" actId="1076"/>
          <ac:spMkLst>
            <pc:docMk/>
            <pc:sldMk cId="3733934613" sldId="443"/>
            <ac:spMk id="97" creationId="{C8688A13-9C21-86D2-2D94-FA2657EABFEC}"/>
          </ac:spMkLst>
        </pc:spChg>
        <pc:graphicFrameChg chg="add del mod">
          <ac:chgData name="Huy Pham" userId="918db3a1909f15e0" providerId="LiveId" clId="{03497528-0EE4-4D17-8645-95BD1B1DEF06}" dt="2024-03-27T02:43:37.509" v="653"/>
          <ac:graphicFrameMkLst>
            <pc:docMk/>
            <pc:sldMk cId="3733934613" sldId="443"/>
            <ac:graphicFrameMk id="27" creationId="{307AC6C1-ABBA-E528-60E1-D5DAFCFA3941}"/>
          </ac:graphicFrameMkLst>
        </pc:graphicFrameChg>
        <pc:graphicFrameChg chg="add del mod">
          <ac:chgData name="Huy Pham" userId="918db3a1909f15e0" providerId="LiveId" clId="{03497528-0EE4-4D17-8645-95BD1B1DEF06}" dt="2024-03-27T02:44:19.779" v="667"/>
          <ac:graphicFrameMkLst>
            <pc:docMk/>
            <pc:sldMk cId="3733934613" sldId="443"/>
            <ac:graphicFrameMk id="31" creationId="{AE748E52-A03A-50C5-1C3B-F221F532C9DE}"/>
          </ac:graphicFrameMkLst>
        </pc:graphicFrameChg>
        <pc:graphicFrameChg chg="add del mod">
          <ac:chgData name="Huy Pham" userId="918db3a1909f15e0" providerId="LiveId" clId="{03497528-0EE4-4D17-8645-95BD1B1DEF06}" dt="2024-03-27T03:04:33.495" v="943"/>
          <ac:graphicFrameMkLst>
            <pc:docMk/>
            <pc:sldMk cId="3733934613" sldId="443"/>
            <ac:graphicFrameMk id="92" creationId="{62BCEA97-A10B-82BB-916E-4FF21B6F1B62}"/>
          </ac:graphicFrameMkLst>
        </pc:graphicFrameChg>
        <pc:graphicFrameChg chg="add del mod">
          <ac:chgData name="Huy Pham" userId="918db3a1909f15e0" providerId="LiveId" clId="{03497528-0EE4-4D17-8645-95BD1B1DEF06}" dt="2024-03-27T03:04:44.038" v="949"/>
          <ac:graphicFrameMkLst>
            <pc:docMk/>
            <pc:sldMk cId="3733934613" sldId="443"/>
            <ac:graphicFrameMk id="95" creationId="{C0342424-0252-5E7A-2D00-653CAC0035ED}"/>
          </ac:graphicFrameMkLst>
        </pc:graphicFrameChg>
        <pc:picChg chg="add del mod">
          <ac:chgData name="Huy Pham" userId="918db3a1909f15e0" providerId="LiveId" clId="{03497528-0EE4-4D17-8645-95BD1B1DEF06}" dt="2024-03-27T02:57:00.653" v="773" actId="21"/>
          <ac:picMkLst>
            <pc:docMk/>
            <pc:sldMk cId="3733934613" sldId="443"/>
            <ac:picMk id="36" creationId="{14695F05-54F0-CDE8-9D41-F37F2434ADEC}"/>
          </ac:picMkLst>
        </pc:picChg>
        <pc:picChg chg="add del mod">
          <ac:chgData name="Huy Pham" userId="918db3a1909f15e0" providerId="LiveId" clId="{03497528-0EE4-4D17-8645-95BD1B1DEF06}" dt="2024-03-27T03:04:03.732" v="940" actId="478"/>
          <ac:picMkLst>
            <pc:docMk/>
            <pc:sldMk cId="3733934613" sldId="443"/>
            <ac:picMk id="37" creationId="{ADBF16C7-03E3-6BB7-5C47-4B3C363D4275}"/>
          </ac:picMkLst>
        </pc:picChg>
        <pc:picChg chg="add del mod">
          <ac:chgData name="Huy Pham" userId="918db3a1909f15e0" providerId="LiveId" clId="{03497528-0EE4-4D17-8645-95BD1B1DEF06}" dt="2024-03-27T02:59:55.385" v="821" actId="478"/>
          <ac:picMkLst>
            <pc:docMk/>
            <pc:sldMk cId="3733934613" sldId="443"/>
            <ac:picMk id="68" creationId="{14695F05-54F0-CDE8-9D41-F37F2434ADEC}"/>
          </ac:picMkLst>
        </pc:picChg>
        <pc:picChg chg="add mod">
          <ac:chgData name="Huy Pham" userId="918db3a1909f15e0" providerId="LiveId" clId="{03497528-0EE4-4D17-8645-95BD1B1DEF06}" dt="2024-03-27T03:02:05.822" v="834"/>
          <ac:picMkLst>
            <pc:docMk/>
            <pc:sldMk cId="3733934613" sldId="443"/>
            <ac:picMk id="77" creationId="{455FE3B0-BED6-44BA-DA0D-AA970D0234BD}"/>
          </ac:picMkLst>
        </pc:picChg>
        <pc:cxnChg chg="add del mod">
          <ac:chgData name="Huy Pham" userId="918db3a1909f15e0" providerId="LiveId" clId="{03497528-0EE4-4D17-8645-95BD1B1DEF06}" dt="2024-03-27T02:48:07.837" v="698" actId="1076"/>
          <ac:cxnSpMkLst>
            <pc:docMk/>
            <pc:sldMk cId="3733934613" sldId="443"/>
            <ac:cxnSpMk id="19" creationId="{98713048-4E1D-A4F8-BBEA-B53B4DFDD35B}"/>
          </ac:cxnSpMkLst>
        </pc:cxnChg>
        <pc:cxnChg chg="add del mod">
          <ac:chgData name="Huy Pham" userId="918db3a1909f15e0" providerId="LiveId" clId="{03497528-0EE4-4D17-8645-95BD1B1DEF06}" dt="2024-03-27T02:48:07.837" v="698" actId="1076"/>
          <ac:cxnSpMkLst>
            <pc:docMk/>
            <pc:sldMk cId="3733934613" sldId="443"/>
            <ac:cxnSpMk id="21" creationId="{981553A5-B9A7-FF21-C4CB-CAF88B57FEF7}"/>
          </ac:cxnSpMkLst>
        </pc:cxnChg>
        <pc:cxnChg chg="add del mod">
          <ac:chgData name="Huy Pham" userId="918db3a1909f15e0" providerId="LiveId" clId="{03497528-0EE4-4D17-8645-95BD1B1DEF06}" dt="2024-03-27T02:48:07.837" v="698" actId="1076"/>
          <ac:cxnSpMkLst>
            <pc:docMk/>
            <pc:sldMk cId="3733934613" sldId="443"/>
            <ac:cxnSpMk id="35" creationId="{D5C1F6AE-358C-DE82-EE83-A0B892B48978}"/>
          </ac:cxnSpMkLst>
        </pc:cxnChg>
        <pc:cxnChg chg="add del mod">
          <ac:chgData name="Huy Pham" userId="918db3a1909f15e0" providerId="LiveId" clId="{03497528-0EE4-4D17-8645-95BD1B1DEF06}" dt="2024-03-27T02:48:07.837" v="698" actId="1076"/>
          <ac:cxnSpMkLst>
            <pc:docMk/>
            <pc:sldMk cId="3733934613" sldId="443"/>
            <ac:cxnSpMk id="38" creationId="{FA75AB38-10C4-5AA7-183E-CAE36FA8EFC5}"/>
          </ac:cxnSpMkLst>
        </pc:cxnChg>
        <pc:cxnChg chg="add mod">
          <ac:chgData name="Huy Pham" userId="918db3a1909f15e0" providerId="LiveId" clId="{03497528-0EE4-4D17-8645-95BD1B1DEF06}" dt="2024-03-27T02:56:55.349" v="771" actId="208"/>
          <ac:cxnSpMkLst>
            <pc:docMk/>
            <pc:sldMk cId="3733934613" sldId="443"/>
            <ac:cxnSpMk id="41" creationId="{1AAE16F7-034E-8026-3671-0B75382FD93B}"/>
          </ac:cxnSpMkLst>
        </pc:cxnChg>
        <pc:cxnChg chg="add mod">
          <ac:chgData name="Huy Pham" userId="918db3a1909f15e0" providerId="LiveId" clId="{03497528-0EE4-4D17-8645-95BD1B1DEF06}" dt="2024-03-27T02:55:46.383" v="756" actId="13822"/>
          <ac:cxnSpMkLst>
            <pc:docMk/>
            <pc:sldMk cId="3733934613" sldId="443"/>
            <ac:cxnSpMk id="46" creationId="{63E3044D-A24C-65E5-3B91-5587FE223ADF}"/>
          </ac:cxnSpMkLst>
        </pc:cxnChg>
        <pc:cxnChg chg="add del mod">
          <ac:chgData name="Huy Pham" userId="918db3a1909f15e0" providerId="LiveId" clId="{03497528-0EE4-4D17-8645-95BD1B1DEF06}" dt="2024-03-27T02:48:07.837" v="698" actId="1076"/>
          <ac:cxnSpMkLst>
            <pc:docMk/>
            <pc:sldMk cId="3733934613" sldId="443"/>
            <ac:cxnSpMk id="55" creationId="{383A34CE-A058-092D-08DF-D6ED9ED13C66}"/>
          </ac:cxnSpMkLst>
        </pc:cxnChg>
        <pc:cxnChg chg="add mod">
          <ac:chgData name="Huy Pham" userId="918db3a1909f15e0" providerId="LiveId" clId="{03497528-0EE4-4D17-8645-95BD1B1DEF06}" dt="2024-03-27T02:58:03.404" v="790" actId="208"/>
          <ac:cxnSpMkLst>
            <pc:docMk/>
            <pc:sldMk cId="3733934613" sldId="443"/>
            <ac:cxnSpMk id="56" creationId="{222DFE06-8B3F-EC17-D916-79904DE8B40B}"/>
          </ac:cxnSpMkLst>
        </pc:cxnChg>
        <pc:cxnChg chg="add mod">
          <ac:chgData name="Huy Pham" userId="918db3a1909f15e0" providerId="LiveId" clId="{03497528-0EE4-4D17-8645-95BD1B1DEF06}" dt="2024-03-27T02:56:55.349" v="771" actId="208"/>
          <ac:cxnSpMkLst>
            <pc:docMk/>
            <pc:sldMk cId="3733934613" sldId="443"/>
            <ac:cxnSpMk id="60" creationId="{24A1263C-E944-D979-2E60-EE6ED9954E69}"/>
          </ac:cxnSpMkLst>
        </pc:cxnChg>
        <pc:cxnChg chg="add mod">
          <ac:chgData name="Huy Pham" userId="918db3a1909f15e0" providerId="LiveId" clId="{03497528-0EE4-4D17-8645-95BD1B1DEF06}" dt="2024-03-27T03:02:05.822" v="834"/>
          <ac:cxnSpMkLst>
            <pc:docMk/>
            <pc:sldMk cId="3733934613" sldId="443"/>
            <ac:cxnSpMk id="78" creationId="{B2E8172B-2184-A755-495A-84753F5388E5}"/>
          </ac:cxnSpMkLst>
        </pc:cxnChg>
        <pc:cxnChg chg="add mod">
          <ac:chgData name="Huy Pham" userId="918db3a1909f15e0" providerId="LiveId" clId="{03497528-0EE4-4D17-8645-95BD1B1DEF06}" dt="2024-03-27T03:02:05.822" v="834"/>
          <ac:cxnSpMkLst>
            <pc:docMk/>
            <pc:sldMk cId="3733934613" sldId="443"/>
            <ac:cxnSpMk id="79" creationId="{047D34A9-1D2B-3F13-E458-D73B28CB7386}"/>
          </ac:cxnSpMkLst>
        </pc:cxnChg>
        <pc:cxnChg chg="add mod">
          <ac:chgData name="Huy Pham" userId="918db3a1909f15e0" providerId="LiveId" clId="{03497528-0EE4-4D17-8645-95BD1B1DEF06}" dt="2024-03-27T03:03:22.137" v="926" actId="1038"/>
          <ac:cxnSpMkLst>
            <pc:docMk/>
            <pc:sldMk cId="3733934613" sldId="443"/>
            <ac:cxnSpMk id="83" creationId="{D889E60C-7DE6-CE62-B0BB-B25CDE7F8FAF}"/>
          </ac:cxnSpMkLst>
        </pc:cxnChg>
        <pc:cxnChg chg="add mod">
          <ac:chgData name="Huy Pham" userId="918db3a1909f15e0" providerId="LiveId" clId="{03497528-0EE4-4D17-8645-95BD1B1DEF06}" dt="2024-03-27T03:02:25.951" v="838" actId="1037"/>
          <ac:cxnSpMkLst>
            <pc:docMk/>
            <pc:sldMk cId="3733934613" sldId="443"/>
            <ac:cxnSpMk id="84" creationId="{52DA6F69-112A-B413-9DC0-6D9BE08FA2FA}"/>
          </ac:cxnSpMkLst>
        </pc:cxnChg>
        <pc:cxnChg chg="add mod">
          <ac:chgData name="Huy Pham" userId="918db3a1909f15e0" providerId="LiveId" clId="{03497528-0EE4-4D17-8645-95BD1B1DEF06}" dt="2024-03-27T03:03:27.608" v="929" actId="1076"/>
          <ac:cxnSpMkLst>
            <pc:docMk/>
            <pc:sldMk cId="3733934613" sldId="443"/>
            <ac:cxnSpMk id="88" creationId="{1BAC8AC1-B72F-759B-8294-D33A8748DFC1}"/>
          </ac:cxnSpMkLst>
        </pc:cxnChg>
        <pc:cxnChg chg="add mod">
          <ac:chgData name="Huy Pham" userId="918db3a1909f15e0" providerId="LiveId" clId="{03497528-0EE4-4D17-8645-95BD1B1DEF06}" dt="2024-03-27T03:06:22.762" v="970" actId="208"/>
          <ac:cxnSpMkLst>
            <pc:docMk/>
            <pc:sldMk cId="3733934613" sldId="443"/>
            <ac:cxnSpMk id="98" creationId="{A197A188-0384-33B3-06CA-DA858F036194}"/>
          </ac:cxnSpMkLst>
        </pc:cxnChg>
        <pc:cxnChg chg="add mod">
          <ac:chgData name="Huy Pham" userId="918db3a1909f15e0" providerId="LiveId" clId="{03497528-0EE4-4D17-8645-95BD1B1DEF06}" dt="2024-03-27T03:06:41.078" v="976" actId="1037"/>
          <ac:cxnSpMkLst>
            <pc:docMk/>
            <pc:sldMk cId="3733934613" sldId="443"/>
            <ac:cxnSpMk id="103" creationId="{99D8F98D-10A9-B88D-2189-2510ECC84832}"/>
          </ac:cxnSpMkLst>
        </pc:cxnChg>
      </pc:sldChg>
      <pc:sldChg chg="add del">
        <pc:chgData name="Huy Pham" userId="918db3a1909f15e0" providerId="LiveId" clId="{03497528-0EE4-4D17-8645-95BD1B1DEF06}" dt="2024-03-27T03:12:47.802" v="978" actId="47"/>
        <pc:sldMkLst>
          <pc:docMk/>
          <pc:sldMk cId="1353964921" sldId="444"/>
        </pc:sldMkLst>
      </pc:sldChg>
      <pc:sldChg chg="addSp delSp modSp add mod">
        <pc:chgData name="Huy Pham" userId="918db3a1909f15e0" providerId="LiveId" clId="{03497528-0EE4-4D17-8645-95BD1B1DEF06}" dt="2024-03-27T03:20:08.836" v="1061" actId="1036"/>
        <pc:sldMkLst>
          <pc:docMk/>
          <pc:sldMk cId="1592133991" sldId="444"/>
        </pc:sldMkLst>
        <pc:spChg chg="mod">
          <ac:chgData name="Huy Pham" userId="918db3a1909f15e0" providerId="LiveId" clId="{03497528-0EE4-4D17-8645-95BD1B1DEF06}" dt="2024-03-27T03:20:08.836" v="1061" actId="1036"/>
          <ac:spMkLst>
            <pc:docMk/>
            <pc:sldMk cId="1592133991" sldId="444"/>
            <ac:spMk id="20" creationId="{A06BA14A-8D8C-664A-A722-7DAD205B5E1D}"/>
          </ac:spMkLst>
        </pc:spChg>
        <pc:spChg chg="del">
          <ac:chgData name="Huy Pham" userId="918db3a1909f15e0" providerId="LiveId" clId="{03497528-0EE4-4D17-8645-95BD1B1DEF06}" dt="2024-03-27T03:16:41.597" v="980" actId="478"/>
          <ac:spMkLst>
            <pc:docMk/>
            <pc:sldMk cId="1592133991" sldId="444"/>
            <ac:spMk id="22" creationId="{368C2B91-5285-2F05-4BF1-E5DF563DF390}"/>
          </ac:spMkLst>
        </pc:spChg>
        <pc:spChg chg="del">
          <ac:chgData name="Huy Pham" userId="918db3a1909f15e0" providerId="LiveId" clId="{03497528-0EE4-4D17-8645-95BD1B1DEF06}" dt="2024-03-27T03:16:41.597" v="980" actId="478"/>
          <ac:spMkLst>
            <pc:docMk/>
            <pc:sldMk cId="1592133991" sldId="444"/>
            <ac:spMk id="23" creationId="{0F520194-3421-183C-423A-484584CE6D82}"/>
          </ac:spMkLst>
        </pc:spChg>
        <pc:spChg chg="del">
          <ac:chgData name="Huy Pham" userId="918db3a1909f15e0" providerId="LiveId" clId="{03497528-0EE4-4D17-8645-95BD1B1DEF06}" dt="2024-03-27T03:16:41.597" v="980" actId="478"/>
          <ac:spMkLst>
            <pc:docMk/>
            <pc:sldMk cId="1592133991" sldId="444"/>
            <ac:spMk id="24" creationId="{1268E92D-B5F6-5561-D8EE-911282DF1DE2}"/>
          </ac:spMkLst>
        </pc:spChg>
        <pc:spChg chg="del">
          <ac:chgData name="Huy Pham" userId="918db3a1909f15e0" providerId="LiveId" clId="{03497528-0EE4-4D17-8645-95BD1B1DEF06}" dt="2024-03-27T03:16:43.089" v="981" actId="478"/>
          <ac:spMkLst>
            <pc:docMk/>
            <pc:sldMk cId="1592133991" sldId="444"/>
            <ac:spMk id="25" creationId="{58C058A2-60A8-AA10-2ADC-BBB29DFB27A2}"/>
          </ac:spMkLst>
        </pc:spChg>
        <pc:spChg chg="mod">
          <ac:chgData name="Huy Pham" userId="918db3a1909f15e0" providerId="LiveId" clId="{03497528-0EE4-4D17-8645-95BD1B1DEF06}" dt="2024-03-27T03:20:08.836" v="1061" actId="1036"/>
          <ac:spMkLst>
            <pc:docMk/>
            <pc:sldMk cId="1592133991" sldId="444"/>
            <ac:spMk id="26" creationId="{66E545A0-972F-F87B-C655-6EDE5F655431}"/>
          </ac:spMkLst>
        </pc:spChg>
        <pc:spChg chg="add mod">
          <ac:chgData name="Huy Pham" userId="918db3a1909f15e0" providerId="LiveId" clId="{03497528-0EE4-4D17-8645-95BD1B1DEF06}" dt="2024-03-27T03:20:08.836" v="1061" actId="1036"/>
          <ac:spMkLst>
            <pc:docMk/>
            <pc:sldMk cId="1592133991" sldId="444"/>
            <ac:spMk id="29" creationId="{2471146D-201A-488C-F2AA-01C3BF4F01BA}"/>
          </ac:spMkLst>
        </pc:spChg>
        <pc:spChg chg="del">
          <ac:chgData name="Huy Pham" userId="918db3a1909f15e0" providerId="LiveId" clId="{03497528-0EE4-4D17-8645-95BD1B1DEF06}" dt="2024-03-27T03:16:41.597" v="980" actId="478"/>
          <ac:spMkLst>
            <pc:docMk/>
            <pc:sldMk cId="1592133991" sldId="444"/>
            <ac:spMk id="30" creationId="{A20C6AA0-D5BA-8C21-F845-9C57BF9D25EE}"/>
          </ac:spMkLst>
        </pc:spChg>
        <pc:spChg chg="add mod">
          <ac:chgData name="Huy Pham" userId="918db3a1909f15e0" providerId="LiveId" clId="{03497528-0EE4-4D17-8645-95BD1B1DEF06}" dt="2024-03-27T03:20:08.836" v="1061" actId="1036"/>
          <ac:spMkLst>
            <pc:docMk/>
            <pc:sldMk cId="1592133991" sldId="444"/>
            <ac:spMk id="33" creationId="{D1155645-1994-7AE2-38E3-3D294743706B}"/>
          </ac:spMkLst>
        </pc:spChg>
        <pc:spChg chg="add mod">
          <ac:chgData name="Huy Pham" userId="918db3a1909f15e0" providerId="LiveId" clId="{03497528-0EE4-4D17-8645-95BD1B1DEF06}" dt="2024-03-27T03:20:08.836" v="1061" actId="1036"/>
          <ac:spMkLst>
            <pc:docMk/>
            <pc:sldMk cId="1592133991" sldId="444"/>
            <ac:spMk id="37" creationId="{1868C298-1734-250D-D125-994DCEE8B437}"/>
          </ac:spMkLst>
        </pc:spChg>
        <pc:spChg chg="add mod">
          <ac:chgData name="Huy Pham" userId="918db3a1909f15e0" providerId="LiveId" clId="{03497528-0EE4-4D17-8645-95BD1B1DEF06}" dt="2024-03-27T03:20:08.836" v="1061" actId="1036"/>
          <ac:spMkLst>
            <pc:docMk/>
            <pc:sldMk cId="1592133991" sldId="444"/>
            <ac:spMk id="41" creationId="{954EA42B-72FA-6730-889C-569C8475F274}"/>
          </ac:spMkLst>
        </pc:spChg>
        <pc:spChg chg="add mod">
          <ac:chgData name="Huy Pham" userId="918db3a1909f15e0" providerId="LiveId" clId="{03497528-0EE4-4D17-8645-95BD1B1DEF06}" dt="2024-03-27T03:20:08.836" v="1061" actId="1036"/>
          <ac:spMkLst>
            <pc:docMk/>
            <pc:sldMk cId="1592133991" sldId="444"/>
            <ac:spMk id="42" creationId="{784E4298-AF8B-FB57-3579-FC019FB27FB4}"/>
          </ac:spMkLst>
        </pc:spChg>
        <pc:spChg chg="add mod">
          <ac:chgData name="Huy Pham" userId="918db3a1909f15e0" providerId="LiveId" clId="{03497528-0EE4-4D17-8645-95BD1B1DEF06}" dt="2024-03-27T03:20:08.836" v="1061" actId="1036"/>
          <ac:spMkLst>
            <pc:docMk/>
            <pc:sldMk cId="1592133991" sldId="444"/>
            <ac:spMk id="43" creationId="{E5F409FB-F696-E043-0BDC-BFC999B8870E}"/>
          </ac:spMkLst>
        </pc:spChg>
        <pc:spChg chg="add mod">
          <ac:chgData name="Huy Pham" userId="918db3a1909f15e0" providerId="LiveId" clId="{03497528-0EE4-4D17-8645-95BD1B1DEF06}" dt="2024-03-27T03:20:08.836" v="1061" actId="1036"/>
          <ac:spMkLst>
            <pc:docMk/>
            <pc:sldMk cId="1592133991" sldId="444"/>
            <ac:spMk id="44" creationId="{F8E257A5-A9C5-0099-5208-56F9A5677A13}"/>
          </ac:spMkLst>
        </pc:spChg>
        <pc:spChg chg="del">
          <ac:chgData name="Huy Pham" userId="918db3a1909f15e0" providerId="LiveId" clId="{03497528-0EE4-4D17-8645-95BD1B1DEF06}" dt="2024-03-27T03:16:41.597" v="980" actId="478"/>
          <ac:spMkLst>
            <pc:docMk/>
            <pc:sldMk cId="1592133991" sldId="444"/>
            <ac:spMk id="45" creationId="{A5888635-DAAD-2BBA-266C-C7964646A996}"/>
          </ac:spMkLst>
        </pc:spChg>
        <pc:spChg chg="del">
          <ac:chgData name="Huy Pham" userId="918db3a1909f15e0" providerId="LiveId" clId="{03497528-0EE4-4D17-8645-95BD1B1DEF06}" dt="2024-03-27T03:16:41.597" v="980" actId="478"/>
          <ac:spMkLst>
            <pc:docMk/>
            <pc:sldMk cId="1592133991" sldId="444"/>
            <ac:spMk id="49" creationId="{15FA963E-3786-2EBC-C998-FD534ED8C026}"/>
          </ac:spMkLst>
        </pc:spChg>
        <pc:spChg chg="del">
          <ac:chgData name="Huy Pham" userId="918db3a1909f15e0" providerId="LiveId" clId="{03497528-0EE4-4D17-8645-95BD1B1DEF06}" dt="2024-03-27T03:16:41.597" v="980" actId="478"/>
          <ac:spMkLst>
            <pc:docMk/>
            <pc:sldMk cId="1592133991" sldId="444"/>
            <ac:spMk id="50" creationId="{02A9F8C5-E7E1-049C-E916-F64FCE0AFF46}"/>
          </ac:spMkLst>
        </pc:spChg>
        <pc:spChg chg="del">
          <ac:chgData name="Huy Pham" userId="918db3a1909f15e0" providerId="LiveId" clId="{03497528-0EE4-4D17-8645-95BD1B1DEF06}" dt="2024-03-27T03:16:41.597" v="980" actId="478"/>
          <ac:spMkLst>
            <pc:docMk/>
            <pc:sldMk cId="1592133991" sldId="444"/>
            <ac:spMk id="51" creationId="{BEA32DC5-701E-4210-F8A3-D97DBCAD6354}"/>
          </ac:spMkLst>
        </pc:spChg>
        <pc:spChg chg="del">
          <ac:chgData name="Huy Pham" userId="918db3a1909f15e0" providerId="LiveId" clId="{03497528-0EE4-4D17-8645-95BD1B1DEF06}" dt="2024-03-27T03:16:41.597" v="980" actId="478"/>
          <ac:spMkLst>
            <pc:docMk/>
            <pc:sldMk cId="1592133991" sldId="444"/>
            <ac:spMk id="53" creationId="{EA3A0448-6C85-0499-4FF1-225EB6E6CF33}"/>
          </ac:spMkLst>
        </pc:spChg>
        <pc:spChg chg="del">
          <ac:chgData name="Huy Pham" userId="918db3a1909f15e0" providerId="LiveId" clId="{03497528-0EE4-4D17-8645-95BD1B1DEF06}" dt="2024-03-27T03:16:41.597" v="980" actId="478"/>
          <ac:spMkLst>
            <pc:docMk/>
            <pc:sldMk cId="1592133991" sldId="444"/>
            <ac:spMk id="54" creationId="{083C9BBD-D862-F2D6-9625-1AFA58832115}"/>
          </ac:spMkLst>
        </pc:spChg>
        <pc:spChg chg="del">
          <ac:chgData name="Huy Pham" userId="918db3a1909f15e0" providerId="LiveId" clId="{03497528-0EE4-4D17-8645-95BD1B1DEF06}" dt="2024-03-27T03:16:41.597" v="980" actId="478"/>
          <ac:spMkLst>
            <pc:docMk/>
            <pc:sldMk cId="1592133991" sldId="444"/>
            <ac:spMk id="61" creationId="{DA10DB8B-EBBF-73EB-6E2E-4C604BA97633}"/>
          </ac:spMkLst>
        </pc:spChg>
        <pc:spChg chg="del">
          <ac:chgData name="Huy Pham" userId="918db3a1909f15e0" providerId="LiveId" clId="{03497528-0EE4-4D17-8645-95BD1B1DEF06}" dt="2024-03-27T03:16:41.597" v="980" actId="478"/>
          <ac:spMkLst>
            <pc:docMk/>
            <pc:sldMk cId="1592133991" sldId="444"/>
            <ac:spMk id="62" creationId="{F507D220-743E-E134-CDA0-D6890394F2ED}"/>
          </ac:spMkLst>
        </pc:spChg>
        <pc:spChg chg="del">
          <ac:chgData name="Huy Pham" userId="918db3a1909f15e0" providerId="LiveId" clId="{03497528-0EE4-4D17-8645-95BD1B1DEF06}" dt="2024-03-27T03:16:41.597" v="980" actId="478"/>
          <ac:spMkLst>
            <pc:docMk/>
            <pc:sldMk cId="1592133991" sldId="444"/>
            <ac:spMk id="63" creationId="{C34761D8-68F3-96D0-9763-EC29FDB4F51F}"/>
          </ac:spMkLst>
        </pc:spChg>
        <pc:spChg chg="del">
          <ac:chgData name="Huy Pham" userId="918db3a1909f15e0" providerId="LiveId" clId="{03497528-0EE4-4D17-8645-95BD1B1DEF06}" dt="2024-03-27T03:16:41.597" v="980" actId="478"/>
          <ac:spMkLst>
            <pc:docMk/>
            <pc:sldMk cId="1592133991" sldId="444"/>
            <ac:spMk id="64" creationId="{E0FEE6D9-0284-C183-8FAB-3CAF2F888B65}"/>
          </ac:spMkLst>
        </pc:spChg>
        <pc:graphicFrameChg chg="add del mod">
          <ac:chgData name="Huy Pham" userId="918db3a1909f15e0" providerId="LiveId" clId="{03497528-0EE4-4D17-8645-95BD1B1DEF06}" dt="2024-03-27T03:16:54.403" v="985"/>
          <ac:graphicFrameMkLst>
            <pc:docMk/>
            <pc:sldMk cId="1592133991" sldId="444"/>
            <ac:graphicFrameMk id="27" creationId="{936492C2-9CA2-F2FC-7DD0-F72A3F5FE5F7}"/>
          </ac:graphicFrameMkLst>
        </pc:graphicFrameChg>
        <pc:graphicFrameChg chg="add del mod">
          <ac:chgData name="Huy Pham" userId="918db3a1909f15e0" providerId="LiveId" clId="{03497528-0EE4-4D17-8645-95BD1B1DEF06}" dt="2024-03-27T03:17:45.788" v="1000"/>
          <ac:graphicFrameMkLst>
            <pc:docMk/>
            <pc:sldMk cId="1592133991" sldId="444"/>
            <ac:graphicFrameMk id="31" creationId="{F145A4CF-6F8B-A217-207F-69AA63D0EDAA}"/>
          </ac:graphicFrameMkLst>
        </pc:graphicFrameChg>
        <pc:graphicFrameChg chg="add del mod">
          <ac:chgData name="Huy Pham" userId="918db3a1909f15e0" providerId="LiveId" clId="{03497528-0EE4-4D17-8645-95BD1B1DEF06}" dt="2024-03-27T03:17:57.511" v="1006"/>
          <ac:graphicFrameMkLst>
            <pc:docMk/>
            <pc:sldMk cId="1592133991" sldId="444"/>
            <ac:graphicFrameMk id="34" creationId="{99CBB01A-DE37-643E-B392-F9C73455DA65}"/>
          </ac:graphicFrameMkLst>
        </pc:graphicFrameChg>
        <pc:graphicFrameChg chg="add del mod">
          <ac:chgData name="Huy Pham" userId="918db3a1909f15e0" providerId="LiveId" clId="{03497528-0EE4-4D17-8645-95BD1B1DEF06}" dt="2024-03-27T03:18:05.635" v="1012"/>
          <ac:graphicFrameMkLst>
            <pc:docMk/>
            <pc:sldMk cId="1592133991" sldId="444"/>
            <ac:graphicFrameMk id="39" creationId="{390F3AF1-0A42-56E2-648A-EBBAC56642AD}"/>
          </ac:graphicFrameMkLst>
        </pc:graphicFrameChg>
        <pc:cxnChg chg="del">
          <ac:chgData name="Huy Pham" userId="918db3a1909f15e0" providerId="LiveId" clId="{03497528-0EE4-4D17-8645-95BD1B1DEF06}" dt="2024-03-27T03:16:41.597" v="980" actId="478"/>
          <ac:cxnSpMkLst>
            <pc:docMk/>
            <pc:sldMk cId="1592133991" sldId="444"/>
            <ac:cxnSpMk id="19" creationId="{98713048-4E1D-A4F8-BBEA-B53B4DFDD35B}"/>
          </ac:cxnSpMkLst>
        </pc:cxnChg>
        <pc:cxnChg chg="del">
          <ac:chgData name="Huy Pham" userId="918db3a1909f15e0" providerId="LiveId" clId="{03497528-0EE4-4D17-8645-95BD1B1DEF06}" dt="2024-03-27T03:16:41.597" v="980" actId="478"/>
          <ac:cxnSpMkLst>
            <pc:docMk/>
            <pc:sldMk cId="1592133991" sldId="444"/>
            <ac:cxnSpMk id="21" creationId="{981553A5-B9A7-FF21-C4CB-CAF88B57FEF7}"/>
          </ac:cxnSpMkLst>
        </pc:cxnChg>
        <pc:cxnChg chg="del">
          <ac:chgData name="Huy Pham" userId="918db3a1909f15e0" providerId="LiveId" clId="{03497528-0EE4-4D17-8645-95BD1B1DEF06}" dt="2024-03-27T03:16:41.597" v="980" actId="478"/>
          <ac:cxnSpMkLst>
            <pc:docMk/>
            <pc:sldMk cId="1592133991" sldId="444"/>
            <ac:cxnSpMk id="35" creationId="{D5C1F6AE-358C-DE82-EE83-A0B892B48978}"/>
          </ac:cxnSpMkLst>
        </pc:cxnChg>
        <pc:cxnChg chg="del">
          <ac:chgData name="Huy Pham" userId="918db3a1909f15e0" providerId="LiveId" clId="{03497528-0EE4-4D17-8645-95BD1B1DEF06}" dt="2024-03-27T03:16:41.597" v="980" actId="478"/>
          <ac:cxnSpMkLst>
            <pc:docMk/>
            <pc:sldMk cId="1592133991" sldId="444"/>
            <ac:cxnSpMk id="38" creationId="{FA75AB38-10C4-5AA7-183E-CAE36FA8EFC5}"/>
          </ac:cxnSpMkLst>
        </pc:cxnChg>
        <pc:cxnChg chg="del">
          <ac:chgData name="Huy Pham" userId="918db3a1909f15e0" providerId="LiveId" clId="{03497528-0EE4-4D17-8645-95BD1B1DEF06}" dt="2024-03-27T03:16:41.597" v="980" actId="478"/>
          <ac:cxnSpMkLst>
            <pc:docMk/>
            <pc:sldMk cId="1592133991" sldId="444"/>
            <ac:cxnSpMk id="55" creationId="{383A34CE-A058-092D-08DF-D6ED9ED13C66}"/>
          </ac:cxnSpMkLst>
        </pc:cxnChg>
      </pc:sldChg>
      <pc:sldChg chg="addSp delSp modSp add mod">
        <pc:chgData name="Huy Pham" userId="918db3a1909f15e0" providerId="LiveId" clId="{03497528-0EE4-4D17-8645-95BD1B1DEF06}" dt="2024-03-27T03:44:32.317" v="1463" actId="478"/>
        <pc:sldMkLst>
          <pc:docMk/>
          <pc:sldMk cId="120631342" sldId="445"/>
        </pc:sldMkLst>
        <pc:spChg chg="mod">
          <ac:chgData name="Huy Pham" userId="918db3a1909f15e0" providerId="LiveId" clId="{03497528-0EE4-4D17-8645-95BD1B1DEF06}" dt="2024-03-27T03:28:11.184" v="1189" actId="1076"/>
          <ac:spMkLst>
            <pc:docMk/>
            <pc:sldMk cId="120631342" sldId="445"/>
            <ac:spMk id="20" creationId="{A06BA14A-8D8C-664A-A722-7DAD205B5E1D}"/>
          </ac:spMkLst>
        </pc:spChg>
        <pc:spChg chg="add mod">
          <ac:chgData name="Huy Pham" userId="918db3a1909f15e0" providerId="LiveId" clId="{03497528-0EE4-4D17-8645-95BD1B1DEF06}" dt="2024-03-27T03:28:11.184" v="1189" actId="1076"/>
          <ac:spMkLst>
            <pc:docMk/>
            <pc:sldMk cId="120631342" sldId="445"/>
            <ac:spMk id="22" creationId="{18624EB8-AB3C-2FF5-5F03-F0D4A37F7F26}"/>
          </ac:spMkLst>
        </pc:spChg>
        <pc:spChg chg="add mod">
          <ac:chgData name="Huy Pham" userId="918db3a1909f15e0" providerId="LiveId" clId="{03497528-0EE4-4D17-8645-95BD1B1DEF06}" dt="2024-03-27T03:28:33.829" v="1193" actId="1076"/>
          <ac:spMkLst>
            <pc:docMk/>
            <pc:sldMk cId="120631342" sldId="445"/>
            <ac:spMk id="25" creationId="{789433F3-175B-474C-189B-FE3F9C4086BA}"/>
          </ac:spMkLst>
        </pc:spChg>
        <pc:spChg chg="mod">
          <ac:chgData name="Huy Pham" userId="918db3a1909f15e0" providerId="LiveId" clId="{03497528-0EE4-4D17-8645-95BD1B1DEF06}" dt="2024-03-27T03:28:25.964" v="1192" actId="1076"/>
          <ac:spMkLst>
            <pc:docMk/>
            <pc:sldMk cId="120631342" sldId="445"/>
            <ac:spMk id="26" creationId="{66E545A0-972F-F87B-C655-6EDE5F655431}"/>
          </ac:spMkLst>
        </pc:spChg>
        <pc:spChg chg="del">
          <ac:chgData name="Huy Pham" userId="918db3a1909f15e0" providerId="LiveId" clId="{03497528-0EE4-4D17-8645-95BD1B1DEF06}" dt="2024-03-27T03:20:47.407" v="1064" actId="478"/>
          <ac:spMkLst>
            <pc:docMk/>
            <pc:sldMk cId="120631342" sldId="445"/>
            <ac:spMk id="29" creationId="{2471146D-201A-488C-F2AA-01C3BF4F01BA}"/>
          </ac:spMkLst>
        </pc:spChg>
        <pc:spChg chg="add mod">
          <ac:chgData name="Huy Pham" userId="918db3a1909f15e0" providerId="LiveId" clId="{03497528-0EE4-4D17-8645-95BD1B1DEF06}" dt="2024-03-27T03:30:08.982" v="1210" actId="1035"/>
          <ac:spMkLst>
            <pc:docMk/>
            <pc:sldMk cId="120631342" sldId="445"/>
            <ac:spMk id="30" creationId="{5BF9B7A8-F3E9-2A43-DA78-D103A6FF0102}"/>
          </ac:spMkLst>
        </pc:spChg>
        <pc:spChg chg="del">
          <ac:chgData name="Huy Pham" userId="918db3a1909f15e0" providerId="LiveId" clId="{03497528-0EE4-4D17-8645-95BD1B1DEF06}" dt="2024-03-27T03:20:44.883" v="1063" actId="478"/>
          <ac:spMkLst>
            <pc:docMk/>
            <pc:sldMk cId="120631342" sldId="445"/>
            <ac:spMk id="33" creationId="{D1155645-1994-7AE2-38E3-3D294743706B}"/>
          </ac:spMkLst>
        </pc:spChg>
        <pc:spChg chg="add mod">
          <ac:chgData name="Huy Pham" userId="918db3a1909f15e0" providerId="LiveId" clId="{03497528-0EE4-4D17-8645-95BD1B1DEF06}" dt="2024-03-27T03:30:17.086" v="1224" actId="1035"/>
          <ac:spMkLst>
            <pc:docMk/>
            <pc:sldMk cId="120631342" sldId="445"/>
            <ac:spMk id="34" creationId="{72D462E7-EC4E-D014-3A30-02003B9DE83F}"/>
          </ac:spMkLst>
        </pc:spChg>
        <pc:spChg chg="add mod">
          <ac:chgData name="Huy Pham" userId="918db3a1909f15e0" providerId="LiveId" clId="{03497528-0EE4-4D17-8645-95BD1B1DEF06}" dt="2024-03-27T03:28:33.829" v="1193" actId="1076"/>
          <ac:spMkLst>
            <pc:docMk/>
            <pc:sldMk cId="120631342" sldId="445"/>
            <ac:spMk id="35" creationId="{452155C0-A57C-37AE-C907-01D745F3F8B5}"/>
          </ac:spMkLst>
        </pc:spChg>
        <pc:spChg chg="add mod">
          <ac:chgData name="Huy Pham" userId="918db3a1909f15e0" providerId="LiveId" clId="{03497528-0EE4-4D17-8645-95BD1B1DEF06}" dt="2024-03-27T03:29:58.411" v="1203" actId="1076"/>
          <ac:spMkLst>
            <pc:docMk/>
            <pc:sldMk cId="120631342" sldId="445"/>
            <ac:spMk id="36" creationId="{B94C2761-0F28-12EE-FB67-1999EE121CCB}"/>
          </ac:spMkLst>
        </pc:spChg>
        <pc:spChg chg="del">
          <ac:chgData name="Huy Pham" userId="918db3a1909f15e0" providerId="LiveId" clId="{03497528-0EE4-4D17-8645-95BD1B1DEF06}" dt="2024-03-27T03:20:44.883" v="1063" actId="478"/>
          <ac:spMkLst>
            <pc:docMk/>
            <pc:sldMk cId="120631342" sldId="445"/>
            <ac:spMk id="37" creationId="{1868C298-1734-250D-D125-994DCEE8B437}"/>
          </ac:spMkLst>
        </pc:spChg>
        <pc:spChg chg="add mod">
          <ac:chgData name="Huy Pham" userId="918db3a1909f15e0" providerId="LiveId" clId="{03497528-0EE4-4D17-8645-95BD1B1DEF06}" dt="2024-03-27T03:29:58.411" v="1203" actId="1076"/>
          <ac:spMkLst>
            <pc:docMk/>
            <pc:sldMk cId="120631342" sldId="445"/>
            <ac:spMk id="38" creationId="{DCEB8325-9E14-AED9-E0BD-9B03A9349E3F}"/>
          </ac:spMkLst>
        </pc:spChg>
        <pc:spChg chg="add mod">
          <ac:chgData name="Huy Pham" userId="918db3a1909f15e0" providerId="LiveId" clId="{03497528-0EE4-4D17-8645-95BD1B1DEF06}" dt="2024-03-27T03:29:58.411" v="1203" actId="1076"/>
          <ac:spMkLst>
            <pc:docMk/>
            <pc:sldMk cId="120631342" sldId="445"/>
            <ac:spMk id="39" creationId="{FF75EF4D-8F54-0BD9-8863-C2FAF0229A15}"/>
          </ac:spMkLst>
        </pc:spChg>
        <pc:spChg chg="add mod">
          <ac:chgData name="Huy Pham" userId="918db3a1909f15e0" providerId="LiveId" clId="{03497528-0EE4-4D17-8645-95BD1B1DEF06}" dt="2024-03-27T03:24:47.727" v="1152"/>
          <ac:spMkLst>
            <pc:docMk/>
            <pc:sldMk cId="120631342" sldId="445"/>
            <ac:spMk id="40" creationId="{7A0884FC-3D7D-EC50-49A0-BD73646B893C}"/>
          </ac:spMkLst>
        </pc:spChg>
        <pc:spChg chg="del">
          <ac:chgData name="Huy Pham" userId="918db3a1909f15e0" providerId="LiveId" clId="{03497528-0EE4-4D17-8645-95BD1B1DEF06}" dt="2024-03-27T03:20:44.883" v="1063" actId="478"/>
          <ac:spMkLst>
            <pc:docMk/>
            <pc:sldMk cId="120631342" sldId="445"/>
            <ac:spMk id="41" creationId="{954EA42B-72FA-6730-889C-569C8475F274}"/>
          </ac:spMkLst>
        </pc:spChg>
        <pc:spChg chg="del">
          <ac:chgData name="Huy Pham" userId="918db3a1909f15e0" providerId="LiveId" clId="{03497528-0EE4-4D17-8645-95BD1B1DEF06}" dt="2024-03-27T03:20:44.883" v="1063" actId="478"/>
          <ac:spMkLst>
            <pc:docMk/>
            <pc:sldMk cId="120631342" sldId="445"/>
            <ac:spMk id="42" creationId="{784E4298-AF8B-FB57-3579-FC019FB27FB4}"/>
          </ac:spMkLst>
        </pc:spChg>
        <pc:spChg chg="del">
          <ac:chgData name="Huy Pham" userId="918db3a1909f15e0" providerId="LiveId" clId="{03497528-0EE4-4D17-8645-95BD1B1DEF06}" dt="2024-03-27T03:20:44.883" v="1063" actId="478"/>
          <ac:spMkLst>
            <pc:docMk/>
            <pc:sldMk cId="120631342" sldId="445"/>
            <ac:spMk id="43" creationId="{E5F409FB-F696-E043-0BDC-BFC999B8870E}"/>
          </ac:spMkLst>
        </pc:spChg>
        <pc:spChg chg="del">
          <ac:chgData name="Huy Pham" userId="918db3a1909f15e0" providerId="LiveId" clId="{03497528-0EE4-4D17-8645-95BD1B1DEF06}" dt="2024-03-27T03:20:44.883" v="1063" actId="478"/>
          <ac:spMkLst>
            <pc:docMk/>
            <pc:sldMk cId="120631342" sldId="445"/>
            <ac:spMk id="44" creationId="{F8E257A5-A9C5-0099-5208-56F9A5677A13}"/>
          </ac:spMkLst>
        </pc:spChg>
        <pc:spChg chg="add mod">
          <ac:chgData name="Huy Pham" userId="918db3a1909f15e0" providerId="LiveId" clId="{03497528-0EE4-4D17-8645-95BD1B1DEF06}" dt="2024-03-27T03:30:08.982" v="1210" actId="1035"/>
          <ac:spMkLst>
            <pc:docMk/>
            <pc:sldMk cId="120631342" sldId="445"/>
            <ac:spMk id="45" creationId="{007B75FB-795A-631A-593D-547B30EEB08B}"/>
          </ac:spMkLst>
        </pc:spChg>
        <pc:spChg chg="add mod">
          <ac:chgData name="Huy Pham" userId="918db3a1909f15e0" providerId="LiveId" clId="{03497528-0EE4-4D17-8645-95BD1B1DEF06}" dt="2024-03-27T03:30:08.982" v="1210" actId="1035"/>
          <ac:spMkLst>
            <pc:docMk/>
            <pc:sldMk cId="120631342" sldId="445"/>
            <ac:spMk id="46" creationId="{AACB8D64-598C-6614-BC15-58F3EAF1BB81}"/>
          </ac:spMkLst>
        </pc:spChg>
        <pc:spChg chg="add mod">
          <ac:chgData name="Huy Pham" userId="918db3a1909f15e0" providerId="LiveId" clId="{03497528-0EE4-4D17-8645-95BD1B1DEF06}" dt="2024-03-27T03:30:13.504" v="1217" actId="1035"/>
          <ac:spMkLst>
            <pc:docMk/>
            <pc:sldMk cId="120631342" sldId="445"/>
            <ac:spMk id="47" creationId="{47CEF6E5-3A1D-3910-4ADA-C48063688FFD}"/>
          </ac:spMkLst>
        </pc:spChg>
        <pc:spChg chg="add mod">
          <ac:chgData name="Huy Pham" userId="918db3a1909f15e0" providerId="LiveId" clId="{03497528-0EE4-4D17-8645-95BD1B1DEF06}" dt="2024-03-27T03:30:13.504" v="1217" actId="1035"/>
          <ac:spMkLst>
            <pc:docMk/>
            <pc:sldMk cId="120631342" sldId="445"/>
            <ac:spMk id="48" creationId="{383E3BC2-A9F3-E527-30FA-B8D8A8EAF4E7}"/>
          </ac:spMkLst>
        </pc:spChg>
        <pc:spChg chg="add mod">
          <ac:chgData name="Huy Pham" userId="918db3a1909f15e0" providerId="LiveId" clId="{03497528-0EE4-4D17-8645-95BD1B1DEF06}" dt="2024-03-27T03:43:37.319" v="1462" actId="114"/>
          <ac:spMkLst>
            <pc:docMk/>
            <pc:sldMk cId="120631342" sldId="445"/>
            <ac:spMk id="52" creationId="{750AEA70-DEAD-8FCC-6DD1-1E61FBDB3E62}"/>
          </ac:spMkLst>
        </pc:spChg>
        <pc:spChg chg="add del">
          <ac:chgData name="Huy Pham" userId="918db3a1909f15e0" providerId="LiveId" clId="{03497528-0EE4-4D17-8645-95BD1B1DEF06}" dt="2024-03-27T03:33:04.688" v="1246" actId="478"/>
          <ac:spMkLst>
            <pc:docMk/>
            <pc:sldMk cId="120631342" sldId="445"/>
            <ac:spMk id="53" creationId="{55C36AED-9A45-D3C8-AB4C-1BA2FD062A10}"/>
          </ac:spMkLst>
        </pc:spChg>
        <pc:spChg chg="add mod">
          <ac:chgData name="Huy Pham" userId="918db3a1909f15e0" providerId="LiveId" clId="{03497528-0EE4-4D17-8645-95BD1B1DEF06}" dt="2024-03-27T03:37:12.682" v="1365" actId="1038"/>
          <ac:spMkLst>
            <pc:docMk/>
            <pc:sldMk cId="120631342" sldId="445"/>
            <ac:spMk id="54" creationId="{E52B2555-ECCA-FD5A-8A71-136BEA2AFE04}"/>
          </ac:spMkLst>
        </pc:spChg>
        <pc:spChg chg="add mod">
          <ac:chgData name="Huy Pham" userId="918db3a1909f15e0" providerId="LiveId" clId="{03497528-0EE4-4D17-8645-95BD1B1DEF06}" dt="2024-03-27T03:37:39.066" v="1373" actId="1037"/>
          <ac:spMkLst>
            <pc:docMk/>
            <pc:sldMk cId="120631342" sldId="445"/>
            <ac:spMk id="55" creationId="{A6B8AE26-AB14-9F99-E56D-F69D98940460}"/>
          </ac:spMkLst>
        </pc:spChg>
        <pc:spChg chg="add mod">
          <ac:chgData name="Huy Pham" userId="918db3a1909f15e0" providerId="LiveId" clId="{03497528-0EE4-4D17-8645-95BD1B1DEF06}" dt="2024-03-27T03:43:12.491" v="1455" actId="1076"/>
          <ac:spMkLst>
            <pc:docMk/>
            <pc:sldMk cId="120631342" sldId="445"/>
            <ac:spMk id="56" creationId="{C3F0FB77-D527-81ED-E43D-CCA9DBAE7452}"/>
          </ac:spMkLst>
        </pc:spChg>
        <pc:spChg chg="add mod">
          <ac:chgData name="Huy Pham" userId="918db3a1909f15e0" providerId="LiveId" clId="{03497528-0EE4-4D17-8645-95BD1B1DEF06}" dt="2024-03-27T03:36:58.189" v="1361" actId="1036"/>
          <ac:spMkLst>
            <pc:docMk/>
            <pc:sldMk cId="120631342" sldId="445"/>
            <ac:spMk id="59" creationId="{4844041A-957B-9029-CC17-4E96091C7356}"/>
          </ac:spMkLst>
        </pc:spChg>
        <pc:spChg chg="add del mod">
          <ac:chgData name="Huy Pham" userId="918db3a1909f15e0" providerId="LiveId" clId="{03497528-0EE4-4D17-8645-95BD1B1DEF06}" dt="2024-03-27T03:44:32.317" v="1463" actId="478"/>
          <ac:spMkLst>
            <pc:docMk/>
            <pc:sldMk cId="120631342" sldId="445"/>
            <ac:spMk id="60" creationId="{D823FA17-07DC-3313-2887-16E6D789CACC}"/>
          </ac:spMkLst>
        </pc:spChg>
        <pc:spChg chg="add mod">
          <ac:chgData name="Huy Pham" userId="918db3a1909f15e0" providerId="LiveId" clId="{03497528-0EE4-4D17-8645-95BD1B1DEF06}" dt="2024-03-27T03:36:58.189" v="1361" actId="1036"/>
          <ac:spMkLst>
            <pc:docMk/>
            <pc:sldMk cId="120631342" sldId="445"/>
            <ac:spMk id="61" creationId="{CE0FDF6E-015C-FD2C-0433-B3821C55B70B}"/>
          </ac:spMkLst>
        </pc:spChg>
        <pc:spChg chg="add mod">
          <ac:chgData name="Huy Pham" userId="918db3a1909f15e0" providerId="LiveId" clId="{03497528-0EE4-4D17-8645-95BD1B1DEF06}" dt="2024-03-27T03:36:58.189" v="1361" actId="1036"/>
          <ac:spMkLst>
            <pc:docMk/>
            <pc:sldMk cId="120631342" sldId="445"/>
            <ac:spMk id="63" creationId="{625A2B3A-48C6-06CC-269D-A4D86651F876}"/>
          </ac:spMkLst>
        </pc:spChg>
        <pc:spChg chg="add mod">
          <ac:chgData name="Huy Pham" userId="918db3a1909f15e0" providerId="LiveId" clId="{03497528-0EE4-4D17-8645-95BD1B1DEF06}" dt="2024-03-27T03:40:32.645" v="1405" actId="20577"/>
          <ac:spMkLst>
            <pc:docMk/>
            <pc:sldMk cId="120631342" sldId="445"/>
            <ac:spMk id="77" creationId="{74C9CC55-9CD1-793D-0FE1-9E1DA73DBA05}"/>
          </ac:spMkLst>
        </pc:spChg>
        <pc:spChg chg="add mod">
          <ac:chgData name="Huy Pham" userId="918db3a1909f15e0" providerId="LiveId" clId="{03497528-0EE4-4D17-8645-95BD1B1DEF06}" dt="2024-03-27T03:40:51.896" v="1411" actId="1076"/>
          <ac:spMkLst>
            <pc:docMk/>
            <pc:sldMk cId="120631342" sldId="445"/>
            <ac:spMk id="78" creationId="{73CD07AB-66BA-5434-EBE7-41C99D4AE61B}"/>
          </ac:spMkLst>
        </pc:spChg>
        <pc:spChg chg="add mod">
          <ac:chgData name="Huy Pham" userId="918db3a1909f15e0" providerId="LiveId" clId="{03497528-0EE4-4D17-8645-95BD1B1DEF06}" dt="2024-03-27T03:41:01.835" v="1415" actId="1076"/>
          <ac:spMkLst>
            <pc:docMk/>
            <pc:sldMk cId="120631342" sldId="445"/>
            <ac:spMk id="79" creationId="{D3F41517-2985-2736-1132-AF70A6251CC0}"/>
          </ac:spMkLst>
        </pc:spChg>
        <pc:spChg chg="add mod">
          <ac:chgData name="Huy Pham" userId="918db3a1909f15e0" providerId="LiveId" clId="{03497528-0EE4-4D17-8645-95BD1B1DEF06}" dt="2024-03-27T03:42:02.449" v="1439" actId="14100"/>
          <ac:spMkLst>
            <pc:docMk/>
            <pc:sldMk cId="120631342" sldId="445"/>
            <ac:spMk id="80" creationId="{3B66E8BC-3F18-5D69-5E3B-C31A894E94E5}"/>
          </ac:spMkLst>
        </pc:spChg>
        <pc:spChg chg="add mod">
          <ac:chgData name="Huy Pham" userId="918db3a1909f15e0" providerId="LiveId" clId="{03497528-0EE4-4D17-8645-95BD1B1DEF06}" dt="2024-03-27T03:41:57.147" v="1437" actId="14100"/>
          <ac:spMkLst>
            <pc:docMk/>
            <pc:sldMk cId="120631342" sldId="445"/>
            <ac:spMk id="81" creationId="{48297C17-D969-593C-6EDA-BB4F4CD97A47}"/>
          </ac:spMkLst>
        </pc:spChg>
        <pc:spChg chg="add mod">
          <ac:chgData name="Huy Pham" userId="918db3a1909f15e0" providerId="LiveId" clId="{03497528-0EE4-4D17-8645-95BD1B1DEF06}" dt="2024-03-27T03:41:43.766" v="1432" actId="1037"/>
          <ac:spMkLst>
            <pc:docMk/>
            <pc:sldMk cId="120631342" sldId="445"/>
            <ac:spMk id="82" creationId="{A9713CBF-C6E7-CE9B-5513-327B362F6A72}"/>
          </ac:spMkLst>
        </pc:spChg>
        <pc:spChg chg="add mod">
          <ac:chgData name="Huy Pham" userId="918db3a1909f15e0" providerId="LiveId" clId="{03497528-0EE4-4D17-8645-95BD1B1DEF06}" dt="2024-03-27T03:41:48.625" v="1435" actId="1038"/>
          <ac:spMkLst>
            <pc:docMk/>
            <pc:sldMk cId="120631342" sldId="445"/>
            <ac:spMk id="83" creationId="{F7CE12B2-41B2-3E44-1015-BC49DA2C269D}"/>
          </ac:spMkLst>
        </pc:spChg>
        <pc:spChg chg="add mod">
          <ac:chgData name="Huy Pham" userId="918db3a1909f15e0" providerId="LiveId" clId="{03497528-0EE4-4D17-8645-95BD1B1DEF06}" dt="2024-03-27T03:42:16.184" v="1441" actId="1076"/>
          <ac:spMkLst>
            <pc:docMk/>
            <pc:sldMk cId="120631342" sldId="445"/>
            <ac:spMk id="84" creationId="{83AA21A6-763D-EB4B-B3C4-D552987489A4}"/>
          </ac:spMkLst>
        </pc:spChg>
        <pc:spChg chg="add mod">
          <ac:chgData name="Huy Pham" userId="918db3a1909f15e0" providerId="LiveId" clId="{03497528-0EE4-4D17-8645-95BD1B1DEF06}" dt="2024-03-27T03:42:19.150" v="1442" actId="1076"/>
          <ac:spMkLst>
            <pc:docMk/>
            <pc:sldMk cId="120631342" sldId="445"/>
            <ac:spMk id="85" creationId="{A90BF03B-D060-2A23-5D7A-C2D8ACC97B22}"/>
          </ac:spMkLst>
        </pc:spChg>
        <pc:graphicFrameChg chg="add del mod">
          <ac:chgData name="Huy Pham" userId="918db3a1909f15e0" providerId="LiveId" clId="{03497528-0EE4-4D17-8645-95BD1B1DEF06}" dt="2024-03-27T03:20:55.078" v="1067"/>
          <ac:graphicFrameMkLst>
            <pc:docMk/>
            <pc:sldMk cId="120631342" sldId="445"/>
            <ac:graphicFrameMk id="19" creationId="{20A84536-5CFE-DC91-3157-C4204E99E7BF}"/>
          </ac:graphicFrameMkLst>
        </pc:graphicFrameChg>
        <pc:graphicFrameChg chg="add del mod">
          <ac:chgData name="Huy Pham" userId="918db3a1909f15e0" providerId="LiveId" clId="{03497528-0EE4-4D17-8645-95BD1B1DEF06}" dt="2024-03-27T03:21:48.710" v="1089"/>
          <ac:graphicFrameMkLst>
            <pc:docMk/>
            <pc:sldMk cId="120631342" sldId="445"/>
            <ac:graphicFrameMk id="23" creationId="{B8BDD200-87B0-4D78-54AB-1A677E4C73D9}"/>
          </ac:graphicFrameMkLst>
        </pc:graphicFrameChg>
        <pc:graphicFrameChg chg="add del mod">
          <ac:chgData name="Huy Pham" userId="918db3a1909f15e0" providerId="LiveId" clId="{03497528-0EE4-4D17-8645-95BD1B1DEF06}" dt="2024-03-27T03:22:05.946" v="1094"/>
          <ac:graphicFrameMkLst>
            <pc:docMk/>
            <pc:sldMk cId="120631342" sldId="445"/>
            <ac:graphicFrameMk id="27" creationId="{288F965A-247A-912D-9A0E-EEA24CD7190F}"/>
          </ac:graphicFrameMkLst>
        </pc:graphicFrameChg>
        <pc:graphicFrameChg chg="add del mod">
          <ac:chgData name="Huy Pham" userId="918db3a1909f15e0" providerId="LiveId" clId="{03497528-0EE4-4D17-8645-95BD1B1DEF06}" dt="2024-03-27T03:22:17.699" v="1100"/>
          <ac:graphicFrameMkLst>
            <pc:docMk/>
            <pc:sldMk cId="120631342" sldId="445"/>
            <ac:graphicFrameMk id="31" creationId="{3363F858-5DBB-77E4-0C71-A8A8A632CFE4}"/>
          </ac:graphicFrameMkLst>
        </pc:graphicFrameChg>
        <pc:graphicFrameChg chg="add del mod">
          <ac:chgData name="Huy Pham" userId="918db3a1909f15e0" providerId="LiveId" clId="{03497528-0EE4-4D17-8645-95BD1B1DEF06}" dt="2024-03-27T03:31:28.064" v="1233"/>
          <ac:graphicFrameMkLst>
            <pc:docMk/>
            <pc:sldMk cId="120631342" sldId="445"/>
            <ac:graphicFrameMk id="50" creationId="{1012E5A7-3860-5015-F6B3-3FDA994E77E7}"/>
          </ac:graphicFrameMkLst>
        </pc:graphicFrameChg>
        <pc:picChg chg="add del mod">
          <ac:chgData name="Huy Pham" userId="918db3a1909f15e0" providerId="LiveId" clId="{03497528-0EE4-4D17-8645-95BD1B1DEF06}" dt="2024-03-27T03:42:32.728" v="1447" actId="478"/>
          <ac:picMkLst>
            <pc:docMk/>
            <pc:sldMk cId="120631342" sldId="445"/>
            <ac:picMk id="49" creationId="{D4025791-8A26-A751-D35B-96BC0E179053}"/>
          </ac:picMkLst>
        </pc:picChg>
        <pc:cxnChg chg="add mod">
          <ac:chgData name="Huy Pham" userId="918db3a1909f15e0" providerId="LiveId" clId="{03497528-0EE4-4D17-8645-95BD1B1DEF06}" dt="2024-03-27T03:36:25.623" v="1323" actId="14100"/>
          <ac:cxnSpMkLst>
            <pc:docMk/>
            <pc:sldMk cId="120631342" sldId="445"/>
            <ac:cxnSpMk id="57" creationId="{27CEEA81-C044-B5A0-A56F-885ABEA591B4}"/>
          </ac:cxnSpMkLst>
        </pc:cxnChg>
        <pc:cxnChg chg="add mod">
          <ac:chgData name="Huy Pham" userId="918db3a1909f15e0" providerId="LiveId" clId="{03497528-0EE4-4D17-8645-95BD1B1DEF06}" dt="2024-03-27T03:39:51.432" v="1392" actId="1035"/>
          <ac:cxnSpMkLst>
            <pc:docMk/>
            <pc:sldMk cId="120631342" sldId="445"/>
            <ac:cxnSpMk id="58" creationId="{E3F31310-FFD7-4FE2-6353-DE1D3B4BFF15}"/>
          </ac:cxnSpMkLst>
        </pc:cxnChg>
        <pc:cxnChg chg="add mod">
          <ac:chgData name="Huy Pham" userId="918db3a1909f15e0" providerId="LiveId" clId="{03497528-0EE4-4D17-8645-95BD1B1DEF06}" dt="2024-03-27T03:42:42.812" v="1448" actId="208"/>
          <ac:cxnSpMkLst>
            <pc:docMk/>
            <pc:sldMk cId="120631342" sldId="445"/>
            <ac:cxnSpMk id="62" creationId="{0E96BB40-B48F-305F-B1FE-F9DB7B5424D7}"/>
          </ac:cxnSpMkLst>
        </pc:cxnChg>
        <pc:cxnChg chg="add mod">
          <ac:chgData name="Huy Pham" userId="918db3a1909f15e0" providerId="LiveId" clId="{03497528-0EE4-4D17-8645-95BD1B1DEF06}" dt="2024-03-27T03:42:42.812" v="1448" actId="208"/>
          <ac:cxnSpMkLst>
            <pc:docMk/>
            <pc:sldMk cId="120631342" sldId="445"/>
            <ac:cxnSpMk id="67" creationId="{E1793365-7F7D-2597-9C73-E859DF3D7DB4}"/>
          </ac:cxnSpMkLst>
        </pc:cxnChg>
        <pc:cxnChg chg="add mod">
          <ac:chgData name="Huy Pham" userId="918db3a1909f15e0" providerId="LiveId" clId="{03497528-0EE4-4D17-8645-95BD1B1DEF06}" dt="2024-03-27T03:39:04.805" v="1377" actId="1076"/>
          <ac:cxnSpMkLst>
            <pc:docMk/>
            <pc:sldMk cId="120631342" sldId="445"/>
            <ac:cxnSpMk id="68" creationId="{08C8DA01-4B1F-0CF4-1E04-D024402EB42C}"/>
          </ac:cxnSpMkLst>
        </pc:cxnChg>
        <pc:cxnChg chg="add mod">
          <ac:chgData name="Huy Pham" userId="918db3a1909f15e0" providerId="LiveId" clId="{03497528-0EE4-4D17-8645-95BD1B1DEF06}" dt="2024-03-27T03:39:16.426" v="1382" actId="1037"/>
          <ac:cxnSpMkLst>
            <pc:docMk/>
            <pc:sldMk cId="120631342" sldId="445"/>
            <ac:cxnSpMk id="70" creationId="{E6ABBA4E-4B5A-4AB6-AA12-6F3471542EC6}"/>
          </ac:cxnSpMkLst>
        </pc:cxnChg>
        <pc:cxnChg chg="add mod">
          <ac:chgData name="Huy Pham" userId="918db3a1909f15e0" providerId="LiveId" clId="{03497528-0EE4-4D17-8645-95BD1B1DEF06}" dt="2024-03-27T03:39:45.571" v="1389" actId="1038"/>
          <ac:cxnSpMkLst>
            <pc:docMk/>
            <pc:sldMk cId="120631342" sldId="445"/>
            <ac:cxnSpMk id="71" creationId="{824770C0-C242-A1D6-85BF-7559584DD1A4}"/>
          </ac:cxnSpMkLst>
        </pc:cxnChg>
        <pc:cxnChg chg="add mod">
          <ac:chgData name="Huy Pham" userId="918db3a1909f15e0" providerId="LiveId" clId="{03497528-0EE4-4D17-8645-95BD1B1DEF06}" dt="2024-03-27T03:39:56.279" v="1394" actId="1035"/>
          <ac:cxnSpMkLst>
            <pc:docMk/>
            <pc:sldMk cId="120631342" sldId="445"/>
            <ac:cxnSpMk id="74" creationId="{94FD9A0F-30D0-BECC-5611-3D7021E7AF94}"/>
          </ac:cxnSpMkLst>
        </pc:cxnChg>
        <pc:cxnChg chg="add mod">
          <ac:chgData name="Huy Pham" userId="918db3a1909f15e0" providerId="LiveId" clId="{03497528-0EE4-4D17-8645-95BD1B1DEF06}" dt="2024-03-27T03:40:09.272" v="1398" actId="1037"/>
          <ac:cxnSpMkLst>
            <pc:docMk/>
            <pc:sldMk cId="120631342" sldId="445"/>
            <ac:cxnSpMk id="75" creationId="{2CCBDCA3-02CA-135E-FA0F-22CFB4FFA601}"/>
          </ac:cxnSpMkLst>
        </pc:cxnChg>
        <pc:cxnChg chg="add mod">
          <ac:chgData name="Huy Pham" userId="918db3a1909f15e0" providerId="LiveId" clId="{03497528-0EE4-4D17-8645-95BD1B1DEF06}" dt="2024-03-27T03:40:19.394" v="1401" actId="1035"/>
          <ac:cxnSpMkLst>
            <pc:docMk/>
            <pc:sldMk cId="120631342" sldId="445"/>
            <ac:cxnSpMk id="76" creationId="{F0069ECD-7D3A-BA18-B570-F3E827A167DC}"/>
          </ac:cxnSpMkLst>
        </pc:cxnChg>
        <pc:cxnChg chg="add mod">
          <ac:chgData name="Huy Pham" userId="918db3a1909f15e0" providerId="LiveId" clId="{03497528-0EE4-4D17-8645-95BD1B1DEF06}" dt="2024-03-27T03:43:09.778" v="1454" actId="14100"/>
          <ac:cxnSpMkLst>
            <pc:docMk/>
            <pc:sldMk cId="120631342" sldId="445"/>
            <ac:cxnSpMk id="86" creationId="{0B4AAAFA-D28B-2B4E-9693-48418828EAFB}"/>
          </ac:cxnSpMkLst>
        </pc:cxnChg>
        <pc:cxnChg chg="add mod">
          <ac:chgData name="Huy Pham" userId="918db3a1909f15e0" providerId="LiveId" clId="{03497528-0EE4-4D17-8645-95BD1B1DEF06}" dt="2024-03-27T03:43:27.812" v="1460" actId="14100"/>
          <ac:cxnSpMkLst>
            <pc:docMk/>
            <pc:sldMk cId="120631342" sldId="445"/>
            <ac:cxnSpMk id="90" creationId="{A8898306-9932-D584-88AB-9CDF4C62FBC9}"/>
          </ac:cxnSpMkLst>
        </pc:cxnChg>
      </pc:sldChg>
      <pc:sldChg chg="addSp delSp modSp add mod">
        <pc:chgData name="Huy Pham" userId="918db3a1909f15e0" providerId="LiveId" clId="{03497528-0EE4-4D17-8645-95BD1B1DEF06}" dt="2024-03-27T03:49:04.142" v="1507" actId="20577"/>
        <pc:sldMkLst>
          <pc:docMk/>
          <pc:sldMk cId="1543911985" sldId="446"/>
        </pc:sldMkLst>
        <pc:spChg chg="mod">
          <ac:chgData name="Huy Pham" userId="918db3a1909f15e0" providerId="LiveId" clId="{03497528-0EE4-4D17-8645-95BD1B1DEF06}" dt="2024-03-27T03:46:31.347" v="1481" actId="14100"/>
          <ac:spMkLst>
            <pc:docMk/>
            <pc:sldMk cId="1543911985" sldId="446"/>
            <ac:spMk id="20" creationId="{A06BA14A-8D8C-664A-A722-7DAD205B5E1D}"/>
          </ac:spMkLst>
        </pc:spChg>
        <pc:spChg chg="add mod">
          <ac:chgData name="Huy Pham" userId="918db3a1909f15e0" providerId="LiveId" clId="{03497528-0EE4-4D17-8645-95BD1B1DEF06}" dt="2024-03-27T03:46:21.485" v="1480" actId="207"/>
          <ac:spMkLst>
            <pc:docMk/>
            <pc:sldMk cId="1543911985" sldId="446"/>
            <ac:spMk id="22" creationId="{99BDED32-EED0-7677-1F2E-F2CB4E46EE21}"/>
          </ac:spMkLst>
        </pc:spChg>
        <pc:spChg chg="del">
          <ac:chgData name="Huy Pham" userId="918db3a1909f15e0" providerId="LiveId" clId="{03497528-0EE4-4D17-8645-95BD1B1DEF06}" dt="2024-03-27T03:45:44.112" v="1465" actId="478"/>
          <ac:spMkLst>
            <pc:docMk/>
            <pc:sldMk cId="1543911985" sldId="446"/>
            <ac:spMk id="29" creationId="{2471146D-201A-488C-F2AA-01C3BF4F01BA}"/>
          </ac:spMkLst>
        </pc:spChg>
        <pc:spChg chg="add del">
          <ac:chgData name="Huy Pham" userId="918db3a1909f15e0" providerId="LiveId" clId="{03497528-0EE4-4D17-8645-95BD1B1DEF06}" dt="2024-03-27T03:46:48.210" v="1483" actId="478"/>
          <ac:spMkLst>
            <pc:docMk/>
            <pc:sldMk cId="1543911985" sldId="446"/>
            <ac:spMk id="33" creationId="{D1155645-1994-7AE2-38E3-3D294743706B}"/>
          </ac:spMkLst>
        </pc:spChg>
        <pc:spChg chg="add del mod">
          <ac:chgData name="Huy Pham" userId="918db3a1909f15e0" providerId="LiveId" clId="{03497528-0EE4-4D17-8645-95BD1B1DEF06}" dt="2024-03-27T03:48:44.077" v="1505" actId="14100"/>
          <ac:spMkLst>
            <pc:docMk/>
            <pc:sldMk cId="1543911985" sldId="446"/>
            <ac:spMk id="37" creationId="{1868C298-1734-250D-D125-994DCEE8B437}"/>
          </ac:spMkLst>
        </pc:spChg>
        <pc:spChg chg="add del mod">
          <ac:chgData name="Huy Pham" userId="918db3a1909f15e0" providerId="LiveId" clId="{03497528-0EE4-4D17-8645-95BD1B1DEF06}" dt="2024-03-27T03:49:04.142" v="1507" actId="20577"/>
          <ac:spMkLst>
            <pc:docMk/>
            <pc:sldMk cId="1543911985" sldId="446"/>
            <ac:spMk id="41" creationId="{954EA42B-72FA-6730-889C-569C8475F274}"/>
          </ac:spMkLst>
        </pc:spChg>
        <pc:spChg chg="add del mod">
          <ac:chgData name="Huy Pham" userId="918db3a1909f15e0" providerId="LiveId" clId="{03497528-0EE4-4D17-8645-95BD1B1DEF06}" dt="2024-03-27T03:47:49.390" v="1491" actId="20577"/>
          <ac:spMkLst>
            <pc:docMk/>
            <pc:sldMk cId="1543911985" sldId="446"/>
            <ac:spMk id="42" creationId="{784E4298-AF8B-FB57-3579-FC019FB27FB4}"/>
          </ac:spMkLst>
        </pc:spChg>
        <pc:spChg chg="add del mod">
          <ac:chgData name="Huy Pham" userId="918db3a1909f15e0" providerId="LiveId" clId="{03497528-0EE4-4D17-8645-95BD1B1DEF06}" dt="2024-03-27T03:48:19.353" v="1500" actId="20577"/>
          <ac:spMkLst>
            <pc:docMk/>
            <pc:sldMk cId="1543911985" sldId="446"/>
            <ac:spMk id="43" creationId="{E5F409FB-F696-E043-0BDC-BFC999B8870E}"/>
          </ac:spMkLst>
        </pc:spChg>
        <pc:spChg chg="add del mod">
          <ac:chgData name="Huy Pham" userId="918db3a1909f15e0" providerId="LiveId" clId="{03497528-0EE4-4D17-8645-95BD1B1DEF06}" dt="2024-03-27T03:48:23.289" v="1502" actId="20577"/>
          <ac:spMkLst>
            <pc:docMk/>
            <pc:sldMk cId="1543911985" sldId="446"/>
            <ac:spMk id="44" creationId="{F8E257A5-A9C5-0099-5208-56F9A5677A13}"/>
          </ac:spMkLst>
        </pc:spChg>
        <pc:graphicFrameChg chg="add del mod">
          <ac:chgData name="Huy Pham" userId="918db3a1909f15e0" providerId="LiveId" clId="{03497528-0EE4-4D17-8645-95BD1B1DEF06}" dt="2024-03-27T03:45:46.296" v="1468"/>
          <ac:graphicFrameMkLst>
            <pc:docMk/>
            <pc:sldMk cId="1543911985" sldId="446"/>
            <ac:graphicFrameMk id="19" creationId="{0C5ED323-41D6-2786-AD29-1396B63B7FD3}"/>
          </ac:graphicFrameMkLst>
        </pc:graphicFrameChg>
      </pc:sldChg>
      <pc:sldChg chg="addSp delSp modSp add mod">
        <pc:chgData name="Huy Pham" userId="918db3a1909f15e0" providerId="LiveId" clId="{03497528-0EE4-4D17-8645-95BD1B1DEF06}" dt="2024-03-27T04:00:32.565" v="1554" actId="1076"/>
        <pc:sldMkLst>
          <pc:docMk/>
          <pc:sldMk cId="3556817099" sldId="447"/>
        </pc:sldMkLst>
        <pc:spChg chg="mod">
          <ac:chgData name="Huy Pham" userId="918db3a1909f15e0" providerId="LiveId" clId="{03497528-0EE4-4D17-8645-95BD1B1DEF06}" dt="2024-03-27T03:59:26.388" v="1545" actId="14100"/>
          <ac:spMkLst>
            <pc:docMk/>
            <pc:sldMk cId="3556817099" sldId="447"/>
            <ac:spMk id="20" creationId="{A06BA14A-8D8C-664A-A722-7DAD205B5E1D}"/>
          </ac:spMkLst>
        </pc:spChg>
        <pc:spChg chg="del">
          <ac:chgData name="Huy Pham" userId="918db3a1909f15e0" providerId="LiveId" clId="{03497528-0EE4-4D17-8645-95BD1B1DEF06}" dt="2024-03-27T03:54:08.991" v="1509" actId="478"/>
          <ac:spMkLst>
            <pc:docMk/>
            <pc:sldMk cId="3556817099" sldId="447"/>
            <ac:spMk id="22" creationId="{99BDED32-EED0-7677-1F2E-F2CB4E46EE21}"/>
          </ac:spMkLst>
        </pc:spChg>
        <pc:spChg chg="add mod">
          <ac:chgData name="Huy Pham" userId="918db3a1909f15e0" providerId="LiveId" clId="{03497528-0EE4-4D17-8645-95BD1B1DEF06}" dt="2024-03-27T04:00:24.279" v="1553" actId="1035"/>
          <ac:spMkLst>
            <pc:docMk/>
            <pc:sldMk cId="3556817099" sldId="447"/>
            <ac:spMk id="23" creationId="{30C7D0A5-BD03-1BD1-E848-C1CB43EE0B43}"/>
          </ac:spMkLst>
        </pc:spChg>
        <pc:spChg chg="add mod">
          <ac:chgData name="Huy Pham" userId="918db3a1909f15e0" providerId="LiveId" clId="{03497528-0EE4-4D17-8645-95BD1B1DEF06}" dt="2024-03-27T04:00:21.301" v="1549" actId="1035"/>
          <ac:spMkLst>
            <pc:docMk/>
            <pc:sldMk cId="3556817099" sldId="447"/>
            <ac:spMk id="25" creationId="{B1948A6A-D750-5CF3-F982-3F65EB7D4EBB}"/>
          </ac:spMkLst>
        </pc:spChg>
        <pc:spChg chg="mod">
          <ac:chgData name="Huy Pham" userId="918db3a1909f15e0" providerId="LiveId" clId="{03497528-0EE4-4D17-8645-95BD1B1DEF06}" dt="2024-03-27T04:00:32.565" v="1554" actId="1076"/>
          <ac:spMkLst>
            <pc:docMk/>
            <pc:sldMk cId="3556817099" sldId="447"/>
            <ac:spMk id="26" creationId="{66E545A0-972F-F87B-C655-6EDE5F655431}"/>
          </ac:spMkLst>
        </pc:spChg>
        <pc:spChg chg="del">
          <ac:chgData name="Huy Pham" userId="918db3a1909f15e0" providerId="LiveId" clId="{03497528-0EE4-4D17-8645-95BD1B1DEF06}" dt="2024-03-27T03:57:54.839" v="1524" actId="478"/>
          <ac:spMkLst>
            <pc:docMk/>
            <pc:sldMk cId="3556817099" sldId="447"/>
            <ac:spMk id="33" creationId="{D1155645-1994-7AE2-38E3-3D294743706B}"/>
          </ac:spMkLst>
        </pc:spChg>
        <pc:spChg chg="del">
          <ac:chgData name="Huy Pham" userId="918db3a1909f15e0" providerId="LiveId" clId="{03497528-0EE4-4D17-8645-95BD1B1DEF06}" dt="2024-03-27T03:57:54.839" v="1524" actId="478"/>
          <ac:spMkLst>
            <pc:docMk/>
            <pc:sldMk cId="3556817099" sldId="447"/>
            <ac:spMk id="37" creationId="{1868C298-1734-250D-D125-994DCEE8B437}"/>
          </ac:spMkLst>
        </pc:spChg>
        <pc:spChg chg="del">
          <ac:chgData name="Huy Pham" userId="918db3a1909f15e0" providerId="LiveId" clId="{03497528-0EE4-4D17-8645-95BD1B1DEF06}" dt="2024-03-27T03:57:54.839" v="1524" actId="478"/>
          <ac:spMkLst>
            <pc:docMk/>
            <pc:sldMk cId="3556817099" sldId="447"/>
            <ac:spMk id="41" creationId="{954EA42B-72FA-6730-889C-569C8475F274}"/>
          </ac:spMkLst>
        </pc:spChg>
        <pc:spChg chg="del">
          <ac:chgData name="Huy Pham" userId="918db3a1909f15e0" providerId="LiveId" clId="{03497528-0EE4-4D17-8645-95BD1B1DEF06}" dt="2024-03-27T03:57:54.839" v="1524" actId="478"/>
          <ac:spMkLst>
            <pc:docMk/>
            <pc:sldMk cId="3556817099" sldId="447"/>
            <ac:spMk id="42" creationId="{784E4298-AF8B-FB57-3579-FC019FB27FB4}"/>
          </ac:spMkLst>
        </pc:spChg>
        <pc:spChg chg="del">
          <ac:chgData name="Huy Pham" userId="918db3a1909f15e0" providerId="LiveId" clId="{03497528-0EE4-4D17-8645-95BD1B1DEF06}" dt="2024-03-27T03:57:56.344" v="1525" actId="478"/>
          <ac:spMkLst>
            <pc:docMk/>
            <pc:sldMk cId="3556817099" sldId="447"/>
            <ac:spMk id="43" creationId="{E5F409FB-F696-E043-0BDC-BFC999B8870E}"/>
          </ac:spMkLst>
        </pc:spChg>
        <pc:spChg chg="del">
          <ac:chgData name="Huy Pham" userId="918db3a1909f15e0" providerId="LiveId" clId="{03497528-0EE4-4D17-8645-95BD1B1DEF06}" dt="2024-03-27T03:57:54.839" v="1524" actId="478"/>
          <ac:spMkLst>
            <pc:docMk/>
            <pc:sldMk cId="3556817099" sldId="447"/>
            <ac:spMk id="44" creationId="{F8E257A5-A9C5-0099-5208-56F9A5677A13}"/>
          </ac:spMkLst>
        </pc:spChg>
        <pc:graphicFrameChg chg="add del mod">
          <ac:chgData name="Huy Pham" userId="918db3a1909f15e0" providerId="LiveId" clId="{03497528-0EE4-4D17-8645-95BD1B1DEF06}" dt="2024-03-27T03:54:09.804" v="1512"/>
          <ac:graphicFrameMkLst>
            <pc:docMk/>
            <pc:sldMk cId="3556817099" sldId="447"/>
            <ac:graphicFrameMk id="19" creationId="{DBD110BF-35E5-61B2-4790-69CC544B00D2}"/>
          </ac:graphicFrameMkLst>
        </pc:graphicFrameChg>
      </pc:sldChg>
      <pc:sldChg chg="addSp delSp modSp add mod">
        <pc:chgData name="Huy Pham" userId="918db3a1909f15e0" providerId="LiveId" clId="{03497528-0EE4-4D17-8645-95BD1B1DEF06}" dt="2024-03-27T07:08:08.775" v="1790" actId="1076"/>
        <pc:sldMkLst>
          <pc:docMk/>
          <pc:sldMk cId="4178243935" sldId="448"/>
        </pc:sldMkLst>
        <pc:spChg chg="mod">
          <ac:chgData name="Huy Pham" userId="918db3a1909f15e0" providerId="LiveId" clId="{03497528-0EE4-4D17-8645-95BD1B1DEF06}" dt="2024-03-27T04:01:04.927" v="1571" actId="1036"/>
          <ac:spMkLst>
            <pc:docMk/>
            <pc:sldMk cId="4178243935" sldId="448"/>
            <ac:spMk id="13" creationId="{75210F64-84EB-A3C0-234B-38A4D7D9FBE3}"/>
          </ac:spMkLst>
        </pc:spChg>
        <pc:spChg chg="mod">
          <ac:chgData name="Huy Pham" userId="918db3a1909f15e0" providerId="LiveId" clId="{03497528-0EE4-4D17-8645-95BD1B1DEF06}" dt="2024-03-27T04:04:12.482" v="1610" actId="14100"/>
          <ac:spMkLst>
            <pc:docMk/>
            <pc:sldMk cId="4178243935" sldId="448"/>
            <ac:spMk id="20" creationId="{A06BA14A-8D8C-664A-A722-7DAD205B5E1D}"/>
          </ac:spMkLst>
        </pc:spChg>
        <pc:spChg chg="add mod">
          <ac:chgData name="Huy Pham" userId="918db3a1909f15e0" providerId="LiveId" clId="{03497528-0EE4-4D17-8645-95BD1B1DEF06}" dt="2024-03-27T04:04:21.054" v="1622" actId="1038"/>
          <ac:spMkLst>
            <pc:docMk/>
            <pc:sldMk cId="4178243935" sldId="448"/>
            <ac:spMk id="22" creationId="{D8E7221C-00A7-798C-B5FD-73512A3FF337}"/>
          </ac:spMkLst>
        </pc:spChg>
        <pc:spChg chg="del">
          <ac:chgData name="Huy Pham" userId="918db3a1909f15e0" providerId="LiveId" clId="{03497528-0EE4-4D17-8645-95BD1B1DEF06}" dt="2024-03-27T04:02:13.603" v="1573" actId="478"/>
          <ac:spMkLst>
            <pc:docMk/>
            <pc:sldMk cId="4178243935" sldId="448"/>
            <ac:spMk id="23" creationId="{30C7D0A5-BD03-1BD1-E848-C1CB43EE0B43}"/>
          </ac:spMkLst>
        </pc:spChg>
        <pc:spChg chg="add mod">
          <ac:chgData name="Huy Pham" userId="918db3a1909f15e0" providerId="LiveId" clId="{03497528-0EE4-4D17-8645-95BD1B1DEF06}" dt="2024-03-27T07:05:53.938" v="1750" actId="1076"/>
          <ac:spMkLst>
            <pc:docMk/>
            <pc:sldMk cId="4178243935" sldId="448"/>
            <ac:spMk id="24" creationId="{F635A5CF-8043-079F-598A-396A40B06227}"/>
          </ac:spMkLst>
        </pc:spChg>
        <pc:spChg chg="del">
          <ac:chgData name="Huy Pham" userId="918db3a1909f15e0" providerId="LiveId" clId="{03497528-0EE4-4D17-8645-95BD1B1DEF06}" dt="2024-03-27T04:02:12.314" v="1572" actId="478"/>
          <ac:spMkLst>
            <pc:docMk/>
            <pc:sldMk cId="4178243935" sldId="448"/>
            <ac:spMk id="25" creationId="{B1948A6A-D750-5CF3-F982-3F65EB7D4EBB}"/>
          </ac:spMkLst>
        </pc:spChg>
        <pc:spChg chg="mod">
          <ac:chgData name="Huy Pham" userId="918db3a1909f15e0" providerId="LiveId" clId="{03497528-0EE4-4D17-8645-95BD1B1DEF06}" dt="2024-03-27T07:08:08.775" v="1790" actId="1076"/>
          <ac:spMkLst>
            <pc:docMk/>
            <pc:sldMk cId="4178243935" sldId="448"/>
            <ac:spMk id="26" creationId="{66E545A0-972F-F87B-C655-6EDE5F655431}"/>
          </ac:spMkLst>
        </pc:spChg>
        <pc:spChg chg="add mod">
          <ac:chgData name="Huy Pham" userId="918db3a1909f15e0" providerId="LiveId" clId="{03497528-0EE4-4D17-8645-95BD1B1DEF06}" dt="2024-03-27T04:10:21.945" v="1693" actId="208"/>
          <ac:spMkLst>
            <pc:docMk/>
            <pc:sldMk cId="4178243935" sldId="448"/>
            <ac:spMk id="29" creationId="{5F1B45D8-3941-5640-CBAF-2414477FE674}"/>
          </ac:spMkLst>
        </pc:spChg>
        <pc:spChg chg="add mod">
          <ac:chgData name="Huy Pham" userId="918db3a1909f15e0" providerId="LiveId" clId="{03497528-0EE4-4D17-8645-95BD1B1DEF06}" dt="2024-03-27T04:10:21.945" v="1693" actId="208"/>
          <ac:spMkLst>
            <pc:docMk/>
            <pc:sldMk cId="4178243935" sldId="448"/>
            <ac:spMk id="30" creationId="{0807ECE7-94BC-2E0C-3E4F-CEC52F73059C}"/>
          </ac:spMkLst>
        </pc:spChg>
        <pc:spChg chg="add mod">
          <ac:chgData name="Huy Pham" userId="918db3a1909f15e0" providerId="LiveId" clId="{03497528-0EE4-4D17-8645-95BD1B1DEF06}" dt="2024-03-27T04:10:01.784" v="1691" actId="1076"/>
          <ac:spMkLst>
            <pc:docMk/>
            <pc:sldMk cId="4178243935" sldId="448"/>
            <ac:spMk id="33" creationId="{4673A043-9E73-45D3-4114-093B13AB5FA2}"/>
          </ac:spMkLst>
        </pc:spChg>
        <pc:spChg chg="add mod">
          <ac:chgData name="Huy Pham" userId="918db3a1909f15e0" providerId="LiveId" clId="{03497528-0EE4-4D17-8645-95BD1B1DEF06}" dt="2024-03-27T07:07:29.784" v="1783" actId="1076"/>
          <ac:spMkLst>
            <pc:docMk/>
            <pc:sldMk cId="4178243935" sldId="448"/>
            <ac:spMk id="34" creationId="{6C3E15A7-1AA4-F554-1CCB-D8622B008D22}"/>
          </ac:spMkLst>
        </pc:spChg>
        <pc:spChg chg="add mod">
          <ac:chgData name="Huy Pham" userId="918db3a1909f15e0" providerId="LiveId" clId="{03497528-0EE4-4D17-8645-95BD1B1DEF06}" dt="2024-03-27T07:07:26.792" v="1782" actId="1076"/>
          <ac:spMkLst>
            <pc:docMk/>
            <pc:sldMk cId="4178243935" sldId="448"/>
            <ac:spMk id="35" creationId="{CDFE7A76-B281-6053-DA40-AE87D01DE171}"/>
          </ac:spMkLst>
        </pc:spChg>
        <pc:spChg chg="add mod">
          <ac:chgData name="Huy Pham" userId="918db3a1909f15e0" providerId="LiveId" clId="{03497528-0EE4-4D17-8645-95BD1B1DEF06}" dt="2024-03-27T07:04:28.622" v="1719" actId="255"/>
          <ac:spMkLst>
            <pc:docMk/>
            <pc:sldMk cId="4178243935" sldId="448"/>
            <ac:spMk id="36" creationId="{C73C3F55-9DDD-8E71-E785-A2278D20D049}"/>
          </ac:spMkLst>
        </pc:spChg>
        <pc:spChg chg="add mod">
          <ac:chgData name="Huy Pham" userId="918db3a1909f15e0" providerId="LiveId" clId="{03497528-0EE4-4D17-8645-95BD1B1DEF06}" dt="2024-03-27T07:04:31.424" v="1720" actId="1076"/>
          <ac:spMkLst>
            <pc:docMk/>
            <pc:sldMk cId="4178243935" sldId="448"/>
            <ac:spMk id="37" creationId="{3627CA1A-B6B2-16A7-3431-F96880437D16}"/>
          </ac:spMkLst>
        </pc:spChg>
        <pc:spChg chg="add mod">
          <ac:chgData name="Huy Pham" userId="918db3a1909f15e0" providerId="LiveId" clId="{03497528-0EE4-4D17-8645-95BD1B1DEF06}" dt="2024-03-27T07:04:47.895" v="1728" actId="1038"/>
          <ac:spMkLst>
            <pc:docMk/>
            <pc:sldMk cId="4178243935" sldId="448"/>
            <ac:spMk id="38" creationId="{A1C3D273-21E5-F135-9856-27E92E1A9BDB}"/>
          </ac:spMkLst>
        </pc:spChg>
        <pc:spChg chg="add mod">
          <ac:chgData name="Huy Pham" userId="918db3a1909f15e0" providerId="LiveId" clId="{03497528-0EE4-4D17-8645-95BD1B1DEF06}" dt="2024-03-27T07:04:54.538" v="1731" actId="1037"/>
          <ac:spMkLst>
            <pc:docMk/>
            <pc:sldMk cId="4178243935" sldId="448"/>
            <ac:spMk id="39" creationId="{D61CEFCE-1B85-CF06-A346-25516B97E2FB}"/>
          </ac:spMkLst>
        </pc:spChg>
        <pc:spChg chg="add del mod">
          <ac:chgData name="Huy Pham" userId="918db3a1909f15e0" providerId="LiveId" clId="{03497528-0EE4-4D17-8645-95BD1B1DEF06}" dt="2024-03-27T07:05:46.004" v="1748" actId="21"/>
          <ac:spMkLst>
            <pc:docMk/>
            <pc:sldMk cId="4178243935" sldId="448"/>
            <ac:spMk id="40" creationId="{9487C2DA-526B-A165-8A66-7D6581A0E6FB}"/>
          </ac:spMkLst>
        </pc:spChg>
        <pc:spChg chg="add mod">
          <ac:chgData name="Huy Pham" userId="918db3a1909f15e0" providerId="LiveId" clId="{03497528-0EE4-4D17-8645-95BD1B1DEF06}" dt="2024-03-27T07:05:46.300" v="1749"/>
          <ac:spMkLst>
            <pc:docMk/>
            <pc:sldMk cId="4178243935" sldId="448"/>
            <ac:spMk id="45" creationId="{9487C2DA-526B-A165-8A66-7D6581A0E6FB}"/>
          </ac:spMkLst>
        </pc:spChg>
        <pc:spChg chg="add del mod">
          <ac:chgData name="Huy Pham" userId="918db3a1909f15e0" providerId="LiveId" clId="{03497528-0EE4-4D17-8645-95BD1B1DEF06}" dt="2024-03-27T07:06:40.846" v="1771" actId="478"/>
          <ac:spMkLst>
            <pc:docMk/>
            <pc:sldMk cId="4178243935" sldId="448"/>
            <ac:spMk id="46" creationId="{8CDA42B5-C2FE-12C5-17E1-41167F727CD5}"/>
          </ac:spMkLst>
        </pc:spChg>
        <pc:spChg chg="add mod">
          <ac:chgData name="Huy Pham" userId="918db3a1909f15e0" providerId="LiveId" clId="{03497528-0EE4-4D17-8645-95BD1B1DEF06}" dt="2024-03-27T07:06:53.472" v="1775" actId="688"/>
          <ac:spMkLst>
            <pc:docMk/>
            <pc:sldMk cId="4178243935" sldId="448"/>
            <ac:spMk id="48" creationId="{2099692A-A535-69DC-3085-B97DBD350CF7}"/>
          </ac:spMkLst>
        </pc:spChg>
        <pc:spChg chg="add mod">
          <ac:chgData name="Huy Pham" userId="918db3a1909f15e0" providerId="LiveId" clId="{03497528-0EE4-4D17-8645-95BD1B1DEF06}" dt="2024-03-27T07:07:14.910" v="1781" actId="1076"/>
          <ac:spMkLst>
            <pc:docMk/>
            <pc:sldMk cId="4178243935" sldId="448"/>
            <ac:spMk id="50" creationId="{2AF80576-0A7C-7905-EE2D-19A9039B1F97}"/>
          </ac:spMkLst>
        </pc:spChg>
        <pc:spChg chg="add mod">
          <ac:chgData name="Huy Pham" userId="918db3a1909f15e0" providerId="LiveId" clId="{03497528-0EE4-4D17-8645-95BD1B1DEF06}" dt="2024-03-27T07:07:48.680" v="1789" actId="20577"/>
          <ac:spMkLst>
            <pc:docMk/>
            <pc:sldMk cId="4178243935" sldId="448"/>
            <ac:spMk id="51" creationId="{15DC6F4C-D703-8AF6-CBFA-885B26C0A2CE}"/>
          </ac:spMkLst>
        </pc:spChg>
        <pc:graphicFrameChg chg="add del mod">
          <ac:chgData name="Huy Pham" userId="918db3a1909f15e0" providerId="LiveId" clId="{03497528-0EE4-4D17-8645-95BD1B1DEF06}" dt="2024-03-27T04:02:16.527" v="1576"/>
          <ac:graphicFrameMkLst>
            <pc:docMk/>
            <pc:sldMk cId="4178243935" sldId="448"/>
            <ac:graphicFrameMk id="19" creationId="{BC91D9F0-E717-E10D-CABD-9162C87D9667}"/>
          </ac:graphicFrameMkLst>
        </pc:graphicFrameChg>
        <pc:graphicFrameChg chg="add del mod">
          <ac:chgData name="Huy Pham" userId="918db3a1909f15e0" providerId="LiveId" clId="{03497528-0EE4-4D17-8645-95BD1B1DEF06}" dt="2024-03-27T04:03:09.303" v="1595"/>
          <ac:graphicFrameMkLst>
            <pc:docMk/>
            <pc:sldMk cId="4178243935" sldId="448"/>
            <ac:graphicFrameMk id="24" creationId="{479EB6D0-946F-5D59-3B5B-DC1E2B6D7C3C}"/>
          </ac:graphicFrameMkLst>
        </pc:graphicFrameChg>
        <pc:graphicFrameChg chg="add del mod">
          <ac:chgData name="Huy Pham" userId="918db3a1909f15e0" providerId="LiveId" clId="{03497528-0EE4-4D17-8645-95BD1B1DEF06}" dt="2024-03-27T04:03:13.128" v="1598"/>
          <ac:graphicFrameMkLst>
            <pc:docMk/>
            <pc:sldMk cId="4178243935" sldId="448"/>
            <ac:graphicFrameMk id="27" creationId="{F79CAA86-8833-93BE-3971-71D8D28932E5}"/>
          </ac:graphicFrameMkLst>
        </pc:graphicFrameChg>
        <pc:picChg chg="add del mod">
          <ac:chgData name="Huy Pham" userId="918db3a1909f15e0" providerId="LiveId" clId="{03497528-0EE4-4D17-8645-95BD1B1DEF06}" dt="2024-03-27T07:07:41.589" v="1785" actId="478"/>
          <ac:picMkLst>
            <pc:docMk/>
            <pc:sldMk cId="4178243935" sldId="448"/>
            <ac:picMk id="19" creationId="{E9A85AD8-1C64-4F62-52B8-F6EF687A20A3}"/>
          </ac:picMkLst>
        </pc:picChg>
        <pc:picChg chg="add del mod">
          <ac:chgData name="Huy Pham" userId="918db3a1909f15e0" providerId="LiveId" clId="{03497528-0EE4-4D17-8645-95BD1B1DEF06}" dt="2024-03-27T04:09:11.350" v="1659" actId="478"/>
          <ac:picMkLst>
            <pc:docMk/>
            <pc:sldMk cId="4178243935" sldId="448"/>
            <ac:picMk id="28" creationId="{1CC50A96-F0EE-6D4B-A706-0FD1E43A8B11}"/>
          </ac:picMkLst>
        </pc:picChg>
        <pc:cxnChg chg="add mod">
          <ac:chgData name="Huy Pham" userId="918db3a1909f15e0" providerId="LiveId" clId="{03497528-0EE4-4D17-8645-95BD1B1DEF06}" dt="2024-03-27T07:03:19.218" v="1701" actId="1076"/>
          <ac:cxnSpMkLst>
            <pc:docMk/>
            <pc:sldMk cId="4178243935" sldId="448"/>
            <ac:cxnSpMk id="21" creationId="{7834DEE6-C6DF-8E7D-ED3B-D5D2B6BE9002}"/>
          </ac:cxnSpMkLst>
        </pc:cxnChg>
        <pc:cxnChg chg="add mod">
          <ac:chgData name="Huy Pham" userId="918db3a1909f15e0" providerId="LiveId" clId="{03497528-0EE4-4D17-8645-95BD1B1DEF06}" dt="2024-03-27T07:05:08.111" v="1736" actId="208"/>
          <ac:cxnSpMkLst>
            <pc:docMk/>
            <pc:sldMk cId="4178243935" sldId="448"/>
            <ac:cxnSpMk id="25" creationId="{091419E0-9ECC-9774-361E-209E977E0B83}"/>
          </ac:cxnSpMkLst>
        </pc:cxnChg>
        <pc:cxnChg chg="add mod">
          <ac:chgData name="Huy Pham" userId="918db3a1909f15e0" providerId="LiveId" clId="{03497528-0EE4-4D17-8645-95BD1B1DEF06}" dt="2024-03-27T04:10:05.686" v="1692" actId="14100"/>
          <ac:cxnSpMkLst>
            <pc:docMk/>
            <pc:sldMk cId="4178243935" sldId="448"/>
            <ac:cxnSpMk id="31" creationId="{B2031978-5950-86B5-C318-33ECF9F707A6}"/>
          </ac:cxnSpMkLst>
        </pc:cxnChg>
        <pc:cxnChg chg="add mod">
          <ac:chgData name="Huy Pham" userId="918db3a1909f15e0" providerId="LiveId" clId="{03497528-0EE4-4D17-8645-95BD1B1DEF06}" dt="2024-03-27T04:09:59.423" v="1690" actId="1038"/>
          <ac:cxnSpMkLst>
            <pc:docMk/>
            <pc:sldMk cId="4178243935" sldId="448"/>
            <ac:cxnSpMk id="32" creationId="{38067A11-FFB6-11C0-35E3-55FBCE2038EF}"/>
          </ac:cxnSpMkLst>
        </pc:cxnChg>
        <pc:cxnChg chg="add mod">
          <ac:chgData name="Huy Pham" userId="918db3a1909f15e0" providerId="LiveId" clId="{03497528-0EE4-4D17-8645-95BD1B1DEF06}" dt="2024-03-27T07:05:42.635" v="1747" actId="693"/>
          <ac:cxnSpMkLst>
            <pc:docMk/>
            <pc:sldMk cId="4178243935" sldId="448"/>
            <ac:cxnSpMk id="41" creationId="{E4306965-EE83-B7AB-B672-3B3D575851B7}"/>
          </ac:cxnSpMkLst>
        </pc:cxnChg>
      </pc:sldChg>
      <pc:sldChg chg="addSp delSp modSp add mod delAnim modAnim">
        <pc:chgData name="Huy Pham" userId="918db3a1909f15e0" providerId="LiveId" clId="{03497528-0EE4-4D17-8645-95BD1B1DEF06}" dt="2024-04-01T08:24:32.098" v="3086" actId="14100"/>
        <pc:sldMkLst>
          <pc:docMk/>
          <pc:sldMk cId="3455185616" sldId="449"/>
        </pc:sldMkLst>
        <pc:spChg chg="add mod">
          <ac:chgData name="Huy Pham" userId="918db3a1909f15e0" providerId="LiveId" clId="{03497528-0EE4-4D17-8645-95BD1B1DEF06}" dt="2024-04-01T08:24:32.098" v="3086" actId="14100"/>
          <ac:spMkLst>
            <pc:docMk/>
            <pc:sldMk cId="3455185616" sldId="449"/>
            <ac:spMk id="3" creationId="{E0DB3277-58D4-CADF-3E69-E35F23306676}"/>
          </ac:spMkLst>
        </pc:spChg>
        <pc:spChg chg="add del mod">
          <ac:chgData name="Huy Pham" userId="918db3a1909f15e0" providerId="LiveId" clId="{03497528-0EE4-4D17-8645-95BD1B1DEF06}" dt="2024-04-01T08:23:29.813" v="3063" actId="21"/>
          <ac:spMkLst>
            <pc:docMk/>
            <pc:sldMk cId="3455185616" sldId="449"/>
            <ac:spMk id="19" creationId="{9B9CBC5A-E8F9-3585-58F0-BCE585865198}"/>
          </ac:spMkLst>
        </pc:spChg>
        <pc:spChg chg="del">
          <ac:chgData name="Huy Pham" userId="918db3a1909f15e0" providerId="LiveId" clId="{03497528-0EE4-4D17-8645-95BD1B1DEF06}" dt="2024-04-01T08:22:28.759" v="3030" actId="478"/>
          <ac:spMkLst>
            <pc:docMk/>
            <pc:sldMk cId="3455185616" sldId="449"/>
            <ac:spMk id="20" creationId="{A06BA14A-8D8C-664A-A722-7DAD205B5E1D}"/>
          </ac:spMkLst>
        </pc:spChg>
        <pc:spChg chg="del mod">
          <ac:chgData name="Huy Pham" userId="918db3a1909f15e0" providerId="LiveId" clId="{03497528-0EE4-4D17-8645-95BD1B1DEF06}" dt="2024-04-01T08:22:27.368" v="3029" actId="478"/>
          <ac:spMkLst>
            <pc:docMk/>
            <pc:sldMk cId="3455185616" sldId="449"/>
            <ac:spMk id="22" creationId="{D8E7221C-00A7-798C-B5FD-73512A3FF337}"/>
          </ac:spMkLst>
        </pc:spChg>
        <pc:spChg chg="add del mod">
          <ac:chgData name="Huy Pham" userId="918db3a1909f15e0" providerId="LiveId" clId="{03497528-0EE4-4D17-8645-95BD1B1DEF06}" dt="2024-04-01T08:23:29.813" v="3063" actId="21"/>
          <ac:spMkLst>
            <pc:docMk/>
            <pc:sldMk cId="3455185616" sldId="449"/>
            <ac:spMk id="23" creationId="{6078BB99-7BF3-CC7F-C98C-CEF944D91499}"/>
          </ac:spMkLst>
        </pc:spChg>
        <pc:spChg chg="mod">
          <ac:chgData name="Huy Pham" userId="918db3a1909f15e0" providerId="LiveId" clId="{03497528-0EE4-4D17-8645-95BD1B1DEF06}" dt="2024-04-01T08:23:08.577" v="3058" actId="1038"/>
          <ac:spMkLst>
            <pc:docMk/>
            <pc:sldMk cId="3455185616" sldId="449"/>
            <ac:spMk id="24" creationId="{F635A5CF-8043-079F-598A-396A40B06227}"/>
          </ac:spMkLst>
        </pc:spChg>
        <pc:spChg chg="del">
          <ac:chgData name="Huy Pham" userId="918db3a1909f15e0" providerId="LiveId" clId="{03497528-0EE4-4D17-8645-95BD1B1DEF06}" dt="2024-03-27T07:21:43.649" v="1821" actId="478"/>
          <ac:spMkLst>
            <pc:docMk/>
            <pc:sldMk cId="3455185616" sldId="449"/>
            <ac:spMk id="26" creationId="{66E545A0-972F-F87B-C655-6EDE5F655431}"/>
          </ac:spMkLst>
        </pc:spChg>
        <pc:spChg chg="add del mod">
          <ac:chgData name="Huy Pham" userId="918db3a1909f15e0" providerId="LiveId" clId="{03497528-0EE4-4D17-8645-95BD1B1DEF06}" dt="2024-04-01T08:22:58.245" v="3035" actId="21"/>
          <ac:spMkLst>
            <pc:docMk/>
            <pc:sldMk cId="3455185616" sldId="449"/>
            <ac:spMk id="27" creationId="{A107801B-3E47-DD35-1A65-09D97AD76660}"/>
          </ac:spMkLst>
        </pc:spChg>
        <pc:spChg chg="add del mod">
          <ac:chgData name="Huy Pham" userId="918db3a1909f15e0" providerId="LiveId" clId="{03497528-0EE4-4D17-8645-95BD1B1DEF06}" dt="2024-04-01T08:23:29.813" v="3063" actId="21"/>
          <ac:spMkLst>
            <pc:docMk/>
            <pc:sldMk cId="3455185616" sldId="449"/>
            <ac:spMk id="28" creationId="{E5AAB77D-D230-2A03-B5FD-ACD7E1EB4B5A}"/>
          </ac:spMkLst>
        </pc:spChg>
        <pc:spChg chg="mod">
          <ac:chgData name="Huy Pham" userId="918db3a1909f15e0" providerId="LiveId" clId="{03497528-0EE4-4D17-8645-95BD1B1DEF06}" dt="2024-04-01T08:23:08.577" v="3058" actId="1038"/>
          <ac:spMkLst>
            <pc:docMk/>
            <pc:sldMk cId="3455185616" sldId="449"/>
            <ac:spMk id="29" creationId="{5F1B45D8-3941-5640-CBAF-2414477FE674}"/>
          </ac:spMkLst>
        </pc:spChg>
        <pc:spChg chg="mod">
          <ac:chgData name="Huy Pham" userId="918db3a1909f15e0" providerId="LiveId" clId="{03497528-0EE4-4D17-8645-95BD1B1DEF06}" dt="2024-04-01T08:23:08.577" v="3058" actId="1038"/>
          <ac:spMkLst>
            <pc:docMk/>
            <pc:sldMk cId="3455185616" sldId="449"/>
            <ac:spMk id="30" creationId="{0807ECE7-94BC-2E0C-3E4F-CEC52F73059C}"/>
          </ac:spMkLst>
        </pc:spChg>
        <pc:spChg chg="mod">
          <ac:chgData name="Huy Pham" userId="918db3a1909f15e0" providerId="LiveId" clId="{03497528-0EE4-4D17-8645-95BD1B1DEF06}" dt="2024-04-01T08:23:08.577" v="3058" actId="1038"/>
          <ac:spMkLst>
            <pc:docMk/>
            <pc:sldMk cId="3455185616" sldId="449"/>
            <ac:spMk id="33" creationId="{4673A043-9E73-45D3-4114-093B13AB5FA2}"/>
          </ac:spMkLst>
        </pc:spChg>
        <pc:spChg chg="mod">
          <ac:chgData name="Huy Pham" userId="918db3a1909f15e0" providerId="LiveId" clId="{03497528-0EE4-4D17-8645-95BD1B1DEF06}" dt="2024-04-01T08:23:08.577" v="3058" actId="1038"/>
          <ac:spMkLst>
            <pc:docMk/>
            <pc:sldMk cId="3455185616" sldId="449"/>
            <ac:spMk id="34" creationId="{6C3E15A7-1AA4-F554-1CCB-D8622B008D22}"/>
          </ac:spMkLst>
        </pc:spChg>
        <pc:spChg chg="mod">
          <ac:chgData name="Huy Pham" userId="918db3a1909f15e0" providerId="LiveId" clId="{03497528-0EE4-4D17-8645-95BD1B1DEF06}" dt="2024-04-01T08:23:08.577" v="3058" actId="1038"/>
          <ac:spMkLst>
            <pc:docMk/>
            <pc:sldMk cId="3455185616" sldId="449"/>
            <ac:spMk id="35" creationId="{CDFE7A76-B281-6053-DA40-AE87D01DE171}"/>
          </ac:spMkLst>
        </pc:spChg>
        <pc:spChg chg="mod">
          <ac:chgData name="Huy Pham" userId="918db3a1909f15e0" providerId="LiveId" clId="{03497528-0EE4-4D17-8645-95BD1B1DEF06}" dt="2024-04-01T08:23:08.577" v="3058" actId="1038"/>
          <ac:spMkLst>
            <pc:docMk/>
            <pc:sldMk cId="3455185616" sldId="449"/>
            <ac:spMk id="36" creationId="{C73C3F55-9DDD-8E71-E785-A2278D20D049}"/>
          </ac:spMkLst>
        </pc:spChg>
        <pc:spChg chg="mod">
          <ac:chgData name="Huy Pham" userId="918db3a1909f15e0" providerId="LiveId" clId="{03497528-0EE4-4D17-8645-95BD1B1DEF06}" dt="2024-04-01T08:23:08.577" v="3058" actId="1038"/>
          <ac:spMkLst>
            <pc:docMk/>
            <pc:sldMk cId="3455185616" sldId="449"/>
            <ac:spMk id="37" creationId="{3627CA1A-B6B2-16A7-3431-F96880437D16}"/>
          </ac:spMkLst>
        </pc:spChg>
        <pc:spChg chg="mod">
          <ac:chgData name="Huy Pham" userId="918db3a1909f15e0" providerId="LiveId" clId="{03497528-0EE4-4D17-8645-95BD1B1DEF06}" dt="2024-04-01T08:23:08.577" v="3058" actId="1038"/>
          <ac:spMkLst>
            <pc:docMk/>
            <pc:sldMk cId="3455185616" sldId="449"/>
            <ac:spMk id="38" creationId="{A1C3D273-21E5-F135-9856-27E92E1A9BDB}"/>
          </ac:spMkLst>
        </pc:spChg>
        <pc:spChg chg="mod">
          <ac:chgData name="Huy Pham" userId="918db3a1909f15e0" providerId="LiveId" clId="{03497528-0EE4-4D17-8645-95BD1B1DEF06}" dt="2024-04-01T08:23:08.577" v="3058" actId="1038"/>
          <ac:spMkLst>
            <pc:docMk/>
            <pc:sldMk cId="3455185616" sldId="449"/>
            <ac:spMk id="39" creationId="{D61CEFCE-1B85-CF06-A346-25516B97E2FB}"/>
          </ac:spMkLst>
        </pc:spChg>
        <pc:spChg chg="add mod">
          <ac:chgData name="Huy Pham" userId="918db3a1909f15e0" providerId="LiveId" clId="{03497528-0EE4-4D17-8645-95BD1B1DEF06}" dt="2024-04-01T08:23:18.403" v="3060" actId="123"/>
          <ac:spMkLst>
            <pc:docMk/>
            <pc:sldMk cId="3455185616" sldId="449"/>
            <ac:spMk id="40" creationId="{A107801B-3E47-DD35-1A65-09D97AD76660}"/>
          </ac:spMkLst>
        </pc:spChg>
        <pc:spChg chg="add mod">
          <ac:chgData name="Huy Pham" userId="918db3a1909f15e0" providerId="LiveId" clId="{03497528-0EE4-4D17-8645-95BD1B1DEF06}" dt="2024-04-01T08:24:26.868" v="3085" actId="1035"/>
          <ac:spMkLst>
            <pc:docMk/>
            <pc:sldMk cId="3455185616" sldId="449"/>
            <ac:spMk id="42" creationId="{4991B864-16EE-393F-5A52-88E84B09239F}"/>
          </ac:spMkLst>
        </pc:spChg>
        <pc:spChg chg="add del mod">
          <ac:chgData name="Huy Pham" userId="918db3a1909f15e0" providerId="LiveId" clId="{03497528-0EE4-4D17-8645-95BD1B1DEF06}" dt="2024-04-01T08:23:29.813" v="3063" actId="21"/>
          <ac:spMkLst>
            <pc:docMk/>
            <pc:sldMk cId="3455185616" sldId="449"/>
            <ac:spMk id="43" creationId="{4991B864-16EE-393F-5A52-88E84B09239F}"/>
          </ac:spMkLst>
        </pc:spChg>
        <pc:spChg chg="add mod">
          <ac:chgData name="Huy Pham" userId="918db3a1909f15e0" providerId="LiveId" clId="{03497528-0EE4-4D17-8645-95BD1B1DEF06}" dt="2024-04-01T08:24:21.845" v="3079" actId="1035"/>
          <ac:spMkLst>
            <pc:docMk/>
            <pc:sldMk cId="3455185616" sldId="449"/>
            <ac:spMk id="44" creationId="{9B9CBC5A-E8F9-3585-58F0-BCE585865198}"/>
          </ac:spMkLst>
        </pc:spChg>
        <pc:spChg chg="mod">
          <ac:chgData name="Huy Pham" userId="918db3a1909f15e0" providerId="LiveId" clId="{03497528-0EE4-4D17-8645-95BD1B1DEF06}" dt="2024-04-01T08:23:08.577" v="3058" actId="1038"/>
          <ac:spMkLst>
            <pc:docMk/>
            <pc:sldMk cId="3455185616" sldId="449"/>
            <ac:spMk id="45" creationId="{9487C2DA-526B-A165-8A66-7D6581A0E6FB}"/>
          </ac:spMkLst>
        </pc:spChg>
        <pc:spChg chg="add mod">
          <ac:chgData name="Huy Pham" userId="918db3a1909f15e0" providerId="LiveId" clId="{03497528-0EE4-4D17-8645-95BD1B1DEF06}" dt="2024-04-01T08:24:21.845" v="3079" actId="1035"/>
          <ac:spMkLst>
            <pc:docMk/>
            <pc:sldMk cId="3455185616" sldId="449"/>
            <ac:spMk id="46" creationId="{6078BB99-7BF3-CC7F-C98C-CEF944D91499}"/>
          </ac:spMkLst>
        </pc:spChg>
        <pc:spChg chg="add mod">
          <ac:chgData name="Huy Pham" userId="918db3a1909f15e0" providerId="LiveId" clId="{03497528-0EE4-4D17-8645-95BD1B1DEF06}" dt="2024-04-01T08:24:26.868" v="3085" actId="1035"/>
          <ac:spMkLst>
            <pc:docMk/>
            <pc:sldMk cId="3455185616" sldId="449"/>
            <ac:spMk id="47" creationId="{E5AAB77D-D230-2A03-B5FD-ACD7E1EB4B5A}"/>
          </ac:spMkLst>
        </pc:spChg>
        <pc:spChg chg="mod">
          <ac:chgData name="Huy Pham" userId="918db3a1909f15e0" providerId="LiveId" clId="{03497528-0EE4-4D17-8645-95BD1B1DEF06}" dt="2024-04-01T08:23:08.577" v="3058" actId="1038"/>
          <ac:spMkLst>
            <pc:docMk/>
            <pc:sldMk cId="3455185616" sldId="449"/>
            <ac:spMk id="48" creationId="{2099692A-A535-69DC-3085-B97DBD350CF7}"/>
          </ac:spMkLst>
        </pc:spChg>
        <pc:spChg chg="mod">
          <ac:chgData name="Huy Pham" userId="918db3a1909f15e0" providerId="LiveId" clId="{03497528-0EE4-4D17-8645-95BD1B1DEF06}" dt="2024-04-01T08:23:08.577" v="3058" actId="1038"/>
          <ac:spMkLst>
            <pc:docMk/>
            <pc:sldMk cId="3455185616" sldId="449"/>
            <ac:spMk id="50" creationId="{2AF80576-0A7C-7905-EE2D-19A9039B1F97}"/>
          </ac:spMkLst>
        </pc:spChg>
        <pc:spChg chg="mod">
          <ac:chgData name="Huy Pham" userId="918db3a1909f15e0" providerId="LiveId" clId="{03497528-0EE4-4D17-8645-95BD1B1DEF06}" dt="2024-04-01T08:23:08.577" v="3058" actId="1038"/>
          <ac:spMkLst>
            <pc:docMk/>
            <pc:sldMk cId="3455185616" sldId="449"/>
            <ac:spMk id="51" creationId="{15DC6F4C-D703-8AF6-CBFA-885B26C0A2CE}"/>
          </ac:spMkLst>
        </pc:spChg>
        <pc:cxnChg chg="mod">
          <ac:chgData name="Huy Pham" userId="918db3a1909f15e0" providerId="LiveId" clId="{03497528-0EE4-4D17-8645-95BD1B1DEF06}" dt="2024-04-01T08:23:08.577" v="3058" actId="1038"/>
          <ac:cxnSpMkLst>
            <pc:docMk/>
            <pc:sldMk cId="3455185616" sldId="449"/>
            <ac:cxnSpMk id="21" creationId="{7834DEE6-C6DF-8E7D-ED3B-D5D2B6BE9002}"/>
          </ac:cxnSpMkLst>
        </pc:cxnChg>
        <pc:cxnChg chg="mod">
          <ac:chgData name="Huy Pham" userId="918db3a1909f15e0" providerId="LiveId" clId="{03497528-0EE4-4D17-8645-95BD1B1DEF06}" dt="2024-04-01T08:23:08.577" v="3058" actId="1038"/>
          <ac:cxnSpMkLst>
            <pc:docMk/>
            <pc:sldMk cId="3455185616" sldId="449"/>
            <ac:cxnSpMk id="25" creationId="{091419E0-9ECC-9774-361E-209E977E0B83}"/>
          </ac:cxnSpMkLst>
        </pc:cxnChg>
        <pc:cxnChg chg="mod">
          <ac:chgData name="Huy Pham" userId="918db3a1909f15e0" providerId="LiveId" clId="{03497528-0EE4-4D17-8645-95BD1B1DEF06}" dt="2024-04-01T08:23:08.577" v="3058" actId="1038"/>
          <ac:cxnSpMkLst>
            <pc:docMk/>
            <pc:sldMk cId="3455185616" sldId="449"/>
            <ac:cxnSpMk id="31" creationId="{B2031978-5950-86B5-C318-33ECF9F707A6}"/>
          </ac:cxnSpMkLst>
        </pc:cxnChg>
        <pc:cxnChg chg="mod">
          <ac:chgData name="Huy Pham" userId="918db3a1909f15e0" providerId="LiveId" clId="{03497528-0EE4-4D17-8645-95BD1B1DEF06}" dt="2024-04-01T08:23:08.577" v="3058" actId="1038"/>
          <ac:cxnSpMkLst>
            <pc:docMk/>
            <pc:sldMk cId="3455185616" sldId="449"/>
            <ac:cxnSpMk id="32" creationId="{38067A11-FFB6-11C0-35E3-55FBCE2038EF}"/>
          </ac:cxnSpMkLst>
        </pc:cxnChg>
        <pc:cxnChg chg="mod">
          <ac:chgData name="Huy Pham" userId="918db3a1909f15e0" providerId="LiveId" clId="{03497528-0EE4-4D17-8645-95BD1B1DEF06}" dt="2024-04-01T08:23:08.577" v="3058" actId="1038"/>
          <ac:cxnSpMkLst>
            <pc:docMk/>
            <pc:sldMk cId="3455185616" sldId="449"/>
            <ac:cxnSpMk id="41" creationId="{E4306965-EE83-B7AB-B672-3B3D575851B7}"/>
          </ac:cxnSpMkLst>
        </pc:cxnChg>
      </pc:sldChg>
      <pc:sldChg chg="addSp delSp modSp add mod delAnim">
        <pc:chgData name="Huy Pham" userId="918db3a1909f15e0" providerId="LiveId" clId="{03497528-0EE4-4D17-8645-95BD1B1DEF06}" dt="2024-03-27T07:48:28.390" v="2129" actId="20577"/>
        <pc:sldMkLst>
          <pc:docMk/>
          <pc:sldMk cId="4211675963" sldId="450"/>
        </pc:sldMkLst>
        <pc:spChg chg="mod">
          <ac:chgData name="Huy Pham" userId="918db3a1909f15e0" providerId="LiveId" clId="{03497528-0EE4-4D17-8645-95BD1B1DEF06}" dt="2024-03-27T07:20:37.968" v="1797" actId="20577"/>
          <ac:spMkLst>
            <pc:docMk/>
            <pc:sldMk cId="4211675963" sldId="450"/>
            <ac:spMk id="12" creationId="{C48652AC-C627-2B19-2990-1EF69B0ACB9F}"/>
          </ac:spMkLst>
        </pc:spChg>
        <pc:spChg chg="del">
          <ac:chgData name="Huy Pham" userId="918db3a1909f15e0" providerId="LiveId" clId="{03497528-0EE4-4D17-8645-95BD1B1DEF06}" dt="2024-03-27T07:20:30.895" v="1794" actId="478"/>
          <ac:spMkLst>
            <pc:docMk/>
            <pc:sldMk cId="4211675963" sldId="450"/>
            <ac:spMk id="20" creationId="{A06BA14A-8D8C-664A-A722-7DAD205B5E1D}"/>
          </ac:spMkLst>
        </pc:spChg>
        <pc:spChg chg="del">
          <ac:chgData name="Huy Pham" userId="918db3a1909f15e0" providerId="LiveId" clId="{03497528-0EE4-4D17-8645-95BD1B1DEF06}" dt="2024-03-27T07:20:28.835" v="1793" actId="478"/>
          <ac:spMkLst>
            <pc:docMk/>
            <pc:sldMk cId="4211675963" sldId="450"/>
            <ac:spMk id="22" creationId="{D8E7221C-00A7-798C-B5FD-73512A3FF337}"/>
          </ac:spMkLst>
        </pc:spChg>
        <pc:spChg chg="del">
          <ac:chgData name="Huy Pham" userId="918db3a1909f15e0" providerId="LiveId" clId="{03497528-0EE4-4D17-8645-95BD1B1DEF06}" dt="2024-03-27T07:23:30.240" v="1849" actId="478"/>
          <ac:spMkLst>
            <pc:docMk/>
            <pc:sldMk cId="4211675963" sldId="450"/>
            <ac:spMk id="24" creationId="{F635A5CF-8043-079F-598A-396A40B06227}"/>
          </ac:spMkLst>
        </pc:spChg>
        <pc:spChg chg="del">
          <ac:chgData name="Huy Pham" userId="918db3a1909f15e0" providerId="LiveId" clId="{03497528-0EE4-4D17-8645-95BD1B1DEF06}" dt="2024-03-27T07:20:33.687" v="1795" actId="478"/>
          <ac:spMkLst>
            <pc:docMk/>
            <pc:sldMk cId="4211675963" sldId="450"/>
            <ac:spMk id="26" creationId="{66E545A0-972F-F87B-C655-6EDE5F655431}"/>
          </ac:spMkLst>
        </pc:spChg>
        <pc:spChg chg="add del mod">
          <ac:chgData name="Huy Pham" userId="918db3a1909f15e0" providerId="LiveId" clId="{03497528-0EE4-4D17-8645-95BD1B1DEF06}" dt="2024-03-27T07:21:27.120" v="1815" actId="21"/>
          <ac:spMkLst>
            <pc:docMk/>
            <pc:sldMk cId="4211675963" sldId="450"/>
            <ac:spMk id="27" creationId="{A107801B-3E47-DD35-1A65-09D97AD76660}"/>
          </ac:spMkLst>
        </pc:spChg>
        <pc:spChg chg="del">
          <ac:chgData name="Huy Pham" userId="918db3a1909f15e0" providerId="LiveId" clId="{03497528-0EE4-4D17-8645-95BD1B1DEF06}" dt="2024-03-27T07:23:30.240" v="1849" actId="478"/>
          <ac:spMkLst>
            <pc:docMk/>
            <pc:sldMk cId="4211675963" sldId="450"/>
            <ac:spMk id="29" creationId="{5F1B45D8-3941-5640-CBAF-2414477FE674}"/>
          </ac:spMkLst>
        </pc:spChg>
        <pc:spChg chg="del">
          <ac:chgData name="Huy Pham" userId="918db3a1909f15e0" providerId="LiveId" clId="{03497528-0EE4-4D17-8645-95BD1B1DEF06}" dt="2024-03-27T07:23:30.240" v="1849" actId="478"/>
          <ac:spMkLst>
            <pc:docMk/>
            <pc:sldMk cId="4211675963" sldId="450"/>
            <ac:spMk id="30" creationId="{0807ECE7-94BC-2E0C-3E4F-CEC52F73059C}"/>
          </ac:spMkLst>
        </pc:spChg>
        <pc:spChg chg="del">
          <ac:chgData name="Huy Pham" userId="918db3a1909f15e0" providerId="LiveId" clId="{03497528-0EE4-4D17-8645-95BD1B1DEF06}" dt="2024-03-27T07:23:30.240" v="1849" actId="478"/>
          <ac:spMkLst>
            <pc:docMk/>
            <pc:sldMk cId="4211675963" sldId="450"/>
            <ac:spMk id="33" creationId="{4673A043-9E73-45D3-4114-093B13AB5FA2}"/>
          </ac:spMkLst>
        </pc:spChg>
        <pc:spChg chg="del">
          <ac:chgData name="Huy Pham" userId="918db3a1909f15e0" providerId="LiveId" clId="{03497528-0EE4-4D17-8645-95BD1B1DEF06}" dt="2024-03-27T07:23:30.240" v="1849" actId="478"/>
          <ac:spMkLst>
            <pc:docMk/>
            <pc:sldMk cId="4211675963" sldId="450"/>
            <ac:spMk id="34" creationId="{6C3E15A7-1AA4-F554-1CCB-D8622B008D22}"/>
          </ac:spMkLst>
        </pc:spChg>
        <pc:spChg chg="del">
          <ac:chgData name="Huy Pham" userId="918db3a1909f15e0" providerId="LiveId" clId="{03497528-0EE4-4D17-8645-95BD1B1DEF06}" dt="2024-03-27T07:23:30.240" v="1849" actId="478"/>
          <ac:spMkLst>
            <pc:docMk/>
            <pc:sldMk cId="4211675963" sldId="450"/>
            <ac:spMk id="35" creationId="{CDFE7A76-B281-6053-DA40-AE87D01DE171}"/>
          </ac:spMkLst>
        </pc:spChg>
        <pc:spChg chg="del">
          <ac:chgData name="Huy Pham" userId="918db3a1909f15e0" providerId="LiveId" clId="{03497528-0EE4-4D17-8645-95BD1B1DEF06}" dt="2024-03-27T07:23:30.240" v="1849" actId="478"/>
          <ac:spMkLst>
            <pc:docMk/>
            <pc:sldMk cId="4211675963" sldId="450"/>
            <ac:spMk id="36" creationId="{C73C3F55-9DDD-8E71-E785-A2278D20D049}"/>
          </ac:spMkLst>
        </pc:spChg>
        <pc:spChg chg="del">
          <ac:chgData name="Huy Pham" userId="918db3a1909f15e0" providerId="LiveId" clId="{03497528-0EE4-4D17-8645-95BD1B1DEF06}" dt="2024-03-27T07:23:30.240" v="1849" actId="478"/>
          <ac:spMkLst>
            <pc:docMk/>
            <pc:sldMk cId="4211675963" sldId="450"/>
            <ac:spMk id="37" creationId="{3627CA1A-B6B2-16A7-3431-F96880437D16}"/>
          </ac:spMkLst>
        </pc:spChg>
        <pc:spChg chg="del">
          <ac:chgData name="Huy Pham" userId="918db3a1909f15e0" providerId="LiveId" clId="{03497528-0EE4-4D17-8645-95BD1B1DEF06}" dt="2024-03-27T07:23:30.240" v="1849" actId="478"/>
          <ac:spMkLst>
            <pc:docMk/>
            <pc:sldMk cId="4211675963" sldId="450"/>
            <ac:spMk id="38" creationId="{A1C3D273-21E5-F135-9856-27E92E1A9BDB}"/>
          </ac:spMkLst>
        </pc:spChg>
        <pc:spChg chg="del">
          <ac:chgData name="Huy Pham" userId="918db3a1909f15e0" providerId="LiveId" clId="{03497528-0EE4-4D17-8645-95BD1B1DEF06}" dt="2024-03-27T07:23:30.240" v="1849" actId="478"/>
          <ac:spMkLst>
            <pc:docMk/>
            <pc:sldMk cId="4211675963" sldId="450"/>
            <ac:spMk id="39" creationId="{D61CEFCE-1B85-CF06-A346-25516B97E2FB}"/>
          </ac:spMkLst>
        </pc:spChg>
        <pc:spChg chg="add del">
          <ac:chgData name="Huy Pham" userId="918db3a1909f15e0" providerId="LiveId" clId="{03497528-0EE4-4D17-8645-95BD1B1DEF06}" dt="2024-03-27T07:21:27.120" v="1815" actId="21"/>
          <ac:spMkLst>
            <pc:docMk/>
            <pc:sldMk cId="4211675963" sldId="450"/>
            <ac:spMk id="43" creationId="{4991B864-16EE-393F-5A52-88E84B09239F}"/>
          </ac:spMkLst>
        </pc:spChg>
        <pc:spChg chg="del">
          <ac:chgData name="Huy Pham" userId="918db3a1909f15e0" providerId="LiveId" clId="{03497528-0EE4-4D17-8645-95BD1B1DEF06}" dt="2024-03-27T07:23:30.240" v="1849" actId="478"/>
          <ac:spMkLst>
            <pc:docMk/>
            <pc:sldMk cId="4211675963" sldId="450"/>
            <ac:spMk id="45" creationId="{9487C2DA-526B-A165-8A66-7D6581A0E6FB}"/>
          </ac:spMkLst>
        </pc:spChg>
        <pc:spChg chg="del">
          <ac:chgData name="Huy Pham" userId="918db3a1909f15e0" providerId="LiveId" clId="{03497528-0EE4-4D17-8645-95BD1B1DEF06}" dt="2024-03-27T07:23:30.240" v="1849" actId="478"/>
          <ac:spMkLst>
            <pc:docMk/>
            <pc:sldMk cId="4211675963" sldId="450"/>
            <ac:spMk id="48" creationId="{2099692A-A535-69DC-3085-B97DBD350CF7}"/>
          </ac:spMkLst>
        </pc:spChg>
        <pc:spChg chg="del">
          <ac:chgData name="Huy Pham" userId="918db3a1909f15e0" providerId="LiveId" clId="{03497528-0EE4-4D17-8645-95BD1B1DEF06}" dt="2024-03-27T07:23:30.240" v="1849" actId="478"/>
          <ac:spMkLst>
            <pc:docMk/>
            <pc:sldMk cId="4211675963" sldId="450"/>
            <ac:spMk id="50" creationId="{2AF80576-0A7C-7905-EE2D-19A9039B1F97}"/>
          </ac:spMkLst>
        </pc:spChg>
        <pc:spChg chg="del">
          <ac:chgData name="Huy Pham" userId="918db3a1909f15e0" providerId="LiveId" clId="{03497528-0EE4-4D17-8645-95BD1B1DEF06}" dt="2024-03-27T07:23:30.240" v="1849" actId="478"/>
          <ac:spMkLst>
            <pc:docMk/>
            <pc:sldMk cId="4211675963" sldId="450"/>
            <ac:spMk id="51" creationId="{15DC6F4C-D703-8AF6-CBFA-885B26C0A2CE}"/>
          </ac:spMkLst>
        </pc:spChg>
        <pc:spChg chg="add mod">
          <ac:chgData name="Huy Pham" userId="918db3a1909f15e0" providerId="LiveId" clId="{03497528-0EE4-4D17-8645-95BD1B1DEF06}" dt="2024-03-27T07:34:15.607" v="1955" actId="208"/>
          <ac:spMkLst>
            <pc:docMk/>
            <pc:sldMk cId="4211675963" sldId="450"/>
            <ac:spMk id="52" creationId="{2E03354A-801A-8DD5-2CE0-ED4984B822E7}"/>
          </ac:spMkLst>
        </pc:spChg>
        <pc:spChg chg="add mod">
          <ac:chgData name="Huy Pham" userId="918db3a1909f15e0" providerId="LiveId" clId="{03497528-0EE4-4D17-8645-95BD1B1DEF06}" dt="2024-03-27T07:39:34.836" v="2065" actId="208"/>
          <ac:spMkLst>
            <pc:docMk/>
            <pc:sldMk cId="4211675963" sldId="450"/>
            <ac:spMk id="53" creationId="{8A0E69EE-8DE8-F73E-F08C-E01B426A734C}"/>
          </ac:spMkLst>
        </pc:spChg>
        <pc:spChg chg="add mod">
          <ac:chgData name="Huy Pham" userId="918db3a1909f15e0" providerId="LiveId" clId="{03497528-0EE4-4D17-8645-95BD1B1DEF06}" dt="2024-03-27T07:33:39.644" v="1950" actId="1076"/>
          <ac:spMkLst>
            <pc:docMk/>
            <pc:sldMk cId="4211675963" sldId="450"/>
            <ac:spMk id="57" creationId="{62DBAC4B-19C1-D0BD-D3D5-EA8D133CAA0D}"/>
          </ac:spMkLst>
        </pc:spChg>
        <pc:spChg chg="add mod">
          <ac:chgData name="Huy Pham" userId="918db3a1909f15e0" providerId="LiveId" clId="{03497528-0EE4-4D17-8645-95BD1B1DEF06}" dt="2024-03-27T07:38:10.875" v="1985" actId="1076"/>
          <ac:spMkLst>
            <pc:docMk/>
            <pc:sldMk cId="4211675963" sldId="450"/>
            <ac:spMk id="58" creationId="{0BD5DE94-E425-630E-FB06-F4E508C483F3}"/>
          </ac:spMkLst>
        </pc:spChg>
        <pc:spChg chg="add mod">
          <ac:chgData name="Huy Pham" userId="918db3a1909f15e0" providerId="LiveId" clId="{03497528-0EE4-4D17-8645-95BD1B1DEF06}" dt="2024-03-27T07:33:39.644" v="1950" actId="1076"/>
          <ac:spMkLst>
            <pc:docMk/>
            <pc:sldMk cId="4211675963" sldId="450"/>
            <ac:spMk id="59" creationId="{C735AAFA-8627-B594-6462-69DA04A88208}"/>
          </ac:spMkLst>
        </pc:spChg>
        <pc:spChg chg="add mod">
          <ac:chgData name="Huy Pham" userId="918db3a1909f15e0" providerId="LiveId" clId="{03497528-0EE4-4D17-8645-95BD1B1DEF06}" dt="2024-03-27T07:33:39.644" v="1950" actId="1076"/>
          <ac:spMkLst>
            <pc:docMk/>
            <pc:sldMk cId="4211675963" sldId="450"/>
            <ac:spMk id="60" creationId="{7605F4A1-E167-6EA3-42E9-1244AF6D76D8}"/>
          </ac:spMkLst>
        </pc:spChg>
        <pc:spChg chg="add mod">
          <ac:chgData name="Huy Pham" userId="918db3a1909f15e0" providerId="LiveId" clId="{03497528-0EE4-4D17-8645-95BD1B1DEF06}" dt="2024-03-27T07:37:20.022" v="1972" actId="1076"/>
          <ac:spMkLst>
            <pc:docMk/>
            <pc:sldMk cId="4211675963" sldId="450"/>
            <ac:spMk id="66" creationId="{6023594F-74E7-BD81-BDF9-741594F83ADE}"/>
          </ac:spMkLst>
        </pc:spChg>
        <pc:spChg chg="add mod">
          <ac:chgData name="Huy Pham" userId="918db3a1909f15e0" providerId="LiveId" clId="{03497528-0EE4-4D17-8645-95BD1B1DEF06}" dt="2024-03-27T07:37:38.439" v="1978" actId="1076"/>
          <ac:spMkLst>
            <pc:docMk/>
            <pc:sldMk cId="4211675963" sldId="450"/>
            <ac:spMk id="67" creationId="{0A19BA62-79F0-AF19-20C9-069881DFDEE0}"/>
          </ac:spMkLst>
        </pc:spChg>
        <pc:spChg chg="add mod">
          <ac:chgData name="Huy Pham" userId="918db3a1909f15e0" providerId="LiveId" clId="{03497528-0EE4-4D17-8645-95BD1B1DEF06}" dt="2024-03-27T07:38:18.788" v="1988" actId="207"/>
          <ac:spMkLst>
            <pc:docMk/>
            <pc:sldMk cId="4211675963" sldId="450"/>
            <ac:spMk id="68" creationId="{DC5A83B1-F1C1-9C9A-542C-6720D13066D0}"/>
          </ac:spMkLst>
        </pc:spChg>
        <pc:spChg chg="add mod">
          <ac:chgData name="Huy Pham" userId="918db3a1909f15e0" providerId="LiveId" clId="{03497528-0EE4-4D17-8645-95BD1B1DEF06}" dt="2024-03-27T07:38:55.154" v="2000" actId="1037"/>
          <ac:spMkLst>
            <pc:docMk/>
            <pc:sldMk cId="4211675963" sldId="450"/>
            <ac:spMk id="71" creationId="{6BC62D39-B6CE-28A7-C2CA-C9C1D0D71E7F}"/>
          </ac:spMkLst>
        </pc:spChg>
        <pc:spChg chg="add mod">
          <ac:chgData name="Huy Pham" userId="918db3a1909f15e0" providerId="LiveId" clId="{03497528-0EE4-4D17-8645-95BD1B1DEF06}" dt="2024-03-27T07:38:55.154" v="2000" actId="1037"/>
          <ac:spMkLst>
            <pc:docMk/>
            <pc:sldMk cId="4211675963" sldId="450"/>
            <ac:spMk id="72" creationId="{FC26115E-1F77-310C-A5E6-627563957AF7}"/>
          </ac:spMkLst>
        </pc:spChg>
        <pc:spChg chg="add mod">
          <ac:chgData name="Huy Pham" userId="918db3a1909f15e0" providerId="LiveId" clId="{03497528-0EE4-4D17-8645-95BD1B1DEF06}" dt="2024-03-27T07:38:55.154" v="2000" actId="1037"/>
          <ac:spMkLst>
            <pc:docMk/>
            <pc:sldMk cId="4211675963" sldId="450"/>
            <ac:spMk id="73" creationId="{2E671BC5-060E-4877-0F68-98951A1BB138}"/>
          </ac:spMkLst>
        </pc:spChg>
        <pc:spChg chg="add mod">
          <ac:chgData name="Huy Pham" userId="918db3a1909f15e0" providerId="LiveId" clId="{03497528-0EE4-4D17-8645-95BD1B1DEF06}" dt="2024-03-27T07:38:55.154" v="2000" actId="1037"/>
          <ac:spMkLst>
            <pc:docMk/>
            <pc:sldMk cId="4211675963" sldId="450"/>
            <ac:spMk id="74" creationId="{25A9A82C-6357-A5CE-ADF6-34797777BE99}"/>
          </ac:spMkLst>
        </pc:spChg>
        <pc:spChg chg="add mod">
          <ac:chgData name="Huy Pham" userId="918db3a1909f15e0" providerId="LiveId" clId="{03497528-0EE4-4D17-8645-95BD1B1DEF06}" dt="2024-03-27T07:47:14.056" v="2103" actId="1076"/>
          <ac:spMkLst>
            <pc:docMk/>
            <pc:sldMk cId="4211675963" sldId="450"/>
            <ac:spMk id="77" creationId="{6233246E-61F2-C852-1910-651F18EA52C5}"/>
          </ac:spMkLst>
        </pc:spChg>
        <pc:spChg chg="add mod">
          <ac:chgData name="Huy Pham" userId="918db3a1909f15e0" providerId="LiveId" clId="{03497528-0EE4-4D17-8645-95BD1B1DEF06}" dt="2024-03-27T07:40:09.421" v="2094" actId="1076"/>
          <ac:spMkLst>
            <pc:docMk/>
            <pc:sldMk cId="4211675963" sldId="450"/>
            <ac:spMk id="78" creationId="{C43F9F03-00A3-96EA-F9D0-46D243ECC894}"/>
          </ac:spMkLst>
        </pc:spChg>
        <pc:spChg chg="add mod">
          <ac:chgData name="Huy Pham" userId="918db3a1909f15e0" providerId="LiveId" clId="{03497528-0EE4-4D17-8645-95BD1B1DEF06}" dt="2024-03-27T07:40:30.176" v="2102" actId="688"/>
          <ac:spMkLst>
            <pc:docMk/>
            <pc:sldMk cId="4211675963" sldId="450"/>
            <ac:spMk id="79" creationId="{09C536F7-46C8-DA65-A160-A3F0B6ADCF2B}"/>
          </ac:spMkLst>
        </pc:spChg>
        <pc:spChg chg="add del mod">
          <ac:chgData name="Huy Pham" userId="918db3a1909f15e0" providerId="LiveId" clId="{03497528-0EE4-4D17-8645-95BD1B1DEF06}" dt="2024-03-27T07:47:24.040" v="2106" actId="478"/>
          <ac:spMkLst>
            <pc:docMk/>
            <pc:sldMk cId="4211675963" sldId="450"/>
            <ac:spMk id="80" creationId="{83A29456-7782-A6A6-F61D-D93F9EFF35C0}"/>
          </ac:spMkLst>
        </pc:spChg>
        <pc:spChg chg="add mod">
          <ac:chgData name="Huy Pham" userId="918db3a1909f15e0" providerId="LiveId" clId="{03497528-0EE4-4D17-8645-95BD1B1DEF06}" dt="2024-03-27T07:47:21.922" v="2105" actId="1076"/>
          <ac:spMkLst>
            <pc:docMk/>
            <pc:sldMk cId="4211675963" sldId="450"/>
            <ac:spMk id="81" creationId="{D6C57F6C-77B7-F872-3553-52662802AA5C}"/>
          </ac:spMkLst>
        </pc:spChg>
        <pc:spChg chg="add mod">
          <ac:chgData name="Huy Pham" userId="918db3a1909f15e0" providerId="LiveId" clId="{03497528-0EE4-4D17-8645-95BD1B1DEF06}" dt="2024-03-27T07:48:01.148" v="2119" actId="1076"/>
          <ac:spMkLst>
            <pc:docMk/>
            <pc:sldMk cId="4211675963" sldId="450"/>
            <ac:spMk id="84" creationId="{E3DEAC6E-CF70-FE5D-84B4-4664ECB8D082}"/>
          </ac:spMkLst>
        </pc:spChg>
        <pc:spChg chg="add mod">
          <ac:chgData name="Huy Pham" userId="918db3a1909f15e0" providerId="LiveId" clId="{03497528-0EE4-4D17-8645-95BD1B1DEF06}" dt="2024-03-27T07:48:22.385" v="2125" actId="207"/>
          <ac:spMkLst>
            <pc:docMk/>
            <pc:sldMk cId="4211675963" sldId="450"/>
            <ac:spMk id="85" creationId="{060F5B51-3E49-179D-AC12-0F6F91C8F674}"/>
          </ac:spMkLst>
        </pc:spChg>
        <pc:spChg chg="add mod">
          <ac:chgData name="Huy Pham" userId="918db3a1909f15e0" providerId="LiveId" clId="{03497528-0EE4-4D17-8645-95BD1B1DEF06}" dt="2024-03-27T07:48:28.390" v="2129" actId="20577"/>
          <ac:spMkLst>
            <pc:docMk/>
            <pc:sldMk cId="4211675963" sldId="450"/>
            <ac:spMk id="86" creationId="{8DC43B32-4F78-E35A-510D-2BAF3481551A}"/>
          </ac:spMkLst>
        </pc:spChg>
        <pc:graphicFrameChg chg="add del mod">
          <ac:chgData name="Huy Pham" userId="918db3a1909f15e0" providerId="LiveId" clId="{03497528-0EE4-4D17-8645-95BD1B1DEF06}" dt="2024-03-27T07:20:53.358" v="1800"/>
          <ac:graphicFrameMkLst>
            <pc:docMk/>
            <pc:sldMk cId="4211675963" sldId="450"/>
            <ac:graphicFrameMk id="19" creationId="{64C8EEC4-94DC-60B5-A260-D70FEDBF5338}"/>
          </ac:graphicFrameMkLst>
        </pc:graphicFrameChg>
        <pc:graphicFrameChg chg="add del mod">
          <ac:chgData name="Huy Pham" userId="918db3a1909f15e0" providerId="LiveId" clId="{03497528-0EE4-4D17-8645-95BD1B1DEF06}" dt="2024-03-27T07:21:09.879" v="1809"/>
          <ac:graphicFrameMkLst>
            <pc:docMk/>
            <pc:sldMk cId="4211675963" sldId="450"/>
            <ac:graphicFrameMk id="28" creationId="{1D3BEC6F-3421-2BE2-E57C-A74386AE678B}"/>
          </ac:graphicFrameMkLst>
        </pc:graphicFrameChg>
        <pc:graphicFrameChg chg="add del mod">
          <ac:chgData name="Huy Pham" userId="918db3a1909f15e0" providerId="LiveId" clId="{03497528-0EE4-4D17-8645-95BD1B1DEF06}" dt="2024-03-27T07:21:11.094" v="1812"/>
          <ac:graphicFrameMkLst>
            <pc:docMk/>
            <pc:sldMk cId="4211675963" sldId="450"/>
            <ac:graphicFrameMk id="40" creationId="{74D5B930-E62E-069C-EEF8-85E17AA7C48D}"/>
          </ac:graphicFrameMkLst>
        </pc:graphicFrameChg>
        <pc:graphicFrameChg chg="add del mod">
          <ac:chgData name="Huy Pham" userId="918db3a1909f15e0" providerId="LiveId" clId="{03497528-0EE4-4D17-8645-95BD1B1DEF06}" dt="2024-03-27T07:47:44.017" v="2109"/>
          <ac:graphicFrameMkLst>
            <pc:docMk/>
            <pc:sldMk cId="4211675963" sldId="450"/>
            <ac:graphicFrameMk id="82" creationId="{33B693DC-2837-3B1A-CE1E-DFDAD493BBD2}"/>
          </ac:graphicFrameMkLst>
        </pc:graphicFrameChg>
        <pc:picChg chg="add del mod">
          <ac:chgData name="Huy Pham" userId="918db3a1909f15e0" providerId="LiveId" clId="{03497528-0EE4-4D17-8645-95BD1B1DEF06}" dt="2024-03-27T07:33:19.704" v="1946" actId="21"/>
          <ac:picMkLst>
            <pc:docMk/>
            <pc:sldMk cId="4211675963" sldId="450"/>
            <ac:picMk id="44" creationId="{7C6DC733-8091-5DED-92CB-D5EBBEF17E3B}"/>
          </ac:picMkLst>
        </pc:picChg>
        <pc:picChg chg="add del mod">
          <ac:chgData name="Huy Pham" userId="918db3a1909f15e0" providerId="LiveId" clId="{03497528-0EE4-4D17-8645-95BD1B1DEF06}" dt="2024-03-27T07:26:40.166" v="1886" actId="478"/>
          <ac:picMkLst>
            <pc:docMk/>
            <pc:sldMk cId="4211675963" sldId="450"/>
            <ac:picMk id="46" creationId="{057B03B9-0948-92BA-630E-CF9CE58CFBDB}"/>
          </ac:picMkLst>
        </pc:picChg>
        <pc:picChg chg="add del mod">
          <ac:chgData name="Huy Pham" userId="918db3a1909f15e0" providerId="LiveId" clId="{03497528-0EE4-4D17-8645-95BD1B1DEF06}" dt="2024-03-27T07:40:16.580" v="2097" actId="478"/>
          <ac:picMkLst>
            <pc:docMk/>
            <pc:sldMk cId="4211675963" sldId="450"/>
            <ac:picMk id="47" creationId="{1FBF3302-EE51-BB12-E03D-9CF57570D4C0}"/>
          </ac:picMkLst>
        </pc:picChg>
        <pc:picChg chg="add del mod">
          <ac:chgData name="Huy Pham" userId="918db3a1909f15e0" providerId="LiveId" clId="{03497528-0EE4-4D17-8645-95BD1B1DEF06}" dt="2024-03-27T07:26:39.619" v="1885" actId="478"/>
          <ac:picMkLst>
            <pc:docMk/>
            <pc:sldMk cId="4211675963" sldId="450"/>
            <ac:picMk id="49" creationId="{2F4A3582-A072-08FF-2FCF-4E36A60B1789}"/>
          </ac:picMkLst>
        </pc:picChg>
        <pc:picChg chg="add del mod">
          <ac:chgData name="Huy Pham" userId="918db3a1909f15e0" providerId="LiveId" clId="{03497528-0EE4-4D17-8645-95BD1B1DEF06}" dt="2024-03-27T07:38:33.241" v="1990" actId="478"/>
          <ac:picMkLst>
            <pc:docMk/>
            <pc:sldMk cId="4211675963" sldId="450"/>
            <ac:picMk id="61" creationId="{7C6DC733-8091-5DED-92CB-D5EBBEF17E3B}"/>
          </ac:picMkLst>
        </pc:picChg>
        <pc:cxnChg chg="del">
          <ac:chgData name="Huy Pham" userId="918db3a1909f15e0" providerId="LiveId" clId="{03497528-0EE4-4D17-8645-95BD1B1DEF06}" dt="2024-03-27T07:23:30.240" v="1849" actId="478"/>
          <ac:cxnSpMkLst>
            <pc:docMk/>
            <pc:sldMk cId="4211675963" sldId="450"/>
            <ac:cxnSpMk id="21" creationId="{7834DEE6-C6DF-8E7D-ED3B-D5D2B6BE9002}"/>
          </ac:cxnSpMkLst>
        </pc:cxnChg>
        <pc:cxnChg chg="del">
          <ac:chgData name="Huy Pham" userId="918db3a1909f15e0" providerId="LiveId" clId="{03497528-0EE4-4D17-8645-95BD1B1DEF06}" dt="2024-03-27T07:23:30.240" v="1849" actId="478"/>
          <ac:cxnSpMkLst>
            <pc:docMk/>
            <pc:sldMk cId="4211675963" sldId="450"/>
            <ac:cxnSpMk id="25" creationId="{091419E0-9ECC-9774-361E-209E977E0B83}"/>
          </ac:cxnSpMkLst>
        </pc:cxnChg>
        <pc:cxnChg chg="del">
          <ac:chgData name="Huy Pham" userId="918db3a1909f15e0" providerId="LiveId" clId="{03497528-0EE4-4D17-8645-95BD1B1DEF06}" dt="2024-03-27T07:23:30.240" v="1849" actId="478"/>
          <ac:cxnSpMkLst>
            <pc:docMk/>
            <pc:sldMk cId="4211675963" sldId="450"/>
            <ac:cxnSpMk id="31" creationId="{B2031978-5950-86B5-C318-33ECF9F707A6}"/>
          </ac:cxnSpMkLst>
        </pc:cxnChg>
        <pc:cxnChg chg="del">
          <ac:chgData name="Huy Pham" userId="918db3a1909f15e0" providerId="LiveId" clId="{03497528-0EE4-4D17-8645-95BD1B1DEF06}" dt="2024-03-27T07:23:30.240" v="1849" actId="478"/>
          <ac:cxnSpMkLst>
            <pc:docMk/>
            <pc:sldMk cId="4211675963" sldId="450"/>
            <ac:cxnSpMk id="32" creationId="{38067A11-FFB6-11C0-35E3-55FBCE2038EF}"/>
          </ac:cxnSpMkLst>
        </pc:cxnChg>
        <pc:cxnChg chg="del">
          <ac:chgData name="Huy Pham" userId="918db3a1909f15e0" providerId="LiveId" clId="{03497528-0EE4-4D17-8645-95BD1B1DEF06}" dt="2024-03-27T07:23:30.240" v="1849" actId="478"/>
          <ac:cxnSpMkLst>
            <pc:docMk/>
            <pc:sldMk cId="4211675963" sldId="450"/>
            <ac:cxnSpMk id="41" creationId="{E4306965-EE83-B7AB-B672-3B3D575851B7}"/>
          </ac:cxnSpMkLst>
        </pc:cxnChg>
        <pc:cxnChg chg="add mod">
          <ac:chgData name="Huy Pham" userId="918db3a1909f15e0" providerId="LiveId" clId="{03497528-0EE4-4D17-8645-95BD1B1DEF06}" dt="2024-03-27T07:36:33.253" v="1960" actId="14100"/>
          <ac:cxnSpMkLst>
            <pc:docMk/>
            <pc:sldMk cId="4211675963" sldId="450"/>
            <ac:cxnSpMk id="54" creationId="{E7A99174-C7CC-6ACC-495E-C37C8F533186}"/>
          </ac:cxnSpMkLst>
        </pc:cxnChg>
        <pc:cxnChg chg="add mod">
          <ac:chgData name="Huy Pham" userId="918db3a1909f15e0" providerId="LiveId" clId="{03497528-0EE4-4D17-8645-95BD1B1DEF06}" dt="2024-03-27T07:34:03.407" v="1954" actId="14100"/>
          <ac:cxnSpMkLst>
            <pc:docMk/>
            <pc:sldMk cId="4211675963" sldId="450"/>
            <ac:cxnSpMk id="55" creationId="{C303B98C-A317-3D0E-921F-1900F79BBDCB}"/>
          </ac:cxnSpMkLst>
        </pc:cxnChg>
        <pc:cxnChg chg="add mod">
          <ac:chgData name="Huy Pham" userId="918db3a1909f15e0" providerId="LiveId" clId="{03497528-0EE4-4D17-8645-95BD1B1DEF06}" dt="2024-03-27T07:33:56.021" v="1952" actId="14100"/>
          <ac:cxnSpMkLst>
            <pc:docMk/>
            <pc:sldMk cId="4211675963" sldId="450"/>
            <ac:cxnSpMk id="56" creationId="{A02425A0-6B22-9C8D-A309-AD0D7962AE3B}"/>
          </ac:cxnSpMkLst>
        </pc:cxnChg>
        <pc:cxnChg chg="add mod">
          <ac:chgData name="Huy Pham" userId="918db3a1909f15e0" providerId="LiveId" clId="{03497528-0EE4-4D17-8645-95BD1B1DEF06}" dt="2024-03-27T07:39:17.860" v="2062" actId="1036"/>
          <ac:cxnSpMkLst>
            <pc:docMk/>
            <pc:sldMk cId="4211675963" sldId="450"/>
            <ac:cxnSpMk id="69" creationId="{1578192B-21BF-B9FF-0895-9F914F89EF46}"/>
          </ac:cxnSpMkLst>
        </pc:cxnChg>
        <pc:cxnChg chg="add mod">
          <ac:chgData name="Huy Pham" userId="918db3a1909f15e0" providerId="LiveId" clId="{03497528-0EE4-4D17-8645-95BD1B1DEF06}" dt="2024-03-27T07:39:51.089" v="2090" actId="14100"/>
          <ac:cxnSpMkLst>
            <pc:docMk/>
            <pc:sldMk cId="4211675963" sldId="450"/>
            <ac:cxnSpMk id="70" creationId="{7260001F-819F-7F49-D9AE-616420ABAAE9}"/>
          </ac:cxnSpMkLst>
        </pc:cxnChg>
        <pc:cxnChg chg="add mod">
          <ac:chgData name="Huy Pham" userId="918db3a1909f15e0" providerId="LiveId" clId="{03497528-0EE4-4D17-8645-95BD1B1DEF06}" dt="2024-03-27T07:39:31.315" v="2064" actId="1076"/>
          <ac:cxnSpMkLst>
            <pc:docMk/>
            <pc:sldMk cId="4211675963" sldId="450"/>
            <ac:cxnSpMk id="75" creationId="{2213D951-8A61-CF74-3EC2-2F7FB3C785D9}"/>
          </ac:cxnSpMkLst>
        </pc:cxnChg>
      </pc:sldChg>
      <pc:sldChg chg="addSp delSp modSp add mod">
        <pc:chgData name="Huy Pham" userId="918db3a1909f15e0" providerId="LiveId" clId="{03497528-0EE4-4D17-8645-95BD1B1DEF06}" dt="2024-03-27T08:58:27.558" v="2794" actId="1076"/>
        <pc:sldMkLst>
          <pc:docMk/>
          <pc:sldMk cId="3499520248" sldId="451"/>
        </pc:sldMkLst>
        <pc:spChg chg="add mod">
          <ac:chgData name="Huy Pham" userId="918db3a1909f15e0" providerId="LiveId" clId="{03497528-0EE4-4D17-8645-95BD1B1DEF06}" dt="2024-03-27T07:53:00.999" v="2162" actId="208"/>
          <ac:spMkLst>
            <pc:docMk/>
            <pc:sldMk cId="3499520248" sldId="451"/>
            <ac:spMk id="20" creationId="{D5B018BD-A882-4AF4-F952-95C331E7B72B}"/>
          </ac:spMkLst>
        </pc:spChg>
        <pc:spChg chg="add mod">
          <ac:chgData name="Huy Pham" userId="918db3a1909f15e0" providerId="LiveId" clId="{03497528-0EE4-4D17-8645-95BD1B1DEF06}" dt="2024-03-27T07:53:26.124" v="2188" actId="1076"/>
          <ac:spMkLst>
            <pc:docMk/>
            <pc:sldMk cId="3499520248" sldId="451"/>
            <ac:spMk id="24" creationId="{62DBAC4B-19C1-D0BD-D3D5-EA8D133CAA0D}"/>
          </ac:spMkLst>
        </pc:spChg>
        <pc:spChg chg="add mod">
          <ac:chgData name="Huy Pham" userId="918db3a1909f15e0" providerId="LiveId" clId="{03497528-0EE4-4D17-8645-95BD1B1DEF06}" dt="2024-03-27T07:52:53.242" v="2160" actId="1037"/>
          <ac:spMkLst>
            <pc:docMk/>
            <pc:sldMk cId="3499520248" sldId="451"/>
            <ac:spMk id="25" creationId="{0BD5DE94-E425-630E-FB06-F4E508C483F3}"/>
          </ac:spMkLst>
        </pc:spChg>
        <pc:spChg chg="add mod">
          <ac:chgData name="Huy Pham" userId="918db3a1909f15e0" providerId="LiveId" clId="{03497528-0EE4-4D17-8645-95BD1B1DEF06}" dt="2024-03-27T07:52:53.242" v="2160" actId="1037"/>
          <ac:spMkLst>
            <pc:docMk/>
            <pc:sldMk cId="3499520248" sldId="451"/>
            <ac:spMk id="26" creationId="{C735AAFA-8627-B594-6462-69DA04A88208}"/>
          </ac:spMkLst>
        </pc:spChg>
        <pc:spChg chg="add mod">
          <ac:chgData name="Huy Pham" userId="918db3a1909f15e0" providerId="LiveId" clId="{03497528-0EE4-4D17-8645-95BD1B1DEF06}" dt="2024-03-27T07:52:53.242" v="2160" actId="1037"/>
          <ac:spMkLst>
            <pc:docMk/>
            <pc:sldMk cId="3499520248" sldId="451"/>
            <ac:spMk id="27" creationId="{7605F4A1-E167-6EA3-42E9-1244AF6D76D8}"/>
          </ac:spMkLst>
        </pc:spChg>
        <pc:spChg chg="add mod">
          <ac:chgData name="Huy Pham" userId="918db3a1909f15e0" providerId="LiveId" clId="{03497528-0EE4-4D17-8645-95BD1B1DEF06}" dt="2024-03-27T07:52:53.242" v="2160" actId="1037"/>
          <ac:spMkLst>
            <pc:docMk/>
            <pc:sldMk cId="3499520248" sldId="451"/>
            <ac:spMk id="28" creationId="{6023594F-74E7-BD81-BDF9-741594F83ADE}"/>
          </ac:spMkLst>
        </pc:spChg>
        <pc:spChg chg="add mod">
          <ac:chgData name="Huy Pham" userId="918db3a1909f15e0" providerId="LiveId" clId="{03497528-0EE4-4D17-8645-95BD1B1DEF06}" dt="2024-03-27T07:52:53.242" v="2160" actId="1037"/>
          <ac:spMkLst>
            <pc:docMk/>
            <pc:sldMk cId="3499520248" sldId="451"/>
            <ac:spMk id="29" creationId="{0A19BA62-79F0-AF19-20C9-069881DFDEE0}"/>
          </ac:spMkLst>
        </pc:spChg>
        <pc:spChg chg="add mod">
          <ac:chgData name="Huy Pham" userId="918db3a1909f15e0" providerId="LiveId" clId="{03497528-0EE4-4D17-8645-95BD1B1DEF06}" dt="2024-03-27T08:58:27.558" v="2794" actId="1076"/>
          <ac:spMkLst>
            <pc:docMk/>
            <pc:sldMk cId="3499520248" sldId="451"/>
            <ac:spMk id="30" creationId="{DC5A83B1-F1C1-9C9A-542C-6720D13066D0}"/>
          </ac:spMkLst>
        </pc:spChg>
        <pc:spChg chg="add mod">
          <ac:chgData name="Huy Pham" userId="918db3a1909f15e0" providerId="LiveId" clId="{03497528-0EE4-4D17-8645-95BD1B1DEF06}" dt="2024-03-27T08:14:00.538" v="2272" actId="1035"/>
          <ac:spMkLst>
            <pc:docMk/>
            <pc:sldMk cId="3499520248" sldId="451"/>
            <ac:spMk id="33" creationId="{3E96E0F6-4E22-CC9B-0534-3679470EDB80}"/>
          </ac:spMkLst>
        </pc:spChg>
        <pc:spChg chg="add mod">
          <ac:chgData name="Huy Pham" userId="918db3a1909f15e0" providerId="LiveId" clId="{03497528-0EE4-4D17-8645-95BD1B1DEF06}" dt="2024-03-27T08:14:21.799" v="2280" actId="1076"/>
          <ac:spMkLst>
            <pc:docMk/>
            <pc:sldMk cId="3499520248" sldId="451"/>
            <ac:spMk id="36" creationId="{6BC62D39-B6CE-28A7-C2CA-C9C1D0D71E7F}"/>
          </ac:spMkLst>
        </pc:spChg>
        <pc:spChg chg="add mod">
          <ac:chgData name="Huy Pham" userId="918db3a1909f15e0" providerId="LiveId" clId="{03497528-0EE4-4D17-8645-95BD1B1DEF06}" dt="2024-03-27T08:13:33.364" v="2232" actId="1038"/>
          <ac:spMkLst>
            <pc:docMk/>
            <pc:sldMk cId="3499520248" sldId="451"/>
            <ac:spMk id="37" creationId="{2E671BC5-060E-4877-0F68-98951A1BB138}"/>
          </ac:spMkLst>
        </pc:spChg>
        <pc:spChg chg="add mod">
          <ac:chgData name="Huy Pham" userId="918db3a1909f15e0" providerId="LiveId" clId="{03497528-0EE4-4D17-8645-95BD1B1DEF06}" dt="2024-03-27T08:13:33.364" v="2232" actId="1038"/>
          <ac:spMkLst>
            <pc:docMk/>
            <pc:sldMk cId="3499520248" sldId="451"/>
            <ac:spMk id="38" creationId="{25A9A82C-6357-A5CE-ADF6-34797777BE99}"/>
          </ac:spMkLst>
        </pc:spChg>
        <pc:spChg chg="add mod">
          <ac:chgData name="Huy Pham" userId="918db3a1909f15e0" providerId="LiveId" clId="{03497528-0EE4-4D17-8645-95BD1B1DEF06}" dt="2024-03-27T08:13:33.364" v="2232" actId="1038"/>
          <ac:spMkLst>
            <pc:docMk/>
            <pc:sldMk cId="3499520248" sldId="451"/>
            <ac:spMk id="39" creationId="{D6C57F6C-77B7-F872-3553-52662802AA5C}"/>
          </ac:spMkLst>
        </pc:spChg>
        <pc:spChg chg="add mod">
          <ac:chgData name="Huy Pham" userId="918db3a1909f15e0" providerId="LiveId" clId="{03497528-0EE4-4D17-8645-95BD1B1DEF06}" dt="2024-03-27T08:30:07.326" v="2306" actId="1076"/>
          <ac:spMkLst>
            <pc:docMk/>
            <pc:sldMk cId="3499520248" sldId="451"/>
            <ac:spMk id="43" creationId="{5862AF0C-34A1-E59A-F61D-FF3E0EDDC162}"/>
          </ac:spMkLst>
        </pc:spChg>
        <pc:spChg chg="del mod">
          <ac:chgData name="Huy Pham" userId="918db3a1909f15e0" providerId="LiveId" clId="{03497528-0EE4-4D17-8645-95BD1B1DEF06}" dt="2024-03-27T07:52:29.379" v="2152" actId="478"/>
          <ac:spMkLst>
            <pc:docMk/>
            <pc:sldMk cId="3499520248" sldId="451"/>
            <ac:spMk id="52" creationId="{2E03354A-801A-8DD5-2CE0-ED4984B822E7}"/>
          </ac:spMkLst>
        </pc:spChg>
        <pc:spChg chg="del mod">
          <ac:chgData name="Huy Pham" userId="918db3a1909f15e0" providerId="LiveId" clId="{03497528-0EE4-4D17-8645-95BD1B1DEF06}" dt="2024-03-27T08:14:42.029" v="2284" actId="478"/>
          <ac:spMkLst>
            <pc:docMk/>
            <pc:sldMk cId="3499520248" sldId="451"/>
            <ac:spMk id="53" creationId="{8A0E69EE-8DE8-F73E-F08C-E01B426A734C}"/>
          </ac:spMkLst>
        </pc:spChg>
        <pc:spChg chg="del mod">
          <ac:chgData name="Huy Pham" userId="918db3a1909f15e0" providerId="LiveId" clId="{03497528-0EE4-4D17-8645-95BD1B1DEF06}" dt="2024-03-27T07:52:39.875" v="2154" actId="21"/>
          <ac:spMkLst>
            <pc:docMk/>
            <pc:sldMk cId="3499520248" sldId="451"/>
            <ac:spMk id="57" creationId="{62DBAC4B-19C1-D0BD-D3D5-EA8D133CAA0D}"/>
          </ac:spMkLst>
        </pc:spChg>
        <pc:spChg chg="del mod">
          <ac:chgData name="Huy Pham" userId="918db3a1909f15e0" providerId="LiveId" clId="{03497528-0EE4-4D17-8645-95BD1B1DEF06}" dt="2024-03-27T07:52:39.875" v="2154" actId="21"/>
          <ac:spMkLst>
            <pc:docMk/>
            <pc:sldMk cId="3499520248" sldId="451"/>
            <ac:spMk id="58" creationId="{0BD5DE94-E425-630E-FB06-F4E508C483F3}"/>
          </ac:spMkLst>
        </pc:spChg>
        <pc:spChg chg="del mod">
          <ac:chgData name="Huy Pham" userId="918db3a1909f15e0" providerId="LiveId" clId="{03497528-0EE4-4D17-8645-95BD1B1DEF06}" dt="2024-03-27T07:52:39.875" v="2154" actId="21"/>
          <ac:spMkLst>
            <pc:docMk/>
            <pc:sldMk cId="3499520248" sldId="451"/>
            <ac:spMk id="59" creationId="{C735AAFA-8627-B594-6462-69DA04A88208}"/>
          </ac:spMkLst>
        </pc:spChg>
        <pc:spChg chg="del mod">
          <ac:chgData name="Huy Pham" userId="918db3a1909f15e0" providerId="LiveId" clId="{03497528-0EE4-4D17-8645-95BD1B1DEF06}" dt="2024-03-27T07:52:39.875" v="2154" actId="21"/>
          <ac:spMkLst>
            <pc:docMk/>
            <pc:sldMk cId="3499520248" sldId="451"/>
            <ac:spMk id="60" creationId="{7605F4A1-E167-6EA3-42E9-1244AF6D76D8}"/>
          </ac:spMkLst>
        </pc:spChg>
        <pc:spChg chg="del mod">
          <ac:chgData name="Huy Pham" userId="918db3a1909f15e0" providerId="LiveId" clId="{03497528-0EE4-4D17-8645-95BD1B1DEF06}" dt="2024-03-27T07:52:39.875" v="2154" actId="21"/>
          <ac:spMkLst>
            <pc:docMk/>
            <pc:sldMk cId="3499520248" sldId="451"/>
            <ac:spMk id="66" creationId="{6023594F-74E7-BD81-BDF9-741594F83ADE}"/>
          </ac:spMkLst>
        </pc:spChg>
        <pc:spChg chg="del mod">
          <ac:chgData name="Huy Pham" userId="918db3a1909f15e0" providerId="LiveId" clId="{03497528-0EE4-4D17-8645-95BD1B1DEF06}" dt="2024-03-27T07:52:39.875" v="2154" actId="21"/>
          <ac:spMkLst>
            <pc:docMk/>
            <pc:sldMk cId="3499520248" sldId="451"/>
            <ac:spMk id="67" creationId="{0A19BA62-79F0-AF19-20C9-069881DFDEE0}"/>
          </ac:spMkLst>
        </pc:spChg>
        <pc:spChg chg="del mod">
          <ac:chgData name="Huy Pham" userId="918db3a1909f15e0" providerId="LiveId" clId="{03497528-0EE4-4D17-8645-95BD1B1DEF06}" dt="2024-03-27T07:52:39.875" v="2154" actId="21"/>
          <ac:spMkLst>
            <pc:docMk/>
            <pc:sldMk cId="3499520248" sldId="451"/>
            <ac:spMk id="68" creationId="{DC5A83B1-F1C1-9C9A-542C-6720D13066D0}"/>
          </ac:spMkLst>
        </pc:spChg>
        <pc:spChg chg="del mod">
          <ac:chgData name="Huy Pham" userId="918db3a1909f15e0" providerId="LiveId" clId="{03497528-0EE4-4D17-8645-95BD1B1DEF06}" dt="2024-03-27T08:13:25.847" v="2223" actId="21"/>
          <ac:spMkLst>
            <pc:docMk/>
            <pc:sldMk cId="3499520248" sldId="451"/>
            <ac:spMk id="71" creationId="{6BC62D39-B6CE-28A7-C2CA-C9C1D0D71E7F}"/>
          </ac:spMkLst>
        </pc:spChg>
        <pc:spChg chg="del mod">
          <ac:chgData name="Huy Pham" userId="918db3a1909f15e0" providerId="LiveId" clId="{03497528-0EE4-4D17-8645-95BD1B1DEF06}" dt="2024-03-27T08:13:25.847" v="2223" actId="21"/>
          <ac:spMkLst>
            <pc:docMk/>
            <pc:sldMk cId="3499520248" sldId="451"/>
            <ac:spMk id="73" creationId="{2E671BC5-060E-4877-0F68-98951A1BB138}"/>
          </ac:spMkLst>
        </pc:spChg>
        <pc:spChg chg="del mod">
          <ac:chgData name="Huy Pham" userId="918db3a1909f15e0" providerId="LiveId" clId="{03497528-0EE4-4D17-8645-95BD1B1DEF06}" dt="2024-03-27T08:13:25.847" v="2223" actId="21"/>
          <ac:spMkLst>
            <pc:docMk/>
            <pc:sldMk cId="3499520248" sldId="451"/>
            <ac:spMk id="74" creationId="{25A9A82C-6357-A5CE-ADF6-34797777BE99}"/>
          </ac:spMkLst>
        </pc:spChg>
        <pc:spChg chg="mod">
          <ac:chgData name="Huy Pham" userId="918db3a1909f15e0" providerId="LiveId" clId="{03497528-0EE4-4D17-8645-95BD1B1DEF06}" dt="2024-03-27T08:14:24.354" v="2281" actId="1076"/>
          <ac:spMkLst>
            <pc:docMk/>
            <pc:sldMk cId="3499520248" sldId="451"/>
            <ac:spMk id="77" creationId="{6233246E-61F2-C852-1910-651F18EA52C5}"/>
          </ac:spMkLst>
        </pc:spChg>
        <pc:spChg chg="mod">
          <ac:chgData name="Huy Pham" userId="918db3a1909f15e0" providerId="LiveId" clId="{03497528-0EE4-4D17-8645-95BD1B1DEF06}" dt="2024-03-27T08:14:19.244" v="2279" actId="1076"/>
          <ac:spMkLst>
            <pc:docMk/>
            <pc:sldMk cId="3499520248" sldId="451"/>
            <ac:spMk id="78" creationId="{C43F9F03-00A3-96EA-F9D0-46D243ECC894}"/>
          </ac:spMkLst>
        </pc:spChg>
        <pc:spChg chg="mod">
          <ac:chgData name="Huy Pham" userId="918db3a1909f15e0" providerId="LiveId" clId="{03497528-0EE4-4D17-8645-95BD1B1DEF06}" dt="2024-03-27T08:15:08.348" v="2288" actId="688"/>
          <ac:spMkLst>
            <pc:docMk/>
            <pc:sldMk cId="3499520248" sldId="451"/>
            <ac:spMk id="79" creationId="{09C536F7-46C8-DA65-A160-A3F0B6ADCF2B}"/>
          </ac:spMkLst>
        </pc:spChg>
        <pc:spChg chg="del mod">
          <ac:chgData name="Huy Pham" userId="918db3a1909f15e0" providerId="LiveId" clId="{03497528-0EE4-4D17-8645-95BD1B1DEF06}" dt="2024-03-27T08:13:25.847" v="2223" actId="21"/>
          <ac:spMkLst>
            <pc:docMk/>
            <pc:sldMk cId="3499520248" sldId="451"/>
            <ac:spMk id="81" creationId="{D6C57F6C-77B7-F872-3553-52662802AA5C}"/>
          </ac:spMkLst>
        </pc:spChg>
        <pc:spChg chg="del">
          <ac:chgData name="Huy Pham" userId="918db3a1909f15e0" providerId="LiveId" clId="{03497528-0EE4-4D17-8645-95BD1B1DEF06}" dt="2024-03-27T07:49:50.632" v="2131" actId="478"/>
          <ac:spMkLst>
            <pc:docMk/>
            <pc:sldMk cId="3499520248" sldId="451"/>
            <ac:spMk id="84" creationId="{E3DEAC6E-CF70-FE5D-84B4-4664ECB8D082}"/>
          </ac:spMkLst>
        </pc:spChg>
        <pc:spChg chg="mod">
          <ac:chgData name="Huy Pham" userId="918db3a1909f15e0" providerId="LiveId" clId="{03497528-0EE4-4D17-8645-95BD1B1DEF06}" dt="2024-03-27T07:53:49.943" v="2196" actId="20577"/>
          <ac:spMkLst>
            <pc:docMk/>
            <pc:sldMk cId="3499520248" sldId="451"/>
            <ac:spMk id="85" creationId="{060F5B51-3E49-179D-AC12-0F6F91C8F674}"/>
          </ac:spMkLst>
        </pc:spChg>
        <pc:spChg chg="mod">
          <ac:chgData name="Huy Pham" userId="918db3a1909f15e0" providerId="LiveId" clId="{03497528-0EE4-4D17-8645-95BD1B1DEF06}" dt="2024-03-27T08:29:25.190" v="2291" actId="20577"/>
          <ac:spMkLst>
            <pc:docMk/>
            <pc:sldMk cId="3499520248" sldId="451"/>
            <ac:spMk id="86" creationId="{8DC43B32-4F78-E35A-510D-2BAF3481551A}"/>
          </ac:spMkLst>
        </pc:spChg>
        <pc:graphicFrameChg chg="add del mod">
          <ac:chgData name="Huy Pham" userId="918db3a1909f15e0" providerId="LiveId" clId="{03497528-0EE4-4D17-8645-95BD1B1DEF06}" dt="2024-03-27T08:29:44.686" v="2294"/>
          <ac:graphicFrameMkLst>
            <pc:docMk/>
            <pc:sldMk cId="3499520248" sldId="451"/>
            <ac:graphicFrameMk id="41" creationId="{D890D3C1-8980-B2C8-5416-805924919AE8}"/>
          </ac:graphicFrameMkLst>
        </pc:graphicFrameChg>
        <pc:picChg chg="add del mod">
          <ac:chgData name="Huy Pham" userId="918db3a1909f15e0" providerId="LiveId" clId="{03497528-0EE4-4D17-8645-95BD1B1DEF06}" dt="2024-03-27T07:53:43.849" v="2193" actId="478"/>
          <ac:picMkLst>
            <pc:docMk/>
            <pc:sldMk cId="3499520248" sldId="451"/>
            <ac:picMk id="19" creationId="{BEAE1ADF-7E28-0E42-F626-345781308873}"/>
          </ac:picMkLst>
        </pc:picChg>
        <pc:picChg chg="add del mod">
          <ac:chgData name="Huy Pham" userId="918db3a1909f15e0" providerId="LiveId" clId="{03497528-0EE4-4D17-8645-95BD1B1DEF06}" dt="2024-03-27T08:14:39.069" v="2283" actId="478"/>
          <ac:picMkLst>
            <pc:docMk/>
            <pc:sldMk cId="3499520248" sldId="451"/>
            <ac:picMk id="32" creationId="{51D43590-C9EF-DED8-EA7C-FEB1950EB222}"/>
          </ac:picMkLst>
        </pc:picChg>
        <pc:cxnChg chg="add mod">
          <ac:chgData name="Huy Pham" userId="918db3a1909f15e0" providerId="LiveId" clId="{03497528-0EE4-4D17-8645-95BD1B1DEF06}" dt="2024-03-27T07:52:53.242" v="2160" actId="1037"/>
          <ac:cxnSpMkLst>
            <pc:docMk/>
            <pc:sldMk cId="3499520248" sldId="451"/>
            <ac:cxnSpMk id="21" creationId="{E7A99174-C7CC-6ACC-495E-C37C8F533186}"/>
          </ac:cxnSpMkLst>
        </pc:cxnChg>
        <pc:cxnChg chg="add mod">
          <ac:chgData name="Huy Pham" userId="918db3a1909f15e0" providerId="LiveId" clId="{03497528-0EE4-4D17-8645-95BD1B1DEF06}" dt="2024-03-27T07:52:53.242" v="2160" actId="1037"/>
          <ac:cxnSpMkLst>
            <pc:docMk/>
            <pc:sldMk cId="3499520248" sldId="451"/>
            <ac:cxnSpMk id="22" creationId="{C303B98C-A317-3D0E-921F-1900F79BBDCB}"/>
          </ac:cxnSpMkLst>
        </pc:cxnChg>
        <pc:cxnChg chg="add mod">
          <ac:chgData name="Huy Pham" userId="918db3a1909f15e0" providerId="LiveId" clId="{03497528-0EE4-4D17-8645-95BD1B1DEF06}" dt="2024-03-27T07:53:15.869" v="2186" actId="14100"/>
          <ac:cxnSpMkLst>
            <pc:docMk/>
            <pc:sldMk cId="3499520248" sldId="451"/>
            <ac:cxnSpMk id="23" creationId="{A02425A0-6B22-9C8D-A309-AD0D7962AE3B}"/>
          </ac:cxnSpMkLst>
        </pc:cxnChg>
        <pc:cxnChg chg="add mod">
          <ac:chgData name="Huy Pham" userId="918db3a1909f15e0" providerId="LiveId" clId="{03497528-0EE4-4D17-8645-95BD1B1DEF06}" dt="2024-03-27T08:13:33.364" v="2232" actId="1038"/>
          <ac:cxnSpMkLst>
            <pc:docMk/>
            <pc:sldMk cId="3499520248" sldId="451"/>
            <ac:cxnSpMk id="34" creationId="{1578192B-21BF-B9FF-0895-9F914F89EF46}"/>
          </ac:cxnSpMkLst>
        </pc:cxnChg>
        <pc:cxnChg chg="add mod">
          <ac:chgData name="Huy Pham" userId="918db3a1909f15e0" providerId="LiveId" clId="{03497528-0EE4-4D17-8645-95BD1B1DEF06}" dt="2024-03-27T08:13:55.243" v="2268" actId="14100"/>
          <ac:cxnSpMkLst>
            <pc:docMk/>
            <pc:sldMk cId="3499520248" sldId="451"/>
            <ac:cxnSpMk id="35" creationId="{7260001F-819F-7F49-D9AE-616420ABAAE9}"/>
          </ac:cxnSpMkLst>
        </pc:cxnChg>
        <pc:cxnChg chg="del mod">
          <ac:chgData name="Huy Pham" userId="918db3a1909f15e0" providerId="LiveId" clId="{03497528-0EE4-4D17-8645-95BD1B1DEF06}" dt="2024-03-27T07:52:39.875" v="2154" actId="21"/>
          <ac:cxnSpMkLst>
            <pc:docMk/>
            <pc:sldMk cId="3499520248" sldId="451"/>
            <ac:cxnSpMk id="54" creationId="{E7A99174-C7CC-6ACC-495E-C37C8F533186}"/>
          </ac:cxnSpMkLst>
        </pc:cxnChg>
        <pc:cxnChg chg="del mod">
          <ac:chgData name="Huy Pham" userId="918db3a1909f15e0" providerId="LiveId" clId="{03497528-0EE4-4D17-8645-95BD1B1DEF06}" dt="2024-03-27T07:52:39.875" v="2154" actId="21"/>
          <ac:cxnSpMkLst>
            <pc:docMk/>
            <pc:sldMk cId="3499520248" sldId="451"/>
            <ac:cxnSpMk id="55" creationId="{C303B98C-A317-3D0E-921F-1900F79BBDCB}"/>
          </ac:cxnSpMkLst>
        </pc:cxnChg>
        <pc:cxnChg chg="del mod">
          <ac:chgData name="Huy Pham" userId="918db3a1909f15e0" providerId="LiveId" clId="{03497528-0EE4-4D17-8645-95BD1B1DEF06}" dt="2024-03-27T07:52:39.875" v="2154" actId="21"/>
          <ac:cxnSpMkLst>
            <pc:docMk/>
            <pc:sldMk cId="3499520248" sldId="451"/>
            <ac:cxnSpMk id="56" creationId="{A02425A0-6B22-9C8D-A309-AD0D7962AE3B}"/>
          </ac:cxnSpMkLst>
        </pc:cxnChg>
        <pc:cxnChg chg="del mod">
          <ac:chgData name="Huy Pham" userId="918db3a1909f15e0" providerId="LiveId" clId="{03497528-0EE4-4D17-8645-95BD1B1DEF06}" dt="2024-03-27T08:13:25.847" v="2223" actId="21"/>
          <ac:cxnSpMkLst>
            <pc:docMk/>
            <pc:sldMk cId="3499520248" sldId="451"/>
            <ac:cxnSpMk id="69" creationId="{1578192B-21BF-B9FF-0895-9F914F89EF46}"/>
          </ac:cxnSpMkLst>
        </pc:cxnChg>
        <pc:cxnChg chg="del mod">
          <ac:chgData name="Huy Pham" userId="918db3a1909f15e0" providerId="LiveId" clId="{03497528-0EE4-4D17-8645-95BD1B1DEF06}" dt="2024-03-27T08:13:25.847" v="2223" actId="21"/>
          <ac:cxnSpMkLst>
            <pc:docMk/>
            <pc:sldMk cId="3499520248" sldId="451"/>
            <ac:cxnSpMk id="70" creationId="{7260001F-819F-7F49-D9AE-616420ABAAE9}"/>
          </ac:cxnSpMkLst>
        </pc:cxnChg>
        <pc:cxnChg chg="mod">
          <ac:chgData name="Huy Pham" userId="918db3a1909f15e0" providerId="LiveId" clId="{03497528-0EE4-4D17-8645-95BD1B1DEF06}" dt="2024-03-27T08:14:12.913" v="2278" actId="1037"/>
          <ac:cxnSpMkLst>
            <pc:docMk/>
            <pc:sldMk cId="3499520248" sldId="451"/>
            <ac:cxnSpMk id="75" creationId="{2213D951-8A61-CF74-3EC2-2F7FB3C785D9}"/>
          </ac:cxnSpMkLst>
        </pc:cxnChg>
      </pc:sldChg>
      <pc:sldChg chg="addSp delSp modSp add mod modAnim">
        <pc:chgData name="Huy Pham" userId="918db3a1909f15e0" providerId="LiveId" clId="{03497528-0EE4-4D17-8645-95BD1B1DEF06}" dt="2024-03-27T08:48:50.669" v="2643" actId="20577"/>
        <pc:sldMkLst>
          <pc:docMk/>
          <pc:sldMk cId="3932179014" sldId="452"/>
        </pc:sldMkLst>
        <pc:spChg chg="mod">
          <ac:chgData name="Huy Pham" userId="918db3a1909f15e0" providerId="LiveId" clId="{03497528-0EE4-4D17-8645-95BD1B1DEF06}" dt="2024-03-27T08:31:11.794" v="2329" actId="20577"/>
          <ac:spMkLst>
            <pc:docMk/>
            <pc:sldMk cId="3932179014" sldId="452"/>
            <ac:spMk id="12" creationId="{C48652AC-C627-2B19-2990-1EF69B0ACB9F}"/>
          </ac:spMkLst>
        </pc:spChg>
        <pc:spChg chg="mod">
          <ac:chgData name="Huy Pham" userId="918db3a1909f15e0" providerId="LiveId" clId="{03497528-0EE4-4D17-8645-95BD1B1DEF06}" dt="2024-03-27T08:31:08.314" v="2327" actId="20577"/>
          <ac:spMkLst>
            <pc:docMk/>
            <pc:sldMk cId="3932179014" sldId="452"/>
            <ac:spMk id="13" creationId="{75210F64-84EB-A3C0-234B-38A4D7D9FBE3}"/>
          </ac:spMkLst>
        </pc:spChg>
        <pc:spChg chg="del">
          <ac:chgData name="Huy Pham" userId="918db3a1909f15e0" providerId="LiveId" clId="{03497528-0EE4-4D17-8645-95BD1B1DEF06}" dt="2024-03-27T08:31:33.232" v="2330" actId="478"/>
          <ac:spMkLst>
            <pc:docMk/>
            <pc:sldMk cId="3932179014" sldId="452"/>
            <ac:spMk id="20" creationId="{D5B018BD-A882-4AF4-F952-95C331E7B72B}"/>
          </ac:spMkLst>
        </pc:spChg>
        <pc:spChg chg="del">
          <ac:chgData name="Huy Pham" userId="918db3a1909f15e0" providerId="LiveId" clId="{03497528-0EE4-4D17-8645-95BD1B1DEF06}" dt="2024-03-27T08:31:33.232" v="2330" actId="478"/>
          <ac:spMkLst>
            <pc:docMk/>
            <pc:sldMk cId="3932179014" sldId="452"/>
            <ac:spMk id="24" creationId="{62DBAC4B-19C1-D0BD-D3D5-EA8D133CAA0D}"/>
          </ac:spMkLst>
        </pc:spChg>
        <pc:spChg chg="del">
          <ac:chgData name="Huy Pham" userId="918db3a1909f15e0" providerId="LiveId" clId="{03497528-0EE4-4D17-8645-95BD1B1DEF06}" dt="2024-03-27T08:31:33.232" v="2330" actId="478"/>
          <ac:spMkLst>
            <pc:docMk/>
            <pc:sldMk cId="3932179014" sldId="452"/>
            <ac:spMk id="25" creationId="{0BD5DE94-E425-630E-FB06-F4E508C483F3}"/>
          </ac:spMkLst>
        </pc:spChg>
        <pc:spChg chg="del">
          <ac:chgData name="Huy Pham" userId="918db3a1909f15e0" providerId="LiveId" clId="{03497528-0EE4-4D17-8645-95BD1B1DEF06}" dt="2024-03-27T08:31:33.232" v="2330" actId="478"/>
          <ac:spMkLst>
            <pc:docMk/>
            <pc:sldMk cId="3932179014" sldId="452"/>
            <ac:spMk id="26" creationId="{C735AAFA-8627-B594-6462-69DA04A88208}"/>
          </ac:spMkLst>
        </pc:spChg>
        <pc:spChg chg="del">
          <ac:chgData name="Huy Pham" userId="918db3a1909f15e0" providerId="LiveId" clId="{03497528-0EE4-4D17-8645-95BD1B1DEF06}" dt="2024-03-27T08:31:33.232" v="2330" actId="478"/>
          <ac:spMkLst>
            <pc:docMk/>
            <pc:sldMk cId="3932179014" sldId="452"/>
            <ac:spMk id="27" creationId="{7605F4A1-E167-6EA3-42E9-1244AF6D76D8}"/>
          </ac:spMkLst>
        </pc:spChg>
        <pc:spChg chg="del">
          <ac:chgData name="Huy Pham" userId="918db3a1909f15e0" providerId="LiveId" clId="{03497528-0EE4-4D17-8645-95BD1B1DEF06}" dt="2024-03-27T08:31:33.232" v="2330" actId="478"/>
          <ac:spMkLst>
            <pc:docMk/>
            <pc:sldMk cId="3932179014" sldId="452"/>
            <ac:spMk id="28" creationId="{6023594F-74E7-BD81-BDF9-741594F83ADE}"/>
          </ac:spMkLst>
        </pc:spChg>
        <pc:spChg chg="del">
          <ac:chgData name="Huy Pham" userId="918db3a1909f15e0" providerId="LiveId" clId="{03497528-0EE4-4D17-8645-95BD1B1DEF06}" dt="2024-03-27T08:31:33.232" v="2330" actId="478"/>
          <ac:spMkLst>
            <pc:docMk/>
            <pc:sldMk cId="3932179014" sldId="452"/>
            <ac:spMk id="29" creationId="{0A19BA62-79F0-AF19-20C9-069881DFDEE0}"/>
          </ac:spMkLst>
        </pc:spChg>
        <pc:spChg chg="del">
          <ac:chgData name="Huy Pham" userId="918db3a1909f15e0" providerId="LiveId" clId="{03497528-0EE4-4D17-8645-95BD1B1DEF06}" dt="2024-03-27T08:31:33.232" v="2330" actId="478"/>
          <ac:spMkLst>
            <pc:docMk/>
            <pc:sldMk cId="3932179014" sldId="452"/>
            <ac:spMk id="30" creationId="{DC5A83B1-F1C1-9C9A-542C-6720D13066D0}"/>
          </ac:spMkLst>
        </pc:spChg>
        <pc:spChg chg="add mod">
          <ac:chgData name="Huy Pham" userId="918db3a1909f15e0" providerId="LiveId" clId="{03497528-0EE4-4D17-8645-95BD1B1DEF06}" dt="2024-03-27T08:48:02.195" v="2629"/>
          <ac:spMkLst>
            <pc:docMk/>
            <pc:sldMk cId="3932179014" sldId="452"/>
            <ac:spMk id="32" creationId="{7AB75E5C-3C20-6162-5244-1F5FF5984311}"/>
          </ac:spMkLst>
        </pc:spChg>
        <pc:spChg chg="del">
          <ac:chgData name="Huy Pham" userId="918db3a1909f15e0" providerId="LiveId" clId="{03497528-0EE4-4D17-8645-95BD1B1DEF06}" dt="2024-03-27T08:31:33.232" v="2330" actId="478"/>
          <ac:spMkLst>
            <pc:docMk/>
            <pc:sldMk cId="3932179014" sldId="452"/>
            <ac:spMk id="33" creationId="{3E96E0F6-4E22-CC9B-0534-3679470EDB80}"/>
          </ac:spMkLst>
        </pc:spChg>
        <pc:spChg chg="del">
          <ac:chgData name="Huy Pham" userId="918db3a1909f15e0" providerId="LiveId" clId="{03497528-0EE4-4D17-8645-95BD1B1DEF06}" dt="2024-03-27T08:31:33.232" v="2330" actId="478"/>
          <ac:spMkLst>
            <pc:docMk/>
            <pc:sldMk cId="3932179014" sldId="452"/>
            <ac:spMk id="36" creationId="{6BC62D39-B6CE-28A7-C2CA-C9C1D0D71E7F}"/>
          </ac:spMkLst>
        </pc:spChg>
        <pc:spChg chg="del">
          <ac:chgData name="Huy Pham" userId="918db3a1909f15e0" providerId="LiveId" clId="{03497528-0EE4-4D17-8645-95BD1B1DEF06}" dt="2024-03-27T08:31:33.232" v="2330" actId="478"/>
          <ac:spMkLst>
            <pc:docMk/>
            <pc:sldMk cId="3932179014" sldId="452"/>
            <ac:spMk id="37" creationId="{2E671BC5-060E-4877-0F68-98951A1BB138}"/>
          </ac:spMkLst>
        </pc:spChg>
        <pc:spChg chg="del">
          <ac:chgData name="Huy Pham" userId="918db3a1909f15e0" providerId="LiveId" clId="{03497528-0EE4-4D17-8645-95BD1B1DEF06}" dt="2024-03-27T08:31:33.232" v="2330" actId="478"/>
          <ac:spMkLst>
            <pc:docMk/>
            <pc:sldMk cId="3932179014" sldId="452"/>
            <ac:spMk id="38" creationId="{25A9A82C-6357-A5CE-ADF6-34797777BE99}"/>
          </ac:spMkLst>
        </pc:spChg>
        <pc:spChg chg="del">
          <ac:chgData name="Huy Pham" userId="918db3a1909f15e0" providerId="LiveId" clId="{03497528-0EE4-4D17-8645-95BD1B1DEF06}" dt="2024-03-27T08:31:33.232" v="2330" actId="478"/>
          <ac:spMkLst>
            <pc:docMk/>
            <pc:sldMk cId="3932179014" sldId="452"/>
            <ac:spMk id="39" creationId="{D6C57F6C-77B7-F872-3553-52662802AA5C}"/>
          </ac:spMkLst>
        </pc:spChg>
        <pc:spChg chg="add mod">
          <ac:chgData name="Huy Pham" userId="918db3a1909f15e0" providerId="LiveId" clId="{03497528-0EE4-4D17-8645-95BD1B1DEF06}" dt="2024-03-27T08:33:26.039" v="2360" actId="14100"/>
          <ac:spMkLst>
            <pc:docMk/>
            <pc:sldMk cId="3932179014" sldId="452"/>
            <ac:spMk id="40" creationId="{0D89FDAB-626B-CFB7-85F7-A1575938E625}"/>
          </ac:spMkLst>
        </pc:spChg>
        <pc:spChg chg="del">
          <ac:chgData name="Huy Pham" userId="918db3a1909f15e0" providerId="LiveId" clId="{03497528-0EE4-4D17-8645-95BD1B1DEF06}" dt="2024-03-27T08:31:33.232" v="2330" actId="478"/>
          <ac:spMkLst>
            <pc:docMk/>
            <pc:sldMk cId="3932179014" sldId="452"/>
            <ac:spMk id="43" creationId="{5862AF0C-34A1-E59A-F61D-FF3E0EDDC162}"/>
          </ac:spMkLst>
        </pc:spChg>
        <pc:spChg chg="add mod">
          <ac:chgData name="Huy Pham" userId="918db3a1909f15e0" providerId="LiveId" clId="{03497528-0EE4-4D17-8645-95BD1B1DEF06}" dt="2024-03-27T08:37:18.986" v="2384" actId="208"/>
          <ac:spMkLst>
            <pc:docMk/>
            <pc:sldMk cId="3932179014" sldId="452"/>
            <ac:spMk id="44" creationId="{226574CD-34C1-D3AE-4617-5BCAA8A232AA}"/>
          </ac:spMkLst>
        </pc:spChg>
        <pc:spChg chg="add mod">
          <ac:chgData name="Huy Pham" userId="918db3a1909f15e0" providerId="LiveId" clId="{03497528-0EE4-4D17-8645-95BD1B1DEF06}" dt="2024-03-27T08:37:18.986" v="2384" actId="208"/>
          <ac:spMkLst>
            <pc:docMk/>
            <pc:sldMk cId="3932179014" sldId="452"/>
            <ac:spMk id="45" creationId="{B3C40FAC-DD49-3424-489B-F249224D30BE}"/>
          </ac:spMkLst>
        </pc:spChg>
        <pc:spChg chg="add mod">
          <ac:chgData name="Huy Pham" userId="918db3a1909f15e0" providerId="LiveId" clId="{03497528-0EE4-4D17-8645-95BD1B1DEF06}" dt="2024-03-27T08:47:38.863" v="2625" actId="14100"/>
          <ac:spMkLst>
            <pc:docMk/>
            <pc:sldMk cId="3932179014" sldId="452"/>
            <ac:spMk id="47" creationId="{128CF726-62AD-2D03-B847-1ECF97B1B5EF}"/>
          </ac:spMkLst>
        </pc:spChg>
        <pc:spChg chg="add del mod">
          <ac:chgData name="Huy Pham" userId="918db3a1909f15e0" providerId="LiveId" clId="{03497528-0EE4-4D17-8645-95BD1B1DEF06}" dt="2024-03-27T08:44:18.778" v="2575" actId="478"/>
          <ac:spMkLst>
            <pc:docMk/>
            <pc:sldMk cId="3932179014" sldId="452"/>
            <ac:spMk id="48" creationId="{CFCCE52C-D9E9-8591-AF40-17D5BABA18DE}"/>
          </ac:spMkLst>
        </pc:spChg>
        <pc:spChg chg="add del mod">
          <ac:chgData name="Huy Pham" userId="918db3a1909f15e0" providerId="LiveId" clId="{03497528-0EE4-4D17-8645-95BD1B1DEF06}" dt="2024-03-27T08:48:37.034" v="2638" actId="478"/>
          <ac:spMkLst>
            <pc:docMk/>
            <pc:sldMk cId="3932179014" sldId="452"/>
            <ac:spMk id="49" creationId="{8C2A0E60-B83F-9EF9-137D-63F5631792BF}"/>
          </ac:spMkLst>
        </pc:spChg>
        <pc:spChg chg="add mod">
          <ac:chgData name="Huy Pham" userId="918db3a1909f15e0" providerId="LiveId" clId="{03497528-0EE4-4D17-8645-95BD1B1DEF06}" dt="2024-03-27T08:37:34.493" v="2444" actId="1037"/>
          <ac:spMkLst>
            <pc:docMk/>
            <pc:sldMk cId="3932179014" sldId="452"/>
            <ac:spMk id="52" creationId="{B9080B01-70A0-23CF-9E40-3D1B5A6467C9}"/>
          </ac:spMkLst>
        </pc:spChg>
        <pc:spChg chg="add mod">
          <ac:chgData name="Huy Pham" userId="918db3a1909f15e0" providerId="LiveId" clId="{03497528-0EE4-4D17-8645-95BD1B1DEF06}" dt="2024-03-27T08:47:50.296" v="2626" actId="1076"/>
          <ac:spMkLst>
            <pc:docMk/>
            <pc:sldMk cId="3932179014" sldId="452"/>
            <ac:spMk id="53" creationId="{100726AF-A83F-FAEB-EDE5-D2964E8264C3}"/>
          </ac:spMkLst>
        </pc:spChg>
        <pc:spChg chg="add mod">
          <ac:chgData name="Huy Pham" userId="918db3a1909f15e0" providerId="LiveId" clId="{03497528-0EE4-4D17-8645-95BD1B1DEF06}" dt="2024-03-27T08:37:08.657" v="2382" actId="1037"/>
          <ac:spMkLst>
            <pc:docMk/>
            <pc:sldMk cId="3932179014" sldId="452"/>
            <ac:spMk id="54" creationId="{7B9B7B5F-2A7C-820A-E1EE-9557AFCEC0B4}"/>
          </ac:spMkLst>
        </pc:spChg>
        <pc:spChg chg="add mod">
          <ac:chgData name="Huy Pham" userId="918db3a1909f15e0" providerId="LiveId" clId="{03497528-0EE4-4D17-8645-95BD1B1DEF06}" dt="2024-03-27T08:42:40.588" v="2533" actId="1076"/>
          <ac:spMkLst>
            <pc:docMk/>
            <pc:sldMk cId="3932179014" sldId="452"/>
            <ac:spMk id="55" creationId="{26D9ABAE-8696-C353-9848-0E97850AAE4D}"/>
          </ac:spMkLst>
        </pc:spChg>
        <pc:spChg chg="del">
          <ac:chgData name="Huy Pham" userId="918db3a1909f15e0" providerId="LiveId" clId="{03497528-0EE4-4D17-8645-95BD1B1DEF06}" dt="2024-03-27T08:31:33.232" v="2330" actId="478"/>
          <ac:spMkLst>
            <pc:docMk/>
            <pc:sldMk cId="3932179014" sldId="452"/>
            <ac:spMk id="77" creationId="{6233246E-61F2-C852-1910-651F18EA52C5}"/>
          </ac:spMkLst>
        </pc:spChg>
        <pc:spChg chg="del">
          <ac:chgData name="Huy Pham" userId="918db3a1909f15e0" providerId="LiveId" clId="{03497528-0EE4-4D17-8645-95BD1B1DEF06}" dt="2024-03-27T08:31:33.232" v="2330" actId="478"/>
          <ac:spMkLst>
            <pc:docMk/>
            <pc:sldMk cId="3932179014" sldId="452"/>
            <ac:spMk id="78" creationId="{C43F9F03-00A3-96EA-F9D0-46D243ECC894}"/>
          </ac:spMkLst>
        </pc:spChg>
        <pc:spChg chg="del">
          <ac:chgData name="Huy Pham" userId="918db3a1909f15e0" providerId="LiveId" clId="{03497528-0EE4-4D17-8645-95BD1B1DEF06}" dt="2024-03-27T08:31:33.232" v="2330" actId="478"/>
          <ac:spMkLst>
            <pc:docMk/>
            <pc:sldMk cId="3932179014" sldId="452"/>
            <ac:spMk id="79" creationId="{09C536F7-46C8-DA65-A160-A3F0B6ADCF2B}"/>
          </ac:spMkLst>
        </pc:spChg>
        <pc:spChg chg="del">
          <ac:chgData name="Huy Pham" userId="918db3a1909f15e0" providerId="LiveId" clId="{03497528-0EE4-4D17-8645-95BD1B1DEF06}" dt="2024-03-27T08:31:33.232" v="2330" actId="478"/>
          <ac:spMkLst>
            <pc:docMk/>
            <pc:sldMk cId="3932179014" sldId="452"/>
            <ac:spMk id="85" creationId="{060F5B51-3E49-179D-AC12-0F6F91C8F674}"/>
          </ac:spMkLst>
        </pc:spChg>
        <pc:spChg chg="del">
          <ac:chgData name="Huy Pham" userId="918db3a1909f15e0" providerId="LiveId" clId="{03497528-0EE4-4D17-8645-95BD1B1DEF06}" dt="2024-03-27T08:31:33.232" v="2330" actId="478"/>
          <ac:spMkLst>
            <pc:docMk/>
            <pc:sldMk cId="3932179014" sldId="452"/>
            <ac:spMk id="86" creationId="{8DC43B32-4F78-E35A-510D-2BAF3481551A}"/>
          </ac:spMkLst>
        </pc:spChg>
        <pc:spChg chg="add mod">
          <ac:chgData name="Huy Pham" userId="918db3a1909f15e0" providerId="LiveId" clId="{03497528-0EE4-4D17-8645-95BD1B1DEF06}" dt="2024-03-27T08:43:03.857" v="2541" actId="1076"/>
          <ac:spMkLst>
            <pc:docMk/>
            <pc:sldMk cId="3932179014" sldId="452"/>
            <ac:spMk id="90" creationId="{82E34F46-16F6-53D5-3C99-8F929D56C95C}"/>
          </ac:spMkLst>
        </pc:spChg>
        <pc:spChg chg="add mod">
          <ac:chgData name="Huy Pham" userId="918db3a1909f15e0" providerId="LiveId" clId="{03497528-0EE4-4D17-8645-95BD1B1DEF06}" dt="2024-03-27T08:47:04.367" v="2613" actId="1076"/>
          <ac:spMkLst>
            <pc:docMk/>
            <pc:sldMk cId="3932179014" sldId="452"/>
            <ac:spMk id="91" creationId="{52FF0BD5-3CFA-2261-1B17-0EF5E470E44E}"/>
          </ac:spMkLst>
        </pc:spChg>
        <pc:spChg chg="add mod">
          <ac:chgData name="Huy Pham" userId="918db3a1909f15e0" providerId="LiveId" clId="{03497528-0EE4-4D17-8645-95BD1B1DEF06}" dt="2024-03-27T08:47:10.649" v="2614" actId="1076"/>
          <ac:spMkLst>
            <pc:docMk/>
            <pc:sldMk cId="3932179014" sldId="452"/>
            <ac:spMk id="92" creationId="{DD656E6E-0A54-0447-8877-CE8E1CB82847}"/>
          </ac:spMkLst>
        </pc:spChg>
        <pc:spChg chg="add del mod">
          <ac:chgData name="Huy Pham" userId="918db3a1909f15e0" providerId="LiveId" clId="{03497528-0EE4-4D17-8645-95BD1B1DEF06}" dt="2024-03-27T08:46:39.609" v="2607" actId="478"/>
          <ac:spMkLst>
            <pc:docMk/>
            <pc:sldMk cId="3932179014" sldId="452"/>
            <ac:spMk id="96" creationId="{BE0901EF-A31D-7353-0E1A-DF2FF285EE63}"/>
          </ac:spMkLst>
        </pc:spChg>
        <pc:spChg chg="add mod">
          <ac:chgData name="Huy Pham" userId="918db3a1909f15e0" providerId="LiveId" clId="{03497528-0EE4-4D17-8645-95BD1B1DEF06}" dt="2024-03-27T08:46:29.829" v="2604" actId="14100"/>
          <ac:spMkLst>
            <pc:docMk/>
            <pc:sldMk cId="3932179014" sldId="452"/>
            <ac:spMk id="97" creationId="{E57EC375-B901-FB7F-9C44-814FA87A68D4}"/>
          </ac:spMkLst>
        </pc:spChg>
        <pc:spChg chg="add mod">
          <ac:chgData name="Huy Pham" userId="918db3a1909f15e0" providerId="LiveId" clId="{03497528-0EE4-4D17-8645-95BD1B1DEF06}" dt="2024-03-27T08:46:59.188" v="2612" actId="1038"/>
          <ac:spMkLst>
            <pc:docMk/>
            <pc:sldMk cId="3932179014" sldId="452"/>
            <ac:spMk id="98" creationId="{2322C1D2-6E7F-5E4C-2C48-758BBC1D3CF4}"/>
          </ac:spMkLst>
        </pc:spChg>
        <pc:spChg chg="add mod">
          <ac:chgData name="Huy Pham" userId="918db3a1909f15e0" providerId="LiveId" clId="{03497528-0EE4-4D17-8645-95BD1B1DEF06}" dt="2024-03-27T08:48:26.172" v="2637" actId="1076"/>
          <ac:spMkLst>
            <pc:docMk/>
            <pc:sldMk cId="3932179014" sldId="452"/>
            <ac:spMk id="100" creationId="{1AA990A7-72A6-D78C-7194-DF704A549AA0}"/>
          </ac:spMkLst>
        </pc:spChg>
        <pc:spChg chg="add mod">
          <ac:chgData name="Huy Pham" userId="918db3a1909f15e0" providerId="LiveId" clId="{03497528-0EE4-4D17-8645-95BD1B1DEF06}" dt="2024-03-27T08:48:50.669" v="2643" actId="20577"/>
          <ac:spMkLst>
            <pc:docMk/>
            <pc:sldMk cId="3932179014" sldId="452"/>
            <ac:spMk id="101" creationId="{122A2BBF-EC7B-94EB-C66C-F660B9D758D8}"/>
          </ac:spMkLst>
        </pc:spChg>
        <pc:graphicFrameChg chg="add del mod">
          <ac:chgData name="Huy Pham" userId="918db3a1909f15e0" providerId="LiveId" clId="{03497528-0EE4-4D17-8645-95BD1B1DEF06}" dt="2024-03-27T08:31:35.225" v="2333"/>
          <ac:graphicFrameMkLst>
            <pc:docMk/>
            <pc:sldMk cId="3932179014" sldId="452"/>
            <ac:graphicFrameMk id="19" creationId="{A88189BD-5F1B-DE7B-B8C8-E2B3CF4650EC}"/>
          </ac:graphicFrameMkLst>
        </pc:graphicFrameChg>
        <pc:graphicFrameChg chg="add del mod">
          <ac:chgData name="Huy Pham" userId="918db3a1909f15e0" providerId="LiveId" clId="{03497528-0EE4-4D17-8645-95BD1B1DEF06}" dt="2024-03-27T08:32:20.440" v="2347"/>
          <ac:graphicFrameMkLst>
            <pc:docMk/>
            <pc:sldMk cId="3932179014" sldId="452"/>
            <ac:graphicFrameMk id="41" creationId="{8BFC019E-2719-A9D1-64D3-AC482AB6A480}"/>
          </ac:graphicFrameMkLst>
        </pc:graphicFrameChg>
        <pc:picChg chg="add del mod">
          <ac:chgData name="Huy Pham" userId="918db3a1909f15e0" providerId="LiveId" clId="{03497528-0EE4-4D17-8645-95BD1B1DEF06}" dt="2024-03-27T08:48:38.504" v="2639" actId="478"/>
          <ac:picMkLst>
            <pc:docMk/>
            <pc:sldMk cId="3932179014" sldId="452"/>
            <ac:picMk id="42" creationId="{08913B27-A18C-0E13-83D6-90BD28684008}"/>
          </ac:picMkLst>
        </pc:picChg>
        <pc:cxnChg chg="del">
          <ac:chgData name="Huy Pham" userId="918db3a1909f15e0" providerId="LiveId" clId="{03497528-0EE4-4D17-8645-95BD1B1DEF06}" dt="2024-03-27T08:31:33.232" v="2330" actId="478"/>
          <ac:cxnSpMkLst>
            <pc:docMk/>
            <pc:sldMk cId="3932179014" sldId="452"/>
            <ac:cxnSpMk id="21" creationId="{E7A99174-C7CC-6ACC-495E-C37C8F533186}"/>
          </ac:cxnSpMkLst>
        </pc:cxnChg>
        <pc:cxnChg chg="del">
          <ac:chgData name="Huy Pham" userId="918db3a1909f15e0" providerId="LiveId" clId="{03497528-0EE4-4D17-8645-95BD1B1DEF06}" dt="2024-03-27T08:31:33.232" v="2330" actId="478"/>
          <ac:cxnSpMkLst>
            <pc:docMk/>
            <pc:sldMk cId="3932179014" sldId="452"/>
            <ac:cxnSpMk id="22" creationId="{C303B98C-A317-3D0E-921F-1900F79BBDCB}"/>
          </ac:cxnSpMkLst>
        </pc:cxnChg>
        <pc:cxnChg chg="del">
          <ac:chgData name="Huy Pham" userId="918db3a1909f15e0" providerId="LiveId" clId="{03497528-0EE4-4D17-8645-95BD1B1DEF06}" dt="2024-03-27T08:31:33.232" v="2330" actId="478"/>
          <ac:cxnSpMkLst>
            <pc:docMk/>
            <pc:sldMk cId="3932179014" sldId="452"/>
            <ac:cxnSpMk id="23" creationId="{A02425A0-6B22-9C8D-A309-AD0D7962AE3B}"/>
          </ac:cxnSpMkLst>
        </pc:cxnChg>
        <pc:cxnChg chg="del">
          <ac:chgData name="Huy Pham" userId="918db3a1909f15e0" providerId="LiveId" clId="{03497528-0EE4-4D17-8645-95BD1B1DEF06}" dt="2024-03-27T08:31:33.232" v="2330" actId="478"/>
          <ac:cxnSpMkLst>
            <pc:docMk/>
            <pc:sldMk cId="3932179014" sldId="452"/>
            <ac:cxnSpMk id="34" creationId="{1578192B-21BF-B9FF-0895-9F914F89EF46}"/>
          </ac:cxnSpMkLst>
        </pc:cxnChg>
        <pc:cxnChg chg="del">
          <ac:chgData name="Huy Pham" userId="918db3a1909f15e0" providerId="LiveId" clId="{03497528-0EE4-4D17-8645-95BD1B1DEF06}" dt="2024-03-27T08:31:33.232" v="2330" actId="478"/>
          <ac:cxnSpMkLst>
            <pc:docMk/>
            <pc:sldMk cId="3932179014" sldId="452"/>
            <ac:cxnSpMk id="35" creationId="{7260001F-819F-7F49-D9AE-616420ABAAE9}"/>
          </ac:cxnSpMkLst>
        </pc:cxnChg>
        <pc:cxnChg chg="add mod">
          <ac:chgData name="Huy Pham" userId="918db3a1909f15e0" providerId="LiveId" clId="{03497528-0EE4-4D17-8645-95BD1B1DEF06}" dt="2024-03-27T08:41:11.693" v="2505" actId="208"/>
          <ac:cxnSpMkLst>
            <pc:docMk/>
            <pc:sldMk cId="3932179014" sldId="452"/>
            <ac:cxnSpMk id="46" creationId="{B45A1DED-BF2A-A177-BA32-E0B1E17777EE}"/>
          </ac:cxnSpMkLst>
        </pc:cxnChg>
        <pc:cxnChg chg="add mod">
          <ac:chgData name="Huy Pham" userId="918db3a1909f15e0" providerId="LiveId" clId="{03497528-0EE4-4D17-8645-95BD1B1DEF06}" dt="2024-03-27T08:37:52.039" v="2454" actId="14100"/>
          <ac:cxnSpMkLst>
            <pc:docMk/>
            <pc:sldMk cId="3932179014" sldId="452"/>
            <ac:cxnSpMk id="50" creationId="{4BFCE7B3-0F34-D362-D151-BA8AD85B8A44}"/>
          </ac:cxnSpMkLst>
        </pc:cxnChg>
        <pc:cxnChg chg="add mod">
          <ac:chgData name="Huy Pham" userId="918db3a1909f15e0" providerId="LiveId" clId="{03497528-0EE4-4D17-8645-95BD1B1DEF06}" dt="2024-03-27T08:45:59.177" v="2599" actId="1076"/>
          <ac:cxnSpMkLst>
            <pc:docMk/>
            <pc:sldMk cId="3932179014" sldId="452"/>
            <ac:cxnSpMk id="51" creationId="{F9F17264-5DE4-7A98-82AC-DDE70A4B92AD}"/>
          </ac:cxnSpMkLst>
        </pc:cxnChg>
        <pc:cxnChg chg="add mod">
          <ac:chgData name="Huy Pham" userId="918db3a1909f15e0" providerId="LiveId" clId="{03497528-0EE4-4D17-8645-95BD1B1DEF06}" dt="2024-03-27T08:39:41.380" v="2491" actId="14100"/>
          <ac:cxnSpMkLst>
            <pc:docMk/>
            <pc:sldMk cId="3932179014" sldId="452"/>
            <ac:cxnSpMk id="62" creationId="{3CFB252B-47C7-BCC3-76A8-4D5B15B55E0F}"/>
          </ac:cxnSpMkLst>
        </pc:cxnChg>
        <pc:cxnChg chg="add mod">
          <ac:chgData name="Huy Pham" userId="918db3a1909f15e0" providerId="LiveId" clId="{03497528-0EE4-4D17-8645-95BD1B1DEF06}" dt="2024-03-27T08:41:07.726" v="2504" actId="208"/>
          <ac:cxnSpMkLst>
            <pc:docMk/>
            <pc:sldMk cId="3932179014" sldId="452"/>
            <ac:cxnSpMk id="66" creationId="{AB3D47FE-7963-6505-9D14-AA6F93AC4A0C}"/>
          </ac:cxnSpMkLst>
        </pc:cxnChg>
        <pc:cxnChg chg="add mod">
          <ac:chgData name="Huy Pham" userId="918db3a1909f15e0" providerId="LiveId" clId="{03497528-0EE4-4D17-8645-95BD1B1DEF06}" dt="2024-03-27T08:42:29.286" v="2532" actId="14100"/>
          <ac:cxnSpMkLst>
            <pc:docMk/>
            <pc:sldMk cId="3932179014" sldId="452"/>
            <ac:cxnSpMk id="73" creationId="{4B47CBCF-0A0D-2D12-0958-581107FDA1AC}"/>
          </ac:cxnSpMkLst>
        </pc:cxnChg>
        <pc:cxnChg chg="del">
          <ac:chgData name="Huy Pham" userId="918db3a1909f15e0" providerId="LiveId" clId="{03497528-0EE4-4D17-8645-95BD1B1DEF06}" dt="2024-03-27T08:31:33.232" v="2330" actId="478"/>
          <ac:cxnSpMkLst>
            <pc:docMk/>
            <pc:sldMk cId="3932179014" sldId="452"/>
            <ac:cxnSpMk id="75" creationId="{2213D951-8A61-CF74-3EC2-2F7FB3C785D9}"/>
          </ac:cxnSpMkLst>
        </pc:cxnChg>
        <pc:cxnChg chg="add mod">
          <ac:chgData name="Huy Pham" userId="918db3a1909f15e0" providerId="LiveId" clId="{03497528-0EE4-4D17-8645-95BD1B1DEF06}" dt="2024-03-27T08:41:57.845" v="2518" actId="14100"/>
          <ac:cxnSpMkLst>
            <pc:docMk/>
            <pc:sldMk cId="3932179014" sldId="452"/>
            <ac:cxnSpMk id="81" creationId="{8C7DE12C-F68A-C098-E764-1B906F09C501}"/>
          </ac:cxnSpMkLst>
        </pc:cxnChg>
        <pc:cxnChg chg="add mod">
          <ac:chgData name="Huy Pham" userId="918db3a1909f15e0" providerId="LiveId" clId="{03497528-0EE4-4D17-8645-95BD1B1DEF06}" dt="2024-03-27T08:44:48.855" v="2584" actId="14100"/>
          <ac:cxnSpMkLst>
            <pc:docMk/>
            <pc:sldMk cId="3932179014" sldId="452"/>
            <ac:cxnSpMk id="93" creationId="{3D2CA6A5-8C25-A2BF-34CE-C2801FD74AF2}"/>
          </ac:cxnSpMkLst>
        </pc:cxnChg>
      </pc:sldChg>
      <pc:sldChg chg="addSp delSp modSp add mod delAnim">
        <pc:chgData name="Huy Pham" userId="918db3a1909f15e0" providerId="LiveId" clId="{03497528-0EE4-4D17-8645-95BD1B1DEF06}" dt="2024-03-27T09:40:18.486" v="2960" actId="478"/>
        <pc:sldMkLst>
          <pc:docMk/>
          <pc:sldMk cId="3067909804" sldId="453"/>
        </pc:sldMkLst>
        <pc:spChg chg="add mod">
          <ac:chgData name="Huy Pham" userId="918db3a1909f15e0" providerId="LiveId" clId="{03497528-0EE4-4D17-8645-95BD1B1DEF06}" dt="2024-03-27T08:51:27.024" v="2691" actId="1076"/>
          <ac:spMkLst>
            <pc:docMk/>
            <pc:sldMk cId="3067909804" sldId="453"/>
            <ac:spMk id="21" creationId="{AF08C49F-6B96-9992-1C14-36D23671E77A}"/>
          </ac:spMkLst>
        </pc:spChg>
        <pc:spChg chg="add">
          <ac:chgData name="Huy Pham" userId="918db3a1909f15e0" providerId="LiveId" clId="{03497528-0EE4-4D17-8645-95BD1B1DEF06}" dt="2024-03-27T08:50:03.138" v="2656"/>
          <ac:spMkLst>
            <pc:docMk/>
            <pc:sldMk cId="3067909804" sldId="453"/>
            <ac:spMk id="23" creationId="{617C1600-8A47-B9CD-F40F-AD650C166E56}"/>
          </ac:spMkLst>
        </pc:spChg>
        <pc:spChg chg="add">
          <ac:chgData name="Huy Pham" userId="918db3a1909f15e0" providerId="LiveId" clId="{03497528-0EE4-4D17-8645-95BD1B1DEF06}" dt="2024-03-27T08:50:12.583" v="2663"/>
          <ac:spMkLst>
            <pc:docMk/>
            <pc:sldMk cId="3067909804" sldId="453"/>
            <ac:spMk id="26" creationId="{BB3EB373-A224-3E92-AB8F-128D4D8C36FB}"/>
          </ac:spMkLst>
        </pc:spChg>
        <pc:spChg chg="add mod">
          <ac:chgData name="Huy Pham" userId="918db3a1909f15e0" providerId="LiveId" clId="{03497528-0EE4-4D17-8645-95BD1B1DEF06}" dt="2024-03-27T08:52:02.235" v="2711" actId="1076"/>
          <ac:spMkLst>
            <pc:docMk/>
            <pc:sldMk cId="3067909804" sldId="453"/>
            <ac:spMk id="30" creationId="{E03F26F1-1817-9DBD-478E-0C893739CA61}"/>
          </ac:spMkLst>
        </pc:spChg>
        <pc:spChg chg="del">
          <ac:chgData name="Huy Pham" userId="918db3a1909f15e0" providerId="LiveId" clId="{03497528-0EE4-4D17-8645-95BD1B1DEF06}" dt="2024-03-27T08:49:42.078" v="2645" actId="478"/>
          <ac:spMkLst>
            <pc:docMk/>
            <pc:sldMk cId="3067909804" sldId="453"/>
            <ac:spMk id="32" creationId="{7AB75E5C-3C20-6162-5244-1F5FF5984311}"/>
          </ac:spMkLst>
        </pc:spChg>
        <pc:spChg chg="add mod">
          <ac:chgData name="Huy Pham" userId="918db3a1909f15e0" providerId="LiveId" clId="{03497528-0EE4-4D17-8645-95BD1B1DEF06}" dt="2024-03-27T08:51:37.656" v="2695" actId="1076"/>
          <ac:spMkLst>
            <pc:docMk/>
            <pc:sldMk cId="3067909804" sldId="453"/>
            <ac:spMk id="34" creationId="{F0F0B7EE-947D-4341-DDA3-C92983001866}"/>
          </ac:spMkLst>
        </pc:spChg>
        <pc:spChg chg="add del mod">
          <ac:chgData name="Huy Pham" userId="918db3a1909f15e0" providerId="LiveId" clId="{03497528-0EE4-4D17-8645-95BD1B1DEF06}" dt="2024-03-27T09:27:40.147" v="2846" actId="21"/>
          <ac:spMkLst>
            <pc:docMk/>
            <pc:sldMk cId="3067909804" sldId="453"/>
            <ac:spMk id="37" creationId="{98085A53-ADAD-B039-CFD1-EA24F32881EE}"/>
          </ac:spMkLst>
        </pc:spChg>
        <pc:spChg chg="add del mod">
          <ac:chgData name="Huy Pham" userId="918db3a1909f15e0" providerId="LiveId" clId="{03497528-0EE4-4D17-8645-95BD1B1DEF06}" dt="2024-03-27T09:27:35.494" v="2844" actId="21"/>
          <ac:spMkLst>
            <pc:docMk/>
            <pc:sldMk cId="3067909804" sldId="453"/>
            <ac:spMk id="38" creationId="{BFC6AC89-E58A-EB69-3FA2-AC8A8BA2D2A7}"/>
          </ac:spMkLst>
        </pc:spChg>
        <pc:spChg chg="del">
          <ac:chgData name="Huy Pham" userId="918db3a1909f15e0" providerId="LiveId" clId="{03497528-0EE4-4D17-8645-95BD1B1DEF06}" dt="2024-03-27T08:49:43.100" v="2646" actId="478"/>
          <ac:spMkLst>
            <pc:docMk/>
            <pc:sldMk cId="3067909804" sldId="453"/>
            <ac:spMk id="40" creationId="{0D89FDAB-626B-CFB7-85F7-A1575938E625}"/>
          </ac:spMkLst>
        </pc:spChg>
        <pc:spChg chg="add mod">
          <ac:chgData name="Huy Pham" userId="918db3a1909f15e0" providerId="LiveId" clId="{03497528-0EE4-4D17-8645-95BD1B1DEF06}" dt="2024-03-27T09:29:44.991" v="2910" actId="1036"/>
          <ac:spMkLst>
            <pc:docMk/>
            <pc:sldMk cId="3067909804" sldId="453"/>
            <ac:spMk id="43" creationId="{FFE2B68A-DE84-65E4-BD7E-D70827378BE6}"/>
          </ac:spMkLst>
        </pc:spChg>
        <pc:spChg chg="mod">
          <ac:chgData name="Huy Pham" userId="918db3a1909f15e0" providerId="LiveId" clId="{03497528-0EE4-4D17-8645-95BD1B1DEF06}" dt="2024-03-27T08:51:15.101" v="2688" actId="1076"/>
          <ac:spMkLst>
            <pc:docMk/>
            <pc:sldMk cId="3067909804" sldId="453"/>
            <ac:spMk id="44" creationId="{226574CD-34C1-D3AE-4617-5BCAA8A232AA}"/>
          </ac:spMkLst>
        </pc:spChg>
        <pc:spChg chg="mod">
          <ac:chgData name="Huy Pham" userId="918db3a1909f15e0" providerId="LiveId" clId="{03497528-0EE4-4D17-8645-95BD1B1DEF06}" dt="2024-03-27T08:51:15.101" v="2688" actId="1076"/>
          <ac:spMkLst>
            <pc:docMk/>
            <pc:sldMk cId="3067909804" sldId="453"/>
            <ac:spMk id="45" creationId="{B3C40FAC-DD49-3424-489B-F249224D30BE}"/>
          </ac:spMkLst>
        </pc:spChg>
        <pc:spChg chg="mod">
          <ac:chgData name="Huy Pham" userId="918db3a1909f15e0" providerId="LiveId" clId="{03497528-0EE4-4D17-8645-95BD1B1DEF06}" dt="2024-03-27T08:51:15.101" v="2688" actId="1076"/>
          <ac:spMkLst>
            <pc:docMk/>
            <pc:sldMk cId="3067909804" sldId="453"/>
            <ac:spMk id="47" creationId="{128CF726-62AD-2D03-B847-1ECF97B1B5EF}"/>
          </ac:spMkLst>
        </pc:spChg>
        <pc:spChg chg="add mod">
          <ac:chgData name="Huy Pham" userId="918db3a1909f15e0" providerId="LiveId" clId="{03497528-0EE4-4D17-8645-95BD1B1DEF06}" dt="2024-03-27T09:29:49.375" v="2911" actId="1076"/>
          <ac:spMkLst>
            <pc:docMk/>
            <pc:sldMk cId="3067909804" sldId="453"/>
            <ac:spMk id="48" creationId="{53A3ED94-27AE-6CF8-22BC-0C6B077802B7}"/>
          </ac:spMkLst>
        </pc:spChg>
        <pc:spChg chg="add mod">
          <ac:chgData name="Huy Pham" userId="918db3a1909f15e0" providerId="LiveId" clId="{03497528-0EE4-4D17-8645-95BD1B1DEF06}" dt="2024-03-27T09:29:44.991" v="2910" actId="1036"/>
          <ac:spMkLst>
            <pc:docMk/>
            <pc:sldMk cId="3067909804" sldId="453"/>
            <ac:spMk id="49" creationId="{B5114D1C-DADE-79F0-885A-E7669DF3E9C2}"/>
          </ac:spMkLst>
        </pc:spChg>
        <pc:spChg chg="mod">
          <ac:chgData name="Huy Pham" userId="918db3a1909f15e0" providerId="LiveId" clId="{03497528-0EE4-4D17-8645-95BD1B1DEF06}" dt="2024-03-27T08:51:15.101" v="2688" actId="1076"/>
          <ac:spMkLst>
            <pc:docMk/>
            <pc:sldMk cId="3067909804" sldId="453"/>
            <ac:spMk id="52" creationId="{B9080B01-70A0-23CF-9E40-3D1B5A6467C9}"/>
          </ac:spMkLst>
        </pc:spChg>
        <pc:spChg chg="mod">
          <ac:chgData name="Huy Pham" userId="918db3a1909f15e0" providerId="LiveId" clId="{03497528-0EE4-4D17-8645-95BD1B1DEF06}" dt="2024-03-27T08:51:15.101" v="2688" actId="1076"/>
          <ac:spMkLst>
            <pc:docMk/>
            <pc:sldMk cId="3067909804" sldId="453"/>
            <ac:spMk id="53" creationId="{100726AF-A83F-FAEB-EDE5-D2964E8264C3}"/>
          </ac:spMkLst>
        </pc:spChg>
        <pc:spChg chg="mod">
          <ac:chgData name="Huy Pham" userId="918db3a1909f15e0" providerId="LiveId" clId="{03497528-0EE4-4D17-8645-95BD1B1DEF06}" dt="2024-03-27T08:51:15.101" v="2688" actId="1076"/>
          <ac:spMkLst>
            <pc:docMk/>
            <pc:sldMk cId="3067909804" sldId="453"/>
            <ac:spMk id="54" creationId="{7B9B7B5F-2A7C-820A-E1EE-9557AFCEC0B4}"/>
          </ac:spMkLst>
        </pc:spChg>
        <pc:spChg chg="mod">
          <ac:chgData name="Huy Pham" userId="918db3a1909f15e0" providerId="LiveId" clId="{03497528-0EE4-4D17-8645-95BD1B1DEF06}" dt="2024-03-27T08:51:15.101" v="2688" actId="1076"/>
          <ac:spMkLst>
            <pc:docMk/>
            <pc:sldMk cId="3067909804" sldId="453"/>
            <ac:spMk id="55" creationId="{26D9ABAE-8696-C353-9848-0E97850AAE4D}"/>
          </ac:spMkLst>
        </pc:spChg>
        <pc:spChg chg="add mod">
          <ac:chgData name="Huy Pham" userId="918db3a1909f15e0" providerId="LiveId" clId="{03497528-0EE4-4D17-8645-95BD1B1DEF06}" dt="2024-03-27T09:29:44.991" v="2910" actId="1036"/>
          <ac:spMkLst>
            <pc:docMk/>
            <pc:sldMk cId="3067909804" sldId="453"/>
            <ac:spMk id="56" creationId="{8A8473EA-890F-7274-85CA-B898F5E481B9}"/>
          </ac:spMkLst>
        </pc:spChg>
        <pc:spChg chg="add del mod">
          <ac:chgData name="Huy Pham" userId="918db3a1909f15e0" providerId="LiveId" clId="{03497528-0EE4-4D17-8645-95BD1B1DEF06}" dt="2024-03-27T09:27:40.147" v="2846" actId="21"/>
          <ac:spMkLst>
            <pc:docMk/>
            <pc:sldMk cId="3067909804" sldId="453"/>
            <ac:spMk id="57" creationId="{CDAC6509-6E74-49A3-9131-0371A7DA576E}"/>
          </ac:spMkLst>
        </pc:spChg>
        <pc:spChg chg="add mod">
          <ac:chgData name="Huy Pham" userId="918db3a1909f15e0" providerId="LiveId" clId="{03497528-0EE4-4D17-8645-95BD1B1DEF06}" dt="2024-03-27T09:29:44.991" v="2910" actId="1036"/>
          <ac:spMkLst>
            <pc:docMk/>
            <pc:sldMk cId="3067909804" sldId="453"/>
            <ac:spMk id="58" creationId="{B6AFDEC2-4731-B30D-937B-CA2113B0DCF8}"/>
          </ac:spMkLst>
        </pc:spChg>
        <pc:spChg chg="add mod">
          <ac:chgData name="Huy Pham" userId="918db3a1909f15e0" providerId="LiveId" clId="{03497528-0EE4-4D17-8645-95BD1B1DEF06}" dt="2024-03-27T09:29:44.991" v="2910" actId="1036"/>
          <ac:spMkLst>
            <pc:docMk/>
            <pc:sldMk cId="3067909804" sldId="453"/>
            <ac:spMk id="63" creationId="{7881F385-700D-74EE-0727-DF86B9BFA473}"/>
          </ac:spMkLst>
        </pc:spChg>
        <pc:spChg chg="add mod">
          <ac:chgData name="Huy Pham" userId="918db3a1909f15e0" providerId="LiveId" clId="{03497528-0EE4-4D17-8645-95BD1B1DEF06}" dt="2024-03-27T09:29:44.991" v="2910" actId="1036"/>
          <ac:spMkLst>
            <pc:docMk/>
            <pc:sldMk cId="3067909804" sldId="453"/>
            <ac:spMk id="67" creationId="{3020C2AE-E68D-6CBE-E2FB-45DAF8220744}"/>
          </ac:spMkLst>
        </pc:spChg>
        <pc:spChg chg="add mod">
          <ac:chgData name="Huy Pham" userId="918db3a1909f15e0" providerId="LiveId" clId="{03497528-0EE4-4D17-8645-95BD1B1DEF06}" dt="2024-03-27T09:29:54.110" v="2912" actId="1076"/>
          <ac:spMkLst>
            <pc:docMk/>
            <pc:sldMk cId="3067909804" sldId="453"/>
            <ac:spMk id="68" creationId="{B12B3E09-290C-66C0-3D53-F8A2574D2555}"/>
          </ac:spMkLst>
        </pc:spChg>
        <pc:spChg chg="add mod">
          <ac:chgData name="Huy Pham" userId="918db3a1909f15e0" providerId="LiveId" clId="{03497528-0EE4-4D17-8645-95BD1B1DEF06}" dt="2024-03-27T09:29:44.991" v="2910" actId="1036"/>
          <ac:spMkLst>
            <pc:docMk/>
            <pc:sldMk cId="3067909804" sldId="453"/>
            <ac:spMk id="69" creationId="{488D3C91-D933-ADAB-B872-5C204ED7E447}"/>
          </ac:spMkLst>
        </pc:spChg>
        <pc:spChg chg="add mod">
          <ac:chgData name="Huy Pham" userId="918db3a1909f15e0" providerId="LiveId" clId="{03497528-0EE4-4D17-8645-95BD1B1DEF06}" dt="2024-03-27T09:29:44.991" v="2910" actId="1036"/>
          <ac:spMkLst>
            <pc:docMk/>
            <pc:sldMk cId="3067909804" sldId="453"/>
            <ac:spMk id="70" creationId="{C829FA2D-17CA-CA76-FCF2-A30A7D1C3B77}"/>
          </ac:spMkLst>
        </pc:spChg>
        <pc:spChg chg="del">
          <ac:chgData name="Huy Pham" userId="918db3a1909f15e0" providerId="LiveId" clId="{03497528-0EE4-4D17-8645-95BD1B1DEF06}" dt="2024-03-27T09:40:18.486" v="2960" actId="478"/>
          <ac:spMkLst>
            <pc:docMk/>
            <pc:sldMk cId="3067909804" sldId="453"/>
            <ac:spMk id="72" creationId="{FC26115E-1F77-310C-A5E6-627563957AF7}"/>
          </ac:spMkLst>
        </pc:spChg>
        <pc:spChg chg="add mod">
          <ac:chgData name="Huy Pham" userId="918db3a1909f15e0" providerId="LiveId" clId="{03497528-0EE4-4D17-8645-95BD1B1DEF06}" dt="2024-03-27T09:29:44.991" v="2910" actId="1036"/>
          <ac:spMkLst>
            <pc:docMk/>
            <pc:sldMk cId="3067909804" sldId="453"/>
            <ac:spMk id="77" creationId="{BFC6AC89-E58A-EB69-3FA2-AC8A8BA2D2A7}"/>
          </ac:spMkLst>
        </pc:spChg>
        <pc:spChg chg="add mod">
          <ac:chgData name="Huy Pham" userId="918db3a1909f15e0" providerId="LiveId" clId="{03497528-0EE4-4D17-8645-95BD1B1DEF06}" dt="2024-03-27T09:29:44.991" v="2910" actId="1036"/>
          <ac:spMkLst>
            <pc:docMk/>
            <pc:sldMk cId="3067909804" sldId="453"/>
            <ac:spMk id="78" creationId="{98085A53-ADAD-B039-CFD1-EA24F32881EE}"/>
          </ac:spMkLst>
        </pc:spChg>
        <pc:spChg chg="add mod">
          <ac:chgData name="Huy Pham" userId="918db3a1909f15e0" providerId="LiveId" clId="{03497528-0EE4-4D17-8645-95BD1B1DEF06}" dt="2024-03-27T09:29:44.991" v="2910" actId="1036"/>
          <ac:spMkLst>
            <pc:docMk/>
            <pc:sldMk cId="3067909804" sldId="453"/>
            <ac:spMk id="79" creationId="{CDAC6509-6E74-49A3-9131-0371A7DA576E}"/>
          </ac:spMkLst>
        </pc:spChg>
        <pc:spChg chg="add mod">
          <ac:chgData name="Huy Pham" userId="918db3a1909f15e0" providerId="LiveId" clId="{03497528-0EE4-4D17-8645-95BD1B1DEF06}" dt="2024-03-27T09:29:44.991" v="2910" actId="1036"/>
          <ac:spMkLst>
            <pc:docMk/>
            <pc:sldMk cId="3067909804" sldId="453"/>
            <ac:spMk id="83" creationId="{B3471DB6-28A7-39B4-741B-1C2B548F5A11}"/>
          </ac:spMkLst>
        </pc:spChg>
        <pc:spChg chg="add mod">
          <ac:chgData name="Huy Pham" userId="918db3a1909f15e0" providerId="LiveId" clId="{03497528-0EE4-4D17-8645-95BD1B1DEF06}" dt="2024-03-27T09:29:44.991" v="2910" actId="1036"/>
          <ac:spMkLst>
            <pc:docMk/>
            <pc:sldMk cId="3067909804" sldId="453"/>
            <ac:spMk id="84" creationId="{C20C0FBE-504D-C3DD-1623-2B2052716F7F}"/>
          </ac:spMkLst>
        </pc:spChg>
        <pc:spChg chg="add del mod">
          <ac:chgData name="Huy Pham" userId="918db3a1909f15e0" providerId="LiveId" clId="{03497528-0EE4-4D17-8645-95BD1B1DEF06}" dt="2024-03-27T09:29:37.047" v="2899" actId="478"/>
          <ac:spMkLst>
            <pc:docMk/>
            <pc:sldMk cId="3067909804" sldId="453"/>
            <ac:spMk id="85" creationId="{1F4C3955-E22E-8643-7BDA-4BEA730D0D80}"/>
          </ac:spMkLst>
        </pc:spChg>
        <pc:spChg chg="add mod">
          <ac:chgData name="Huy Pham" userId="918db3a1909f15e0" providerId="LiveId" clId="{03497528-0EE4-4D17-8645-95BD1B1DEF06}" dt="2024-03-27T09:38:58.011" v="2930" actId="14100"/>
          <ac:spMkLst>
            <pc:docMk/>
            <pc:sldMk cId="3067909804" sldId="453"/>
            <ac:spMk id="88" creationId="{9ACC329B-6555-BD65-EC80-B32A819891BD}"/>
          </ac:spMkLst>
        </pc:spChg>
        <pc:spChg chg="mod">
          <ac:chgData name="Huy Pham" userId="918db3a1909f15e0" providerId="LiveId" clId="{03497528-0EE4-4D17-8645-95BD1B1DEF06}" dt="2024-03-27T08:51:15.101" v="2688" actId="1076"/>
          <ac:spMkLst>
            <pc:docMk/>
            <pc:sldMk cId="3067909804" sldId="453"/>
            <ac:spMk id="90" creationId="{82E34F46-16F6-53D5-3C99-8F929D56C95C}"/>
          </ac:spMkLst>
        </pc:spChg>
        <pc:spChg chg="mod">
          <ac:chgData name="Huy Pham" userId="918db3a1909f15e0" providerId="LiveId" clId="{03497528-0EE4-4D17-8645-95BD1B1DEF06}" dt="2024-03-27T08:51:15.101" v="2688" actId="1076"/>
          <ac:spMkLst>
            <pc:docMk/>
            <pc:sldMk cId="3067909804" sldId="453"/>
            <ac:spMk id="91" creationId="{52FF0BD5-3CFA-2261-1B17-0EF5E470E44E}"/>
          </ac:spMkLst>
        </pc:spChg>
        <pc:spChg chg="mod">
          <ac:chgData name="Huy Pham" userId="918db3a1909f15e0" providerId="LiveId" clId="{03497528-0EE4-4D17-8645-95BD1B1DEF06}" dt="2024-03-27T08:51:15.101" v="2688" actId="1076"/>
          <ac:spMkLst>
            <pc:docMk/>
            <pc:sldMk cId="3067909804" sldId="453"/>
            <ac:spMk id="92" creationId="{DD656E6E-0A54-0447-8877-CE8E1CB82847}"/>
          </ac:spMkLst>
        </pc:spChg>
        <pc:spChg chg="add mod">
          <ac:chgData name="Huy Pham" userId="918db3a1909f15e0" providerId="LiveId" clId="{03497528-0EE4-4D17-8645-95BD1B1DEF06}" dt="2024-03-27T09:39:17.240" v="2935" actId="1076"/>
          <ac:spMkLst>
            <pc:docMk/>
            <pc:sldMk cId="3067909804" sldId="453"/>
            <ac:spMk id="95" creationId="{AC690743-46E0-F4BE-96DB-C4429FA7C162}"/>
          </ac:spMkLst>
        </pc:spChg>
        <pc:spChg chg="mod">
          <ac:chgData name="Huy Pham" userId="918db3a1909f15e0" providerId="LiveId" clId="{03497528-0EE4-4D17-8645-95BD1B1DEF06}" dt="2024-03-27T08:51:15.101" v="2688" actId="1076"/>
          <ac:spMkLst>
            <pc:docMk/>
            <pc:sldMk cId="3067909804" sldId="453"/>
            <ac:spMk id="97" creationId="{E57EC375-B901-FB7F-9C44-814FA87A68D4}"/>
          </ac:spMkLst>
        </pc:spChg>
        <pc:spChg chg="mod">
          <ac:chgData name="Huy Pham" userId="918db3a1909f15e0" providerId="LiveId" clId="{03497528-0EE4-4D17-8645-95BD1B1DEF06}" dt="2024-03-27T08:51:15.101" v="2688" actId="1076"/>
          <ac:spMkLst>
            <pc:docMk/>
            <pc:sldMk cId="3067909804" sldId="453"/>
            <ac:spMk id="98" creationId="{2322C1D2-6E7F-5E4C-2C48-758BBC1D3CF4}"/>
          </ac:spMkLst>
        </pc:spChg>
        <pc:spChg chg="mod">
          <ac:chgData name="Huy Pham" userId="918db3a1909f15e0" providerId="LiveId" clId="{03497528-0EE4-4D17-8645-95BD1B1DEF06}" dt="2024-03-27T08:51:15.101" v="2688" actId="1076"/>
          <ac:spMkLst>
            <pc:docMk/>
            <pc:sldMk cId="3067909804" sldId="453"/>
            <ac:spMk id="100" creationId="{1AA990A7-72A6-D78C-7194-DF704A549AA0}"/>
          </ac:spMkLst>
        </pc:spChg>
        <pc:spChg chg="mod">
          <ac:chgData name="Huy Pham" userId="918db3a1909f15e0" providerId="LiveId" clId="{03497528-0EE4-4D17-8645-95BD1B1DEF06}" dt="2024-03-27T08:51:15.101" v="2688" actId="1076"/>
          <ac:spMkLst>
            <pc:docMk/>
            <pc:sldMk cId="3067909804" sldId="453"/>
            <ac:spMk id="101" creationId="{122A2BBF-EC7B-94EB-C66C-F660B9D758D8}"/>
          </ac:spMkLst>
        </pc:spChg>
        <pc:graphicFrameChg chg="add del mod">
          <ac:chgData name="Huy Pham" userId="918db3a1909f15e0" providerId="LiveId" clId="{03497528-0EE4-4D17-8645-95BD1B1DEF06}" dt="2024-03-27T08:49:53.763" v="2649"/>
          <ac:graphicFrameMkLst>
            <pc:docMk/>
            <pc:sldMk cId="3067909804" sldId="453"/>
            <ac:graphicFrameMk id="19" creationId="{335ED649-0246-9736-C9B0-A46CA7CC796F}"/>
          </ac:graphicFrameMkLst>
        </pc:graphicFrameChg>
        <pc:graphicFrameChg chg="add del mod">
          <ac:chgData name="Huy Pham" userId="918db3a1909f15e0" providerId="LiveId" clId="{03497528-0EE4-4D17-8645-95BD1B1DEF06}" dt="2024-03-27T08:50:06.223" v="2658"/>
          <ac:graphicFrameMkLst>
            <pc:docMk/>
            <pc:sldMk cId="3067909804" sldId="453"/>
            <ac:graphicFrameMk id="22" creationId="{63092793-A8D8-BB01-0B56-E912B3ABB979}"/>
          </ac:graphicFrameMkLst>
        </pc:graphicFrameChg>
        <pc:graphicFrameChg chg="add">
          <ac:chgData name="Huy Pham" userId="918db3a1909f15e0" providerId="LiveId" clId="{03497528-0EE4-4D17-8645-95BD1B1DEF06}" dt="2024-03-27T08:50:03.138" v="2656"/>
          <ac:graphicFrameMkLst>
            <pc:docMk/>
            <pc:sldMk cId="3067909804" sldId="453"/>
            <ac:graphicFrameMk id="24" creationId="{79128B96-502A-6DE8-E799-0DA3D3EDFB77}"/>
          </ac:graphicFrameMkLst>
        </pc:graphicFrameChg>
        <pc:graphicFrameChg chg="add del mod">
          <ac:chgData name="Huy Pham" userId="918db3a1909f15e0" providerId="LiveId" clId="{03497528-0EE4-4D17-8645-95BD1B1DEF06}" dt="2024-03-27T08:50:13.798" v="2665"/>
          <ac:graphicFrameMkLst>
            <pc:docMk/>
            <pc:sldMk cId="3067909804" sldId="453"/>
            <ac:graphicFrameMk id="25" creationId="{16C72363-F112-5C07-97E4-31C916FE4583}"/>
          </ac:graphicFrameMkLst>
        </pc:graphicFrameChg>
        <pc:graphicFrameChg chg="add">
          <ac:chgData name="Huy Pham" userId="918db3a1909f15e0" providerId="LiveId" clId="{03497528-0EE4-4D17-8645-95BD1B1DEF06}" dt="2024-03-27T08:50:12.583" v="2663"/>
          <ac:graphicFrameMkLst>
            <pc:docMk/>
            <pc:sldMk cId="3067909804" sldId="453"/>
            <ac:graphicFrameMk id="27" creationId="{56DE1929-C926-3F35-508F-328B30EF81C9}"/>
          </ac:graphicFrameMkLst>
        </pc:graphicFrameChg>
        <pc:graphicFrameChg chg="add del mod">
          <ac:chgData name="Huy Pham" userId="918db3a1909f15e0" providerId="LiveId" clId="{03497528-0EE4-4D17-8645-95BD1B1DEF06}" dt="2024-03-27T08:50:21.652" v="2668"/>
          <ac:graphicFrameMkLst>
            <pc:docMk/>
            <pc:sldMk cId="3067909804" sldId="453"/>
            <ac:graphicFrameMk id="28" creationId="{D2208FE1-A7C5-2AEF-1E65-152B3080E434}"/>
          </ac:graphicFrameMkLst>
        </pc:graphicFrameChg>
        <pc:graphicFrameChg chg="add del mod">
          <ac:chgData name="Huy Pham" userId="918db3a1909f15e0" providerId="LiveId" clId="{03497528-0EE4-4D17-8645-95BD1B1DEF06}" dt="2024-03-27T08:50:32.130" v="2674"/>
          <ac:graphicFrameMkLst>
            <pc:docMk/>
            <pc:sldMk cId="3067909804" sldId="453"/>
            <ac:graphicFrameMk id="31" creationId="{960DC5E0-4ACA-D44E-1913-DBA5EE7DE7B1}"/>
          </ac:graphicFrameMkLst>
        </pc:graphicFrameChg>
        <pc:graphicFrameChg chg="add del mod">
          <ac:chgData name="Huy Pham" userId="918db3a1909f15e0" providerId="LiveId" clId="{03497528-0EE4-4D17-8645-95BD1B1DEF06}" dt="2024-03-27T09:36:38.069" v="2915"/>
          <ac:graphicFrameMkLst>
            <pc:docMk/>
            <pc:sldMk cId="3067909804" sldId="453"/>
            <ac:graphicFrameMk id="86" creationId="{14F379C3-5C18-1252-C57D-16B0B11B11F2}"/>
          </ac:graphicFrameMkLst>
        </pc:graphicFrameChg>
        <pc:graphicFrameChg chg="add del mod">
          <ac:chgData name="Huy Pham" userId="918db3a1909f15e0" providerId="LiveId" clId="{03497528-0EE4-4D17-8645-95BD1B1DEF06}" dt="2024-03-27T09:36:50.020" v="2921"/>
          <ac:graphicFrameMkLst>
            <pc:docMk/>
            <pc:sldMk cId="3067909804" sldId="453"/>
            <ac:graphicFrameMk id="89" creationId="{CC54CAEB-EAE7-25D4-F120-78AAE25DBE16}"/>
          </ac:graphicFrameMkLst>
        </pc:graphicFrameChg>
        <pc:picChg chg="add del mod">
          <ac:chgData name="Huy Pham" userId="918db3a1909f15e0" providerId="LiveId" clId="{03497528-0EE4-4D17-8645-95BD1B1DEF06}" dt="2024-03-27T09:24:57.992" v="2798" actId="478"/>
          <ac:picMkLst>
            <pc:docMk/>
            <pc:sldMk cId="3067909804" sldId="453"/>
            <ac:picMk id="35" creationId="{6AFA9268-5BC7-EC62-CA65-068AAEE02C2E}"/>
          </ac:picMkLst>
        </pc:picChg>
        <pc:picChg chg="add del mod">
          <ac:chgData name="Huy Pham" userId="918db3a1909f15e0" providerId="LiveId" clId="{03497528-0EE4-4D17-8645-95BD1B1DEF06}" dt="2024-03-27T09:29:13.403" v="2893" actId="478"/>
          <ac:picMkLst>
            <pc:docMk/>
            <pc:sldMk cId="3067909804" sldId="453"/>
            <ac:picMk id="36" creationId="{6D7D3342-FD3B-DF5E-09BF-8D38BFFDF77D}"/>
          </ac:picMkLst>
        </pc:picChg>
        <pc:cxnChg chg="add mod">
          <ac:chgData name="Huy Pham" userId="918db3a1909f15e0" providerId="LiveId" clId="{03497528-0EE4-4D17-8645-95BD1B1DEF06}" dt="2024-03-27T09:29:44.991" v="2910" actId="1036"/>
          <ac:cxnSpMkLst>
            <pc:docMk/>
            <pc:sldMk cId="3067909804" sldId="453"/>
            <ac:cxnSpMk id="39" creationId="{845B71B4-E6DC-29E4-1DB9-1CEFD25AF5FD}"/>
          </ac:cxnSpMkLst>
        </pc:cxnChg>
        <pc:cxnChg chg="add mod">
          <ac:chgData name="Huy Pham" userId="918db3a1909f15e0" providerId="LiveId" clId="{03497528-0EE4-4D17-8645-95BD1B1DEF06}" dt="2024-03-27T09:29:44.991" v="2910" actId="1036"/>
          <ac:cxnSpMkLst>
            <pc:docMk/>
            <pc:sldMk cId="3067909804" sldId="453"/>
            <ac:cxnSpMk id="41" creationId="{239288F3-7397-59D0-A5F0-3A151F93ECC1}"/>
          </ac:cxnSpMkLst>
        </pc:cxnChg>
        <pc:cxnChg chg="add mod">
          <ac:chgData name="Huy Pham" userId="918db3a1909f15e0" providerId="LiveId" clId="{03497528-0EE4-4D17-8645-95BD1B1DEF06}" dt="2024-03-27T09:29:44.991" v="2910" actId="1036"/>
          <ac:cxnSpMkLst>
            <pc:docMk/>
            <pc:sldMk cId="3067909804" sldId="453"/>
            <ac:cxnSpMk id="42" creationId="{E9E2B269-3CF2-EBFF-AB4F-71D4287B6386}"/>
          </ac:cxnSpMkLst>
        </pc:cxnChg>
        <pc:cxnChg chg="mod">
          <ac:chgData name="Huy Pham" userId="918db3a1909f15e0" providerId="LiveId" clId="{03497528-0EE4-4D17-8645-95BD1B1DEF06}" dt="2024-03-27T08:51:15.101" v="2688" actId="1076"/>
          <ac:cxnSpMkLst>
            <pc:docMk/>
            <pc:sldMk cId="3067909804" sldId="453"/>
            <ac:cxnSpMk id="46" creationId="{B45A1DED-BF2A-A177-BA32-E0B1E17777EE}"/>
          </ac:cxnSpMkLst>
        </pc:cxnChg>
        <pc:cxnChg chg="mod">
          <ac:chgData name="Huy Pham" userId="918db3a1909f15e0" providerId="LiveId" clId="{03497528-0EE4-4D17-8645-95BD1B1DEF06}" dt="2024-03-27T08:51:15.101" v="2688" actId="1076"/>
          <ac:cxnSpMkLst>
            <pc:docMk/>
            <pc:sldMk cId="3067909804" sldId="453"/>
            <ac:cxnSpMk id="50" creationId="{4BFCE7B3-0F34-D362-D151-BA8AD85B8A44}"/>
          </ac:cxnSpMkLst>
        </pc:cxnChg>
        <pc:cxnChg chg="mod">
          <ac:chgData name="Huy Pham" userId="918db3a1909f15e0" providerId="LiveId" clId="{03497528-0EE4-4D17-8645-95BD1B1DEF06}" dt="2024-03-27T08:51:15.101" v="2688" actId="1076"/>
          <ac:cxnSpMkLst>
            <pc:docMk/>
            <pc:sldMk cId="3067909804" sldId="453"/>
            <ac:cxnSpMk id="51" creationId="{F9F17264-5DE4-7A98-82AC-DDE70A4B92AD}"/>
          </ac:cxnSpMkLst>
        </pc:cxnChg>
        <pc:cxnChg chg="mod">
          <ac:chgData name="Huy Pham" userId="918db3a1909f15e0" providerId="LiveId" clId="{03497528-0EE4-4D17-8645-95BD1B1DEF06}" dt="2024-03-27T08:51:15.101" v="2688" actId="1076"/>
          <ac:cxnSpMkLst>
            <pc:docMk/>
            <pc:sldMk cId="3067909804" sldId="453"/>
            <ac:cxnSpMk id="62" creationId="{3CFB252B-47C7-BCC3-76A8-4D5B15B55E0F}"/>
          </ac:cxnSpMkLst>
        </pc:cxnChg>
        <pc:cxnChg chg="add mod">
          <ac:chgData name="Huy Pham" userId="918db3a1909f15e0" providerId="LiveId" clId="{03497528-0EE4-4D17-8645-95BD1B1DEF06}" dt="2024-03-27T09:29:44.991" v="2910" actId="1036"/>
          <ac:cxnSpMkLst>
            <pc:docMk/>
            <pc:sldMk cId="3067909804" sldId="453"/>
            <ac:cxnSpMk id="64" creationId="{F5F2724E-7D54-11F1-F16C-C6C08A928089}"/>
          </ac:cxnSpMkLst>
        </pc:cxnChg>
        <pc:cxnChg chg="add mod">
          <ac:chgData name="Huy Pham" userId="918db3a1909f15e0" providerId="LiveId" clId="{03497528-0EE4-4D17-8645-95BD1B1DEF06}" dt="2024-03-27T09:29:44.991" v="2910" actId="1036"/>
          <ac:cxnSpMkLst>
            <pc:docMk/>
            <pc:sldMk cId="3067909804" sldId="453"/>
            <ac:cxnSpMk id="65" creationId="{5582F922-EAB4-6E55-57CB-4956B46BCDC2}"/>
          </ac:cxnSpMkLst>
        </pc:cxnChg>
        <pc:cxnChg chg="mod">
          <ac:chgData name="Huy Pham" userId="918db3a1909f15e0" providerId="LiveId" clId="{03497528-0EE4-4D17-8645-95BD1B1DEF06}" dt="2024-03-27T08:51:15.101" v="2688" actId="1076"/>
          <ac:cxnSpMkLst>
            <pc:docMk/>
            <pc:sldMk cId="3067909804" sldId="453"/>
            <ac:cxnSpMk id="66" creationId="{AB3D47FE-7963-6505-9D14-AA6F93AC4A0C}"/>
          </ac:cxnSpMkLst>
        </pc:cxnChg>
        <pc:cxnChg chg="mod">
          <ac:chgData name="Huy Pham" userId="918db3a1909f15e0" providerId="LiveId" clId="{03497528-0EE4-4D17-8645-95BD1B1DEF06}" dt="2024-03-27T08:51:15.101" v="2688" actId="1076"/>
          <ac:cxnSpMkLst>
            <pc:docMk/>
            <pc:sldMk cId="3067909804" sldId="453"/>
            <ac:cxnSpMk id="73" creationId="{4B47CBCF-0A0D-2D12-0958-581107FDA1AC}"/>
          </ac:cxnSpMkLst>
        </pc:cxnChg>
        <pc:cxnChg chg="add mod">
          <ac:chgData name="Huy Pham" userId="918db3a1909f15e0" providerId="LiveId" clId="{03497528-0EE4-4D17-8645-95BD1B1DEF06}" dt="2024-03-27T09:29:44.991" v="2910" actId="1036"/>
          <ac:cxnSpMkLst>
            <pc:docMk/>
            <pc:sldMk cId="3067909804" sldId="453"/>
            <ac:cxnSpMk id="74" creationId="{FFE15D32-6577-41F1-8C87-1F3174ECA91B}"/>
          </ac:cxnSpMkLst>
        </pc:cxnChg>
        <pc:cxnChg chg="mod">
          <ac:chgData name="Huy Pham" userId="918db3a1909f15e0" providerId="LiveId" clId="{03497528-0EE4-4D17-8645-95BD1B1DEF06}" dt="2024-03-27T08:51:15.101" v="2688" actId="1076"/>
          <ac:cxnSpMkLst>
            <pc:docMk/>
            <pc:sldMk cId="3067909804" sldId="453"/>
            <ac:cxnSpMk id="81" creationId="{8C7DE12C-F68A-C098-E764-1B906F09C501}"/>
          </ac:cxnSpMkLst>
        </pc:cxnChg>
        <pc:cxnChg chg="mod">
          <ac:chgData name="Huy Pham" userId="918db3a1909f15e0" providerId="LiveId" clId="{03497528-0EE4-4D17-8645-95BD1B1DEF06}" dt="2024-03-27T08:51:15.101" v="2688" actId="1076"/>
          <ac:cxnSpMkLst>
            <pc:docMk/>
            <pc:sldMk cId="3067909804" sldId="453"/>
            <ac:cxnSpMk id="93" creationId="{3D2CA6A5-8C25-A2BF-34CE-C2801FD74AF2}"/>
          </ac:cxnSpMkLst>
        </pc:cxnChg>
        <pc:cxnChg chg="add mod">
          <ac:chgData name="Huy Pham" userId="918db3a1909f15e0" providerId="LiveId" clId="{03497528-0EE4-4D17-8645-95BD1B1DEF06}" dt="2024-03-27T09:39:49.660" v="2959" actId="1036"/>
          <ac:cxnSpMkLst>
            <pc:docMk/>
            <pc:sldMk cId="3067909804" sldId="453"/>
            <ac:cxnSpMk id="96" creationId="{21E71B72-50BD-A6A2-4C58-7EC486DF76FE}"/>
          </ac:cxnSpMkLst>
        </pc:cxnChg>
        <pc:cxnChg chg="add mod">
          <ac:chgData name="Huy Pham" userId="918db3a1909f15e0" providerId="LiveId" clId="{03497528-0EE4-4D17-8645-95BD1B1DEF06}" dt="2024-03-27T09:39:48.396" v="2955" actId="1036"/>
          <ac:cxnSpMkLst>
            <pc:docMk/>
            <pc:sldMk cId="3067909804" sldId="453"/>
            <ac:cxnSpMk id="105" creationId="{4215BC90-F228-BA17-8970-F7582CAAD758}"/>
          </ac:cxnSpMkLst>
        </pc:cxnChg>
      </pc:sldChg>
      <pc:sldChg chg="addSp delSp modSp add mod modAnim">
        <pc:chgData name="Huy Pham" userId="918db3a1909f15e0" providerId="LiveId" clId="{03497528-0EE4-4D17-8645-95BD1B1DEF06}" dt="2024-04-02T00:28:10.837" v="3296" actId="1076"/>
        <pc:sldMkLst>
          <pc:docMk/>
          <pc:sldMk cId="413798045" sldId="454"/>
        </pc:sldMkLst>
        <pc:spChg chg="mod">
          <ac:chgData name="Huy Pham" userId="918db3a1909f15e0" providerId="LiveId" clId="{03497528-0EE4-4D17-8645-95BD1B1DEF06}" dt="2024-04-01T08:20:01.130" v="2976" actId="1038"/>
          <ac:spMkLst>
            <pc:docMk/>
            <pc:sldMk cId="413798045" sldId="454"/>
            <ac:spMk id="11" creationId="{66389595-266F-1E34-F9B3-B301A1D36E27}"/>
          </ac:spMkLst>
        </pc:spChg>
        <pc:spChg chg="mod">
          <ac:chgData name="Huy Pham" userId="918db3a1909f15e0" providerId="LiveId" clId="{03497528-0EE4-4D17-8645-95BD1B1DEF06}" dt="2024-04-01T08:20:00.686" v="2975" actId="20577"/>
          <ac:spMkLst>
            <pc:docMk/>
            <pc:sldMk cId="413798045" sldId="454"/>
            <ac:spMk id="12" creationId="{C48652AC-C627-2B19-2990-1EF69B0ACB9F}"/>
          </ac:spMkLst>
        </pc:spChg>
        <pc:spChg chg="del">
          <ac:chgData name="Huy Pham" userId="918db3a1909f15e0" providerId="LiveId" clId="{03497528-0EE4-4D17-8645-95BD1B1DEF06}" dt="2024-04-01T08:19:37.794" v="2963" actId="478"/>
          <ac:spMkLst>
            <pc:docMk/>
            <pc:sldMk cId="413798045" sldId="454"/>
            <ac:spMk id="19" creationId="{9B9CBC5A-E8F9-3585-58F0-BCE585865198}"/>
          </ac:spMkLst>
        </pc:spChg>
        <pc:spChg chg="mod">
          <ac:chgData name="Huy Pham" userId="918db3a1909f15e0" providerId="LiveId" clId="{03497528-0EE4-4D17-8645-95BD1B1DEF06}" dt="2024-04-02T00:24:32.822" v="3226" actId="14100"/>
          <ac:spMkLst>
            <pc:docMk/>
            <pc:sldMk cId="413798045" sldId="454"/>
            <ac:spMk id="20" creationId="{A06BA14A-8D8C-664A-A722-7DAD205B5E1D}"/>
          </ac:spMkLst>
        </pc:spChg>
        <pc:spChg chg="add mod">
          <ac:chgData name="Huy Pham" userId="918db3a1909f15e0" providerId="LiveId" clId="{03497528-0EE4-4D17-8645-95BD1B1DEF06}" dt="2024-04-02T00:24:27.274" v="3225" actId="1036"/>
          <ac:spMkLst>
            <pc:docMk/>
            <pc:sldMk cId="413798045" sldId="454"/>
            <ac:spMk id="21" creationId="{BFA12BD7-1978-3F8B-3DAF-FBDB7A8F7A99}"/>
          </ac:spMkLst>
        </pc:spChg>
        <pc:spChg chg="del">
          <ac:chgData name="Huy Pham" userId="918db3a1909f15e0" providerId="LiveId" clId="{03497528-0EE4-4D17-8645-95BD1B1DEF06}" dt="2024-04-01T08:19:39.746" v="2964" actId="478"/>
          <ac:spMkLst>
            <pc:docMk/>
            <pc:sldMk cId="413798045" sldId="454"/>
            <ac:spMk id="22" creationId="{D8E7221C-00A7-798C-B5FD-73512A3FF337}"/>
          </ac:spMkLst>
        </pc:spChg>
        <pc:spChg chg="add mod">
          <ac:chgData name="Huy Pham" userId="918db3a1909f15e0" providerId="LiveId" clId="{03497528-0EE4-4D17-8645-95BD1B1DEF06}" dt="2024-04-02T00:24:34.903" v="3228" actId="1036"/>
          <ac:spMkLst>
            <pc:docMk/>
            <pc:sldMk cId="413798045" sldId="454"/>
            <ac:spMk id="23" creationId="{43DA9961-9AC4-5BA8-6A31-427620042AEA}"/>
          </ac:spMkLst>
        </pc:spChg>
        <pc:spChg chg="del">
          <ac:chgData name="Huy Pham" userId="918db3a1909f15e0" providerId="LiveId" clId="{03497528-0EE4-4D17-8645-95BD1B1DEF06}" dt="2024-04-01T08:19:37.794" v="2963" actId="478"/>
          <ac:spMkLst>
            <pc:docMk/>
            <pc:sldMk cId="413798045" sldId="454"/>
            <ac:spMk id="23" creationId="{6078BB99-7BF3-CC7F-C98C-CEF944D91499}"/>
          </ac:spMkLst>
        </pc:spChg>
        <pc:spChg chg="add mod">
          <ac:chgData name="Huy Pham" userId="918db3a1909f15e0" providerId="LiveId" clId="{03497528-0EE4-4D17-8645-95BD1B1DEF06}" dt="2024-04-02T00:24:47.108" v="3232" actId="1035"/>
          <ac:spMkLst>
            <pc:docMk/>
            <pc:sldMk cId="413798045" sldId="454"/>
            <ac:spMk id="24" creationId="{1D1760F2-8C9D-B6A4-1B5E-9B3ECF227B02}"/>
          </ac:spMkLst>
        </pc:spChg>
        <pc:spChg chg="del">
          <ac:chgData name="Huy Pham" userId="918db3a1909f15e0" providerId="LiveId" clId="{03497528-0EE4-4D17-8645-95BD1B1DEF06}" dt="2024-04-01T08:19:41.962" v="2965" actId="478"/>
          <ac:spMkLst>
            <pc:docMk/>
            <pc:sldMk cId="413798045" sldId="454"/>
            <ac:spMk id="24" creationId="{F635A5CF-8043-079F-598A-396A40B06227}"/>
          </ac:spMkLst>
        </pc:spChg>
        <pc:spChg chg="add mod">
          <ac:chgData name="Huy Pham" userId="918db3a1909f15e0" providerId="LiveId" clId="{03497528-0EE4-4D17-8645-95BD1B1DEF06}" dt="2024-04-02T00:27:12.528" v="3273" actId="1076"/>
          <ac:spMkLst>
            <pc:docMk/>
            <pc:sldMk cId="413798045" sldId="454"/>
            <ac:spMk id="25" creationId="{5822A15A-7002-3167-74A2-EAB235FBC48C}"/>
          </ac:spMkLst>
        </pc:spChg>
        <pc:spChg chg="add mod">
          <ac:chgData name="Huy Pham" userId="918db3a1909f15e0" providerId="LiveId" clId="{03497528-0EE4-4D17-8645-95BD1B1DEF06}" dt="2024-04-02T00:27:12.528" v="3273" actId="1076"/>
          <ac:spMkLst>
            <pc:docMk/>
            <pc:sldMk cId="413798045" sldId="454"/>
            <ac:spMk id="27" creationId="{20B0C377-669F-34C8-C840-CCE6D7678C49}"/>
          </ac:spMkLst>
        </pc:spChg>
        <pc:spChg chg="del">
          <ac:chgData name="Huy Pham" userId="918db3a1909f15e0" providerId="LiveId" clId="{03497528-0EE4-4D17-8645-95BD1B1DEF06}" dt="2024-04-01T08:19:37.794" v="2963" actId="478"/>
          <ac:spMkLst>
            <pc:docMk/>
            <pc:sldMk cId="413798045" sldId="454"/>
            <ac:spMk id="27" creationId="{A107801B-3E47-DD35-1A65-09D97AD76660}"/>
          </ac:spMkLst>
        </pc:spChg>
        <pc:spChg chg="del">
          <ac:chgData name="Huy Pham" userId="918db3a1909f15e0" providerId="LiveId" clId="{03497528-0EE4-4D17-8645-95BD1B1DEF06}" dt="2024-04-01T08:19:37.794" v="2963" actId="478"/>
          <ac:spMkLst>
            <pc:docMk/>
            <pc:sldMk cId="413798045" sldId="454"/>
            <ac:spMk id="28" creationId="{E5AAB77D-D230-2A03-B5FD-ACD7E1EB4B5A}"/>
          </ac:spMkLst>
        </pc:spChg>
        <pc:spChg chg="del">
          <ac:chgData name="Huy Pham" userId="918db3a1909f15e0" providerId="LiveId" clId="{03497528-0EE4-4D17-8645-95BD1B1DEF06}" dt="2024-04-01T08:19:41.962" v="2965" actId="478"/>
          <ac:spMkLst>
            <pc:docMk/>
            <pc:sldMk cId="413798045" sldId="454"/>
            <ac:spMk id="29" creationId="{5F1B45D8-3941-5640-CBAF-2414477FE674}"/>
          </ac:spMkLst>
        </pc:spChg>
        <pc:spChg chg="add del mod">
          <ac:chgData name="Huy Pham" userId="918db3a1909f15e0" providerId="LiveId" clId="{03497528-0EE4-4D17-8645-95BD1B1DEF06}" dt="2024-04-02T00:26:07.957" v="3247" actId="478"/>
          <ac:spMkLst>
            <pc:docMk/>
            <pc:sldMk cId="413798045" sldId="454"/>
            <ac:spMk id="29" creationId="{CACC2D63-9489-42AF-1570-5FF8828F95A8}"/>
          </ac:spMkLst>
        </pc:spChg>
        <pc:spChg chg="del">
          <ac:chgData name="Huy Pham" userId="918db3a1909f15e0" providerId="LiveId" clId="{03497528-0EE4-4D17-8645-95BD1B1DEF06}" dt="2024-04-01T08:19:41.962" v="2965" actId="478"/>
          <ac:spMkLst>
            <pc:docMk/>
            <pc:sldMk cId="413798045" sldId="454"/>
            <ac:spMk id="30" creationId="{0807ECE7-94BC-2E0C-3E4F-CEC52F73059C}"/>
          </ac:spMkLst>
        </pc:spChg>
        <pc:spChg chg="add mod">
          <ac:chgData name="Huy Pham" userId="918db3a1909f15e0" providerId="LiveId" clId="{03497528-0EE4-4D17-8645-95BD1B1DEF06}" dt="2024-04-02T00:27:12.528" v="3273" actId="1076"/>
          <ac:spMkLst>
            <pc:docMk/>
            <pc:sldMk cId="413798045" sldId="454"/>
            <ac:spMk id="30" creationId="{88E868A4-9ADC-B5B6-A080-886486531BAB}"/>
          </ac:spMkLst>
        </pc:spChg>
        <pc:spChg chg="add mod">
          <ac:chgData name="Huy Pham" userId="918db3a1909f15e0" providerId="LiveId" clId="{03497528-0EE4-4D17-8645-95BD1B1DEF06}" dt="2024-04-02T00:27:17.472" v="3283" actId="1036"/>
          <ac:spMkLst>
            <pc:docMk/>
            <pc:sldMk cId="413798045" sldId="454"/>
            <ac:spMk id="31" creationId="{0A89AE95-85A4-5894-21B0-9CAD09000506}"/>
          </ac:spMkLst>
        </pc:spChg>
        <pc:spChg chg="add mod">
          <ac:chgData name="Huy Pham" userId="918db3a1909f15e0" providerId="LiveId" clId="{03497528-0EE4-4D17-8645-95BD1B1DEF06}" dt="2024-04-02T00:27:17.472" v="3283" actId="1036"/>
          <ac:spMkLst>
            <pc:docMk/>
            <pc:sldMk cId="413798045" sldId="454"/>
            <ac:spMk id="32" creationId="{88ADFF5F-C869-E59D-5A50-8A2A494FF822}"/>
          </ac:spMkLst>
        </pc:spChg>
        <pc:spChg chg="del">
          <ac:chgData name="Huy Pham" userId="918db3a1909f15e0" providerId="LiveId" clId="{03497528-0EE4-4D17-8645-95BD1B1DEF06}" dt="2024-04-01T08:19:41.962" v="2965" actId="478"/>
          <ac:spMkLst>
            <pc:docMk/>
            <pc:sldMk cId="413798045" sldId="454"/>
            <ac:spMk id="33" creationId="{4673A043-9E73-45D3-4114-093B13AB5FA2}"/>
          </ac:spMkLst>
        </pc:spChg>
        <pc:spChg chg="add mod">
          <ac:chgData name="Huy Pham" userId="918db3a1909f15e0" providerId="LiveId" clId="{03497528-0EE4-4D17-8645-95BD1B1DEF06}" dt="2024-04-02T00:27:17.472" v="3283" actId="1036"/>
          <ac:spMkLst>
            <pc:docMk/>
            <pc:sldMk cId="413798045" sldId="454"/>
            <ac:spMk id="33" creationId="{A64CE7B4-4B78-522F-6D62-612B27749C39}"/>
          </ac:spMkLst>
        </pc:spChg>
        <pc:spChg chg="add mod">
          <ac:chgData name="Huy Pham" userId="918db3a1909f15e0" providerId="LiveId" clId="{03497528-0EE4-4D17-8645-95BD1B1DEF06}" dt="2024-04-02T00:27:12.528" v="3273" actId="1076"/>
          <ac:spMkLst>
            <pc:docMk/>
            <pc:sldMk cId="413798045" sldId="454"/>
            <ac:spMk id="34" creationId="{0B74B409-CAD2-95E6-27A7-2F04B94114A9}"/>
          </ac:spMkLst>
        </pc:spChg>
        <pc:spChg chg="del">
          <ac:chgData name="Huy Pham" userId="918db3a1909f15e0" providerId="LiveId" clId="{03497528-0EE4-4D17-8645-95BD1B1DEF06}" dt="2024-04-01T08:19:41.962" v="2965" actId="478"/>
          <ac:spMkLst>
            <pc:docMk/>
            <pc:sldMk cId="413798045" sldId="454"/>
            <ac:spMk id="34" creationId="{6C3E15A7-1AA4-F554-1CCB-D8622B008D22}"/>
          </ac:spMkLst>
        </pc:spChg>
        <pc:spChg chg="add mod">
          <ac:chgData name="Huy Pham" userId="918db3a1909f15e0" providerId="LiveId" clId="{03497528-0EE4-4D17-8645-95BD1B1DEF06}" dt="2024-04-02T00:27:35.382" v="3287" actId="20577"/>
          <ac:spMkLst>
            <pc:docMk/>
            <pc:sldMk cId="413798045" sldId="454"/>
            <ac:spMk id="35" creationId="{839A7E40-7A5A-3C00-2859-CE3C2B7A0805}"/>
          </ac:spMkLst>
        </pc:spChg>
        <pc:spChg chg="del">
          <ac:chgData name="Huy Pham" userId="918db3a1909f15e0" providerId="LiveId" clId="{03497528-0EE4-4D17-8645-95BD1B1DEF06}" dt="2024-04-01T08:19:41.962" v="2965" actId="478"/>
          <ac:spMkLst>
            <pc:docMk/>
            <pc:sldMk cId="413798045" sldId="454"/>
            <ac:spMk id="35" creationId="{CDFE7A76-B281-6053-DA40-AE87D01DE171}"/>
          </ac:spMkLst>
        </pc:spChg>
        <pc:spChg chg="add mod">
          <ac:chgData name="Huy Pham" userId="918db3a1909f15e0" providerId="LiveId" clId="{03497528-0EE4-4D17-8645-95BD1B1DEF06}" dt="2024-04-02T00:27:41.596" v="3289" actId="20577"/>
          <ac:spMkLst>
            <pc:docMk/>
            <pc:sldMk cId="413798045" sldId="454"/>
            <ac:spMk id="36" creationId="{8E5565EB-B509-5173-1E48-9389E0249935}"/>
          </ac:spMkLst>
        </pc:spChg>
        <pc:spChg chg="del">
          <ac:chgData name="Huy Pham" userId="918db3a1909f15e0" providerId="LiveId" clId="{03497528-0EE4-4D17-8645-95BD1B1DEF06}" dt="2024-04-01T08:19:41.962" v="2965" actId="478"/>
          <ac:spMkLst>
            <pc:docMk/>
            <pc:sldMk cId="413798045" sldId="454"/>
            <ac:spMk id="36" creationId="{C73C3F55-9DDD-8E71-E785-A2278D20D049}"/>
          </ac:spMkLst>
        </pc:spChg>
        <pc:spChg chg="del">
          <ac:chgData name="Huy Pham" userId="918db3a1909f15e0" providerId="LiveId" clId="{03497528-0EE4-4D17-8645-95BD1B1DEF06}" dt="2024-04-01T08:19:41.962" v="2965" actId="478"/>
          <ac:spMkLst>
            <pc:docMk/>
            <pc:sldMk cId="413798045" sldId="454"/>
            <ac:spMk id="37" creationId="{3627CA1A-B6B2-16A7-3431-F96880437D16}"/>
          </ac:spMkLst>
        </pc:spChg>
        <pc:spChg chg="add mod">
          <ac:chgData name="Huy Pham" userId="918db3a1909f15e0" providerId="LiveId" clId="{03497528-0EE4-4D17-8645-95BD1B1DEF06}" dt="2024-04-02T00:27:32.390" v="3285" actId="1076"/>
          <ac:spMkLst>
            <pc:docMk/>
            <pc:sldMk cId="413798045" sldId="454"/>
            <ac:spMk id="37" creationId="{5F063E04-CD0C-CE19-1840-C332A3448438}"/>
          </ac:spMkLst>
        </pc:spChg>
        <pc:spChg chg="del">
          <ac:chgData name="Huy Pham" userId="918db3a1909f15e0" providerId="LiveId" clId="{03497528-0EE4-4D17-8645-95BD1B1DEF06}" dt="2024-04-01T08:19:41.962" v="2965" actId="478"/>
          <ac:spMkLst>
            <pc:docMk/>
            <pc:sldMk cId="413798045" sldId="454"/>
            <ac:spMk id="38" creationId="{A1C3D273-21E5-F135-9856-27E92E1A9BDB}"/>
          </ac:spMkLst>
        </pc:spChg>
        <pc:spChg chg="add mod">
          <ac:chgData name="Huy Pham" userId="918db3a1909f15e0" providerId="LiveId" clId="{03497528-0EE4-4D17-8645-95BD1B1DEF06}" dt="2024-04-02T00:27:56.413" v="3291" actId="20577"/>
          <ac:spMkLst>
            <pc:docMk/>
            <pc:sldMk cId="413798045" sldId="454"/>
            <ac:spMk id="38" creationId="{B50E1A7A-70CD-97AF-BAD3-82CCA585E207}"/>
          </ac:spMkLst>
        </pc:spChg>
        <pc:spChg chg="add mod">
          <ac:chgData name="Huy Pham" userId="918db3a1909f15e0" providerId="LiveId" clId="{03497528-0EE4-4D17-8645-95BD1B1DEF06}" dt="2024-04-02T00:27:59.452" v="3293" actId="20577"/>
          <ac:spMkLst>
            <pc:docMk/>
            <pc:sldMk cId="413798045" sldId="454"/>
            <ac:spMk id="39" creationId="{3E7A9A82-F7F2-BFE0-7471-325FF4F1CE40}"/>
          </ac:spMkLst>
        </pc:spChg>
        <pc:spChg chg="del">
          <ac:chgData name="Huy Pham" userId="918db3a1909f15e0" providerId="LiveId" clId="{03497528-0EE4-4D17-8645-95BD1B1DEF06}" dt="2024-04-01T08:19:41.962" v="2965" actId="478"/>
          <ac:spMkLst>
            <pc:docMk/>
            <pc:sldMk cId="413798045" sldId="454"/>
            <ac:spMk id="39" creationId="{D61CEFCE-1B85-CF06-A346-25516B97E2FB}"/>
          </ac:spMkLst>
        </pc:spChg>
        <pc:spChg chg="add mod">
          <ac:chgData name="Huy Pham" userId="918db3a1909f15e0" providerId="LiveId" clId="{03497528-0EE4-4D17-8645-95BD1B1DEF06}" dt="2024-04-02T00:27:32.390" v="3285" actId="1076"/>
          <ac:spMkLst>
            <pc:docMk/>
            <pc:sldMk cId="413798045" sldId="454"/>
            <ac:spMk id="40" creationId="{A95BF23E-F7DA-78D7-1336-ACD1919A5857}"/>
          </ac:spMkLst>
        </pc:spChg>
        <pc:spChg chg="add mod">
          <ac:chgData name="Huy Pham" userId="918db3a1909f15e0" providerId="LiveId" clId="{03497528-0EE4-4D17-8645-95BD1B1DEF06}" dt="2024-04-02T00:28:10.837" v="3296" actId="1076"/>
          <ac:spMkLst>
            <pc:docMk/>
            <pc:sldMk cId="413798045" sldId="454"/>
            <ac:spMk id="41" creationId="{651D8B82-2867-D757-5397-5ACB0D3AACDF}"/>
          </ac:spMkLst>
        </pc:spChg>
        <pc:spChg chg="del">
          <ac:chgData name="Huy Pham" userId="918db3a1909f15e0" providerId="LiveId" clId="{03497528-0EE4-4D17-8645-95BD1B1DEF06}" dt="2024-04-01T08:19:37.794" v="2963" actId="478"/>
          <ac:spMkLst>
            <pc:docMk/>
            <pc:sldMk cId="413798045" sldId="454"/>
            <ac:spMk id="43" creationId="{4991B864-16EE-393F-5A52-88E84B09239F}"/>
          </ac:spMkLst>
        </pc:spChg>
        <pc:spChg chg="del">
          <ac:chgData name="Huy Pham" userId="918db3a1909f15e0" providerId="LiveId" clId="{03497528-0EE4-4D17-8645-95BD1B1DEF06}" dt="2024-04-01T08:19:41.962" v="2965" actId="478"/>
          <ac:spMkLst>
            <pc:docMk/>
            <pc:sldMk cId="413798045" sldId="454"/>
            <ac:spMk id="45" creationId="{9487C2DA-526B-A165-8A66-7D6581A0E6FB}"/>
          </ac:spMkLst>
        </pc:spChg>
        <pc:spChg chg="del">
          <ac:chgData name="Huy Pham" userId="918db3a1909f15e0" providerId="LiveId" clId="{03497528-0EE4-4D17-8645-95BD1B1DEF06}" dt="2024-04-01T08:19:41.962" v="2965" actId="478"/>
          <ac:spMkLst>
            <pc:docMk/>
            <pc:sldMk cId="413798045" sldId="454"/>
            <ac:spMk id="48" creationId="{2099692A-A535-69DC-3085-B97DBD350CF7}"/>
          </ac:spMkLst>
        </pc:spChg>
        <pc:spChg chg="del">
          <ac:chgData name="Huy Pham" userId="918db3a1909f15e0" providerId="LiveId" clId="{03497528-0EE4-4D17-8645-95BD1B1DEF06}" dt="2024-04-01T08:19:41.962" v="2965" actId="478"/>
          <ac:spMkLst>
            <pc:docMk/>
            <pc:sldMk cId="413798045" sldId="454"/>
            <ac:spMk id="50" creationId="{2AF80576-0A7C-7905-EE2D-19A9039B1F97}"/>
          </ac:spMkLst>
        </pc:spChg>
        <pc:spChg chg="del">
          <ac:chgData name="Huy Pham" userId="918db3a1909f15e0" providerId="LiveId" clId="{03497528-0EE4-4D17-8645-95BD1B1DEF06}" dt="2024-04-01T08:19:41.962" v="2965" actId="478"/>
          <ac:spMkLst>
            <pc:docMk/>
            <pc:sldMk cId="413798045" sldId="454"/>
            <ac:spMk id="51" creationId="{15DC6F4C-D703-8AF6-CBFA-885B26C0A2CE}"/>
          </ac:spMkLst>
        </pc:spChg>
        <pc:graphicFrameChg chg="add del mod">
          <ac:chgData name="Huy Pham" userId="918db3a1909f15e0" providerId="LiveId" clId="{03497528-0EE4-4D17-8645-95BD1B1DEF06}" dt="2024-04-02T00:23:04.568" v="3198"/>
          <ac:graphicFrameMkLst>
            <pc:docMk/>
            <pc:sldMk cId="413798045" sldId="454"/>
            <ac:graphicFrameMk id="3" creationId="{5DD874F2-8614-D1A7-51C0-DFB2B81BA277}"/>
          </ac:graphicFrameMkLst>
        </pc:graphicFrameChg>
        <pc:cxnChg chg="del">
          <ac:chgData name="Huy Pham" userId="918db3a1909f15e0" providerId="LiveId" clId="{03497528-0EE4-4D17-8645-95BD1B1DEF06}" dt="2024-04-01T08:19:41.962" v="2965" actId="478"/>
          <ac:cxnSpMkLst>
            <pc:docMk/>
            <pc:sldMk cId="413798045" sldId="454"/>
            <ac:cxnSpMk id="21" creationId="{7834DEE6-C6DF-8E7D-ED3B-D5D2B6BE9002}"/>
          </ac:cxnSpMkLst>
        </pc:cxnChg>
        <pc:cxnChg chg="del">
          <ac:chgData name="Huy Pham" userId="918db3a1909f15e0" providerId="LiveId" clId="{03497528-0EE4-4D17-8645-95BD1B1DEF06}" dt="2024-04-01T08:19:41.962" v="2965" actId="478"/>
          <ac:cxnSpMkLst>
            <pc:docMk/>
            <pc:sldMk cId="413798045" sldId="454"/>
            <ac:cxnSpMk id="25" creationId="{091419E0-9ECC-9774-361E-209E977E0B83}"/>
          </ac:cxnSpMkLst>
        </pc:cxnChg>
        <pc:cxnChg chg="del">
          <ac:chgData name="Huy Pham" userId="918db3a1909f15e0" providerId="LiveId" clId="{03497528-0EE4-4D17-8645-95BD1B1DEF06}" dt="2024-04-01T08:19:41.962" v="2965" actId="478"/>
          <ac:cxnSpMkLst>
            <pc:docMk/>
            <pc:sldMk cId="413798045" sldId="454"/>
            <ac:cxnSpMk id="31" creationId="{B2031978-5950-86B5-C318-33ECF9F707A6}"/>
          </ac:cxnSpMkLst>
        </pc:cxnChg>
        <pc:cxnChg chg="del">
          <ac:chgData name="Huy Pham" userId="918db3a1909f15e0" providerId="LiveId" clId="{03497528-0EE4-4D17-8645-95BD1B1DEF06}" dt="2024-04-01T08:19:41.962" v="2965" actId="478"/>
          <ac:cxnSpMkLst>
            <pc:docMk/>
            <pc:sldMk cId="413798045" sldId="454"/>
            <ac:cxnSpMk id="32" creationId="{38067A11-FFB6-11C0-35E3-55FBCE2038EF}"/>
          </ac:cxnSpMkLst>
        </pc:cxnChg>
        <pc:cxnChg chg="del">
          <ac:chgData name="Huy Pham" userId="918db3a1909f15e0" providerId="LiveId" clId="{03497528-0EE4-4D17-8645-95BD1B1DEF06}" dt="2024-04-01T08:19:41.962" v="2965" actId="478"/>
          <ac:cxnSpMkLst>
            <pc:docMk/>
            <pc:sldMk cId="413798045" sldId="454"/>
            <ac:cxnSpMk id="41" creationId="{E4306965-EE83-B7AB-B672-3B3D575851B7}"/>
          </ac:cxnSpMkLst>
        </pc:cxnChg>
      </pc:sldChg>
      <pc:sldChg chg="add del">
        <pc:chgData name="Huy Pham" userId="918db3a1909f15e0" providerId="LiveId" clId="{03497528-0EE4-4D17-8645-95BD1B1DEF06}" dt="2024-04-01T08:20:04.614" v="2979"/>
        <pc:sldMkLst>
          <pc:docMk/>
          <pc:sldMk cId="320194702" sldId="455"/>
        </pc:sldMkLst>
      </pc:sldChg>
      <pc:sldChg chg="addSp delSp modSp add mod">
        <pc:chgData name="Huy Pham" userId="918db3a1909f15e0" providerId="LiveId" clId="{03497528-0EE4-4D17-8645-95BD1B1DEF06}" dt="2024-04-02T00:30:26.896" v="3343" actId="207"/>
        <pc:sldMkLst>
          <pc:docMk/>
          <pc:sldMk cId="1789226041" sldId="455"/>
        </pc:sldMkLst>
        <pc:spChg chg="mod">
          <ac:chgData name="Huy Pham" userId="918db3a1909f15e0" providerId="LiveId" clId="{03497528-0EE4-4D17-8645-95BD1B1DEF06}" dt="2024-04-02T00:30:22.107" v="3342" actId="14100"/>
          <ac:spMkLst>
            <pc:docMk/>
            <pc:sldMk cId="1789226041" sldId="455"/>
            <ac:spMk id="20" creationId="{A06BA14A-8D8C-664A-A722-7DAD205B5E1D}"/>
          </ac:spMkLst>
        </pc:spChg>
        <pc:spChg chg="add">
          <ac:chgData name="Huy Pham" userId="918db3a1909f15e0" providerId="LiveId" clId="{03497528-0EE4-4D17-8645-95BD1B1DEF06}" dt="2024-04-02T00:28:29.475" v="3300"/>
          <ac:spMkLst>
            <pc:docMk/>
            <pc:sldMk cId="1789226041" sldId="455"/>
            <ac:spMk id="22" creationId="{3B043832-050F-F3DC-C379-0A84085033CE}"/>
          </ac:spMkLst>
        </pc:spChg>
        <pc:spChg chg="add">
          <ac:chgData name="Huy Pham" userId="918db3a1909f15e0" providerId="LiveId" clId="{03497528-0EE4-4D17-8645-95BD1B1DEF06}" dt="2024-04-02T00:28:29.475" v="3300"/>
          <ac:spMkLst>
            <pc:docMk/>
            <pc:sldMk cId="1789226041" sldId="455"/>
            <ac:spMk id="23" creationId="{B0BA4015-674A-8677-350C-B4DA4902BA94}"/>
          </ac:spMkLst>
        </pc:spChg>
        <pc:spChg chg="add">
          <ac:chgData name="Huy Pham" userId="918db3a1909f15e0" providerId="LiveId" clId="{03497528-0EE4-4D17-8645-95BD1B1DEF06}" dt="2024-04-02T00:28:29.475" v="3300"/>
          <ac:spMkLst>
            <pc:docMk/>
            <pc:sldMk cId="1789226041" sldId="455"/>
            <ac:spMk id="24" creationId="{5D20CFDF-5355-3E12-225A-AB15CBFD260A}"/>
          </ac:spMkLst>
        </pc:spChg>
        <pc:spChg chg="add mod">
          <ac:chgData name="Huy Pham" userId="918db3a1909f15e0" providerId="LiveId" clId="{03497528-0EE4-4D17-8645-95BD1B1DEF06}" dt="2024-04-02T00:30:26.896" v="3343" actId="207"/>
          <ac:spMkLst>
            <pc:docMk/>
            <pc:sldMk cId="1789226041" sldId="455"/>
            <ac:spMk id="28" creationId="{8D3BF808-F1CB-734A-9DF9-56A1C2DEB7FA}"/>
          </ac:spMkLst>
        </pc:spChg>
        <pc:graphicFrameChg chg="add del mod">
          <ac:chgData name="Huy Pham" userId="918db3a1909f15e0" providerId="LiveId" clId="{03497528-0EE4-4D17-8645-95BD1B1DEF06}" dt="2024-04-02T00:28:31.073" v="3302"/>
          <ac:graphicFrameMkLst>
            <pc:docMk/>
            <pc:sldMk cId="1789226041" sldId="455"/>
            <ac:graphicFrameMk id="3" creationId="{A7698932-D444-6F30-0D65-AC55E0000445}"/>
          </ac:graphicFrameMkLst>
        </pc:graphicFrameChg>
        <pc:graphicFrameChg chg="add">
          <ac:chgData name="Huy Pham" userId="918db3a1909f15e0" providerId="LiveId" clId="{03497528-0EE4-4D17-8645-95BD1B1DEF06}" dt="2024-04-02T00:28:29.475" v="3300"/>
          <ac:graphicFrameMkLst>
            <pc:docMk/>
            <pc:sldMk cId="1789226041" sldId="455"/>
            <ac:graphicFrameMk id="19" creationId="{0FA434FA-EE28-52B8-D5E9-88F970842B23}"/>
          </ac:graphicFrameMkLst>
        </pc:graphicFrameChg>
        <pc:graphicFrameChg chg="add">
          <ac:chgData name="Huy Pham" userId="918db3a1909f15e0" providerId="LiveId" clId="{03497528-0EE4-4D17-8645-95BD1B1DEF06}" dt="2024-04-02T00:28:29.475" v="3300"/>
          <ac:graphicFrameMkLst>
            <pc:docMk/>
            <pc:sldMk cId="1789226041" sldId="455"/>
            <ac:graphicFrameMk id="21" creationId="{58A6637A-0F38-1459-D31F-5997B73627A1}"/>
          </ac:graphicFrameMkLst>
        </pc:graphicFrameChg>
        <pc:graphicFrameChg chg="add del mod">
          <ac:chgData name="Huy Pham" userId="918db3a1909f15e0" providerId="LiveId" clId="{03497528-0EE4-4D17-8645-95BD1B1DEF06}" dt="2024-04-02T00:28:41.514" v="3305"/>
          <ac:graphicFrameMkLst>
            <pc:docMk/>
            <pc:sldMk cId="1789226041" sldId="455"/>
            <ac:graphicFrameMk id="25" creationId="{A8C981EB-EAC3-D73E-ECC7-DF7AE4126F9C}"/>
          </ac:graphicFrameMkLst>
        </pc:graphicFrameChg>
        <pc:graphicFrameChg chg="add del mod">
          <ac:chgData name="Huy Pham" userId="918db3a1909f15e0" providerId="LiveId" clId="{03497528-0EE4-4D17-8645-95BD1B1DEF06}" dt="2024-04-02T00:29:17.121" v="3318"/>
          <ac:graphicFrameMkLst>
            <pc:docMk/>
            <pc:sldMk cId="1789226041" sldId="455"/>
            <ac:graphicFrameMk id="29" creationId="{0AE453EA-F516-2678-BCFC-5778BDEA6604}"/>
          </ac:graphicFrameMkLst>
        </pc:graphicFrameChg>
        <pc:graphicFrameChg chg="add del mod">
          <ac:chgData name="Huy Pham" userId="918db3a1909f15e0" providerId="LiveId" clId="{03497528-0EE4-4D17-8645-95BD1B1DEF06}" dt="2024-04-02T00:29:28.048" v="3323"/>
          <ac:graphicFrameMkLst>
            <pc:docMk/>
            <pc:sldMk cId="1789226041" sldId="455"/>
            <ac:graphicFrameMk id="30" creationId="{BDFCBBB7-2B94-1927-F87B-F86F45124C63}"/>
          </ac:graphicFrameMkLst>
        </pc:graphicFrameChg>
        <pc:graphicFrameChg chg="add del mod">
          <ac:chgData name="Huy Pham" userId="918db3a1909f15e0" providerId="LiveId" clId="{03497528-0EE4-4D17-8645-95BD1B1DEF06}" dt="2024-04-02T00:29:34.584" v="3328"/>
          <ac:graphicFrameMkLst>
            <pc:docMk/>
            <pc:sldMk cId="1789226041" sldId="455"/>
            <ac:graphicFrameMk id="31" creationId="{2B3B626E-65AD-4FAB-EC80-1FCEEF83780B}"/>
          </ac:graphicFrameMkLst>
        </pc:graphicFrameChg>
        <pc:graphicFrameChg chg="add del mod">
          <ac:chgData name="Huy Pham" userId="918db3a1909f15e0" providerId="LiveId" clId="{03497528-0EE4-4D17-8645-95BD1B1DEF06}" dt="2024-04-02T00:29:42.737" v="3333"/>
          <ac:graphicFrameMkLst>
            <pc:docMk/>
            <pc:sldMk cId="1789226041" sldId="455"/>
            <ac:graphicFrameMk id="32" creationId="{94A33A68-2EB4-63B9-DF6F-7A28370F3233}"/>
          </ac:graphicFrameMkLst>
        </pc:graphicFrameChg>
      </pc:sldChg>
      <pc:sldChg chg="add del">
        <pc:chgData name="Huy Pham" userId="918db3a1909f15e0" providerId="LiveId" clId="{03497528-0EE4-4D17-8645-95BD1B1DEF06}" dt="2024-04-01T08:20:03.876" v="2978"/>
        <pc:sldMkLst>
          <pc:docMk/>
          <pc:sldMk cId="2970843235" sldId="456"/>
        </pc:sldMkLst>
      </pc:sldChg>
      <pc:sldChg chg="add del">
        <pc:chgData name="Huy Pham" userId="918db3a1909f15e0" providerId="LiveId" clId="{03497528-0EE4-4D17-8645-95BD1B1DEF06}" dt="2024-04-02T00:30:38.438" v="3344" actId="47"/>
        <pc:sldMkLst>
          <pc:docMk/>
          <pc:sldMk cId="4102710273" sldId="456"/>
        </pc:sldMkLst>
      </pc:sldChg>
      <pc:sldChg chg="add del">
        <pc:chgData name="Huy Pham" userId="918db3a1909f15e0" providerId="LiveId" clId="{03497528-0EE4-4D17-8645-95BD1B1DEF06}" dt="2024-04-01T08:20:03.193" v="2977"/>
        <pc:sldMkLst>
          <pc:docMk/>
          <pc:sldMk cId="1231295005" sldId="457"/>
        </pc:sldMkLst>
      </pc:sldChg>
      <pc:sldChg chg="addSp delSp modSp add mod ord modAnim">
        <pc:chgData name="Huy Pham" userId="918db3a1909f15e0" providerId="LiveId" clId="{03497528-0EE4-4D17-8645-95BD1B1DEF06}" dt="2024-04-01T08:33:02.763" v="3158" actId="1076"/>
        <pc:sldMkLst>
          <pc:docMk/>
          <pc:sldMk cId="2252638529" sldId="457"/>
        </pc:sldMkLst>
        <pc:spChg chg="mod">
          <ac:chgData name="Huy Pham" userId="918db3a1909f15e0" providerId="LiveId" clId="{03497528-0EE4-4D17-8645-95BD1B1DEF06}" dt="2024-04-01T08:20:15.743" v="2987" actId="1038"/>
          <ac:spMkLst>
            <pc:docMk/>
            <pc:sldMk cId="2252638529" sldId="457"/>
            <ac:spMk id="12" creationId="{C48652AC-C627-2B19-2990-1EF69B0ACB9F}"/>
          </ac:spMkLst>
        </pc:spChg>
        <pc:spChg chg="mod">
          <ac:chgData name="Huy Pham" userId="918db3a1909f15e0" providerId="LiveId" clId="{03497528-0EE4-4D17-8645-95BD1B1DEF06}" dt="2024-04-01T08:21:57.541" v="3028" actId="14100"/>
          <ac:spMkLst>
            <pc:docMk/>
            <pc:sldMk cId="2252638529" sldId="457"/>
            <ac:spMk id="20" creationId="{A06BA14A-8D8C-664A-A722-7DAD205B5E1D}"/>
          </ac:spMkLst>
        </pc:spChg>
        <pc:spChg chg="add mod">
          <ac:chgData name="Huy Pham" userId="918db3a1909f15e0" providerId="LiveId" clId="{03497528-0EE4-4D17-8645-95BD1B1DEF06}" dt="2024-04-01T08:21:41.852" v="3022" actId="1076"/>
          <ac:spMkLst>
            <pc:docMk/>
            <pc:sldMk cId="2252638529" sldId="457"/>
            <ac:spMk id="23" creationId="{A2B72CF4-36F2-1C6A-1675-960A46524140}"/>
          </ac:spMkLst>
        </pc:spChg>
        <pc:spChg chg="add mod">
          <ac:chgData name="Huy Pham" userId="918db3a1909f15e0" providerId="LiveId" clId="{03497528-0EE4-4D17-8645-95BD1B1DEF06}" dt="2024-04-01T08:21:48.596" v="3026" actId="1036"/>
          <ac:spMkLst>
            <pc:docMk/>
            <pc:sldMk cId="2252638529" sldId="457"/>
            <ac:spMk id="25" creationId="{53C7F946-5F8C-34A4-1229-DD2B500E4204}"/>
          </ac:spMkLst>
        </pc:spChg>
        <pc:spChg chg="add mod">
          <ac:chgData name="Huy Pham" userId="918db3a1909f15e0" providerId="LiveId" clId="{03497528-0EE4-4D17-8645-95BD1B1DEF06}" dt="2024-04-01T08:28:13.880" v="3107" actId="1076"/>
          <ac:spMkLst>
            <pc:docMk/>
            <pc:sldMk cId="2252638529" sldId="457"/>
            <ac:spMk id="27" creationId="{6B72FBB9-5562-A9AD-BD27-6FEC5B442BC1}"/>
          </ac:spMkLst>
        </pc:spChg>
        <pc:spChg chg="add mod">
          <ac:chgData name="Huy Pham" userId="918db3a1909f15e0" providerId="LiveId" clId="{03497528-0EE4-4D17-8645-95BD1B1DEF06}" dt="2024-04-01T08:27:36.850" v="3099" actId="1076"/>
          <ac:spMkLst>
            <pc:docMk/>
            <pc:sldMk cId="2252638529" sldId="457"/>
            <ac:spMk id="28" creationId="{C2D4A1C4-4068-7AD7-B7D4-DD85A4347B3E}"/>
          </ac:spMkLst>
        </pc:spChg>
        <pc:spChg chg="add mod">
          <ac:chgData name="Huy Pham" userId="918db3a1909f15e0" providerId="LiveId" clId="{03497528-0EE4-4D17-8645-95BD1B1DEF06}" dt="2024-04-01T08:27:49.899" v="3101" actId="1076"/>
          <ac:spMkLst>
            <pc:docMk/>
            <pc:sldMk cId="2252638529" sldId="457"/>
            <ac:spMk id="29" creationId="{D7C40839-6082-2269-0C04-1075038FEB9D}"/>
          </ac:spMkLst>
        </pc:spChg>
        <pc:spChg chg="add mod">
          <ac:chgData name="Huy Pham" userId="918db3a1909f15e0" providerId="LiveId" clId="{03497528-0EE4-4D17-8645-95BD1B1DEF06}" dt="2024-04-01T08:27:49.899" v="3101" actId="1076"/>
          <ac:spMkLst>
            <pc:docMk/>
            <pc:sldMk cId="2252638529" sldId="457"/>
            <ac:spMk id="30" creationId="{E2583949-E29D-780E-5DC1-B7E48067C136}"/>
          </ac:spMkLst>
        </pc:spChg>
        <pc:spChg chg="add mod">
          <ac:chgData name="Huy Pham" userId="918db3a1909f15e0" providerId="LiveId" clId="{03497528-0EE4-4D17-8645-95BD1B1DEF06}" dt="2024-04-01T08:28:07.354" v="3105" actId="1076"/>
          <ac:spMkLst>
            <pc:docMk/>
            <pc:sldMk cId="2252638529" sldId="457"/>
            <ac:spMk id="31" creationId="{EB2A738A-517E-B13E-FD64-05BD070E6C5C}"/>
          </ac:spMkLst>
        </pc:spChg>
        <pc:spChg chg="add mod">
          <ac:chgData name="Huy Pham" userId="918db3a1909f15e0" providerId="LiveId" clId="{03497528-0EE4-4D17-8645-95BD1B1DEF06}" dt="2024-04-01T08:28:07.354" v="3105" actId="1076"/>
          <ac:spMkLst>
            <pc:docMk/>
            <pc:sldMk cId="2252638529" sldId="457"/>
            <ac:spMk id="32" creationId="{399180DA-582D-E26B-651F-F22DD0F57F7A}"/>
          </ac:spMkLst>
        </pc:spChg>
        <pc:spChg chg="add mod">
          <ac:chgData name="Huy Pham" userId="918db3a1909f15e0" providerId="LiveId" clId="{03497528-0EE4-4D17-8645-95BD1B1DEF06}" dt="2024-04-01T08:27:55.766" v="3104" actId="571"/>
          <ac:spMkLst>
            <pc:docMk/>
            <pc:sldMk cId="2252638529" sldId="457"/>
            <ac:spMk id="33" creationId="{C97A2138-B5E7-629A-D547-5668EC8C87AC}"/>
          </ac:spMkLst>
        </pc:spChg>
        <pc:spChg chg="add mod">
          <ac:chgData name="Huy Pham" userId="918db3a1909f15e0" providerId="LiveId" clId="{03497528-0EE4-4D17-8645-95BD1B1DEF06}" dt="2024-04-01T08:27:55.766" v="3104" actId="571"/>
          <ac:spMkLst>
            <pc:docMk/>
            <pc:sldMk cId="2252638529" sldId="457"/>
            <ac:spMk id="34" creationId="{E65653D5-F498-80EB-7E85-903DB7DBA599}"/>
          </ac:spMkLst>
        </pc:spChg>
        <pc:spChg chg="add mod">
          <ac:chgData name="Huy Pham" userId="918db3a1909f15e0" providerId="LiveId" clId="{03497528-0EE4-4D17-8645-95BD1B1DEF06}" dt="2024-04-01T08:28:27.855" v="3109" actId="1076"/>
          <ac:spMkLst>
            <pc:docMk/>
            <pc:sldMk cId="2252638529" sldId="457"/>
            <ac:spMk id="35" creationId="{7FF53425-BC13-2826-B607-D7C6FBEA654B}"/>
          </ac:spMkLst>
        </pc:spChg>
        <pc:spChg chg="add mod">
          <ac:chgData name="Huy Pham" userId="918db3a1909f15e0" providerId="LiveId" clId="{03497528-0EE4-4D17-8645-95BD1B1DEF06}" dt="2024-04-01T08:30:37.434" v="3123" actId="14100"/>
          <ac:spMkLst>
            <pc:docMk/>
            <pc:sldMk cId="2252638529" sldId="457"/>
            <ac:spMk id="38" creationId="{6FD518A6-6063-A6EB-7D3A-70CDEF2C880D}"/>
          </ac:spMkLst>
        </pc:spChg>
        <pc:spChg chg="add mod">
          <ac:chgData name="Huy Pham" userId="918db3a1909f15e0" providerId="LiveId" clId="{03497528-0EE4-4D17-8645-95BD1B1DEF06}" dt="2024-04-01T08:31:06.231" v="3131" actId="1076"/>
          <ac:spMkLst>
            <pc:docMk/>
            <pc:sldMk cId="2252638529" sldId="457"/>
            <ac:spMk id="39" creationId="{E711FE09-4B22-F96F-01F8-0E60895CD43D}"/>
          </ac:spMkLst>
        </pc:spChg>
        <pc:spChg chg="add mod">
          <ac:chgData name="Huy Pham" userId="918db3a1909f15e0" providerId="LiveId" clId="{03497528-0EE4-4D17-8645-95BD1B1DEF06}" dt="2024-04-01T08:31:26.733" v="3139" actId="1076"/>
          <ac:spMkLst>
            <pc:docMk/>
            <pc:sldMk cId="2252638529" sldId="457"/>
            <ac:spMk id="40" creationId="{ABD36FBF-99D0-22B7-1A51-1B273CDCF809}"/>
          </ac:spMkLst>
        </pc:spChg>
        <pc:spChg chg="add mod">
          <ac:chgData name="Huy Pham" userId="918db3a1909f15e0" providerId="LiveId" clId="{03497528-0EE4-4D17-8645-95BD1B1DEF06}" dt="2024-04-01T08:32:29.103" v="3143" actId="20577"/>
          <ac:spMkLst>
            <pc:docMk/>
            <pc:sldMk cId="2252638529" sldId="457"/>
            <ac:spMk id="41" creationId="{336AF213-B3E8-4388-D610-40AB1694A0F7}"/>
          </ac:spMkLst>
        </pc:spChg>
        <pc:spChg chg="add mod">
          <ac:chgData name="Huy Pham" userId="918db3a1909f15e0" providerId="LiveId" clId="{03497528-0EE4-4D17-8645-95BD1B1DEF06}" dt="2024-04-01T08:32:32.256" v="3145" actId="20577"/>
          <ac:spMkLst>
            <pc:docMk/>
            <pc:sldMk cId="2252638529" sldId="457"/>
            <ac:spMk id="42" creationId="{10FD7A67-C979-6116-DE86-5E836DC372E7}"/>
          </ac:spMkLst>
        </pc:spChg>
        <pc:spChg chg="add mod">
          <ac:chgData name="Huy Pham" userId="918db3a1909f15e0" providerId="LiveId" clId="{03497528-0EE4-4D17-8645-95BD1B1DEF06}" dt="2024-04-01T08:32:34.624" v="3147" actId="20577"/>
          <ac:spMkLst>
            <pc:docMk/>
            <pc:sldMk cId="2252638529" sldId="457"/>
            <ac:spMk id="43" creationId="{BF796F4C-492E-B885-4327-9C3CF02B8184}"/>
          </ac:spMkLst>
        </pc:spChg>
        <pc:spChg chg="add mod">
          <ac:chgData name="Huy Pham" userId="918db3a1909f15e0" providerId="LiveId" clId="{03497528-0EE4-4D17-8645-95BD1B1DEF06}" dt="2024-04-01T08:33:02.763" v="3158" actId="1076"/>
          <ac:spMkLst>
            <pc:docMk/>
            <pc:sldMk cId="2252638529" sldId="457"/>
            <ac:spMk id="46" creationId="{6D4A1323-15BC-4C2B-A95E-49CC821AFB55}"/>
          </ac:spMkLst>
        </pc:spChg>
        <pc:graphicFrameChg chg="add del mod">
          <ac:chgData name="Huy Pham" userId="918db3a1909f15e0" providerId="LiveId" clId="{03497528-0EE4-4D17-8645-95BD1B1DEF06}" dt="2024-04-01T08:20:36.057" v="2994"/>
          <ac:graphicFrameMkLst>
            <pc:docMk/>
            <pc:sldMk cId="2252638529" sldId="457"/>
            <ac:graphicFrameMk id="3" creationId="{28806680-5842-75B2-6F02-54733056BECC}"/>
          </ac:graphicFrameMkLst>
        </pc:graphicFrameChg>
        <pc:graphicFrameChg chg="add del mod">
          <ac:chgData name="Huy Pham" userId="918db3a1909f15e0" providerId="LiveId" clId="{03497528-0EE4-4D17-8645-95BD1B1DEF06}" dt="2024-04-01T08:20:40.433" v="3000"/>
          <ac:graphicFrameMkLst>
            <pc:docMk/>
            <pc:sldMk cId="2252638529" sldId="457"/>
            <ac:graphicFrameMk id="19" creationId="{BD0B6165-31FA-61AA-9129-C43755441DAB}"/>
          </ac:graphicFrameMkLst>
        </pc:graphicFrameChg>
        <pc:graphicFrameChg chg="add del mod">
          <ac:chgData name="Huy Pham" userId="918db3a1909f15e0" providerId="LiveId" clId="{03497528-0EE4-4D17-8645-95BD1B1DEF06}" dt="2024-04-01T08:20:42.285" v="3003"/>
          <ac:graphicFrameMkLst>
            <pc:docMk/>
            <pc:sldMk cId="2252638529" sldId="457"/>
            <ac:graphicFrameMk id="21" creationId="{F1A12D02-223B-FF44-7C35-5EC6C401510F}"/>
          </ac:graphicFrameMkLst>
        </pc:graphicFrameChg>
        <pc:graphicFrameChg chg="add del mod">
          <ac:chgData name="Huy Pham" userId="918db3a1909f15e0" providerId="LiveId" clId="{03497528-0EE4-4D17-8645-95BD1B1DEF06}" dt="2024-04-01T08:28:44.858" v="3112"/>
          <ac:graphicFrameMkLst>
            <pc:docMk/>
            <pc:sldMk cId="2252638529" sldId="457"/>
            <ac:graphicFrameMk id="36" creationId="{C97A84AB-6648-1C92-BEAC-06B979563E83}"/>
          </ac:graphicFrameMkLst>
        </pc:graphicFrameChg>
        <pc:graphicFrameChg chg="add del mod">
          <ac:chgData name="Huy Pham" userId="918db3a1909f15e0" providerId="LiveId" clId="{03497528-0EE4-4D17-8645-95BD1B1DEF06}" dt="2024-04-01T08:32:45.497" v="3150"/>
          <ac:graphicFrameMkLst>
            <pc:docMk/>
            <pc:sldMk cId="2252638529" sldId="457"/>
            <ac:graphicFrameMk id="44" creationId="{F95ABF52-868B-60A4-0CB1-58661A416635}"/>
          </ac:graphicFrameMkLst>
        </pc:graphicFrameChg>
      </pc:sldChg>
      <pc:sldChg chg="addSp delSp modSp add mod">
        <pc:chgData name="Huy Pham" userId="918db3a1909f15e0" providerId="LiveId" clId="{03497528-0EE4-4D17-8645-95BD1B1DEF06}" dt="2024-04-02T00:22:41.965" v="3195" actId="20577"/>
        <pc:sldMkLst>
          <pc:docMk/>
          <pc:sldMk cId="2727234574" sldId="458"/>
        </pc:sldMkLst>
        <pc:spChg chg="mod">
          <ac:chgData name="Huy Pham" userId="918db3a1909f15e0" providerId="LiveId" clId="{03497528-0EE4-4D17-8645-95BD1B1DEF06}" dt="2024-04-02T00:22:41.965" v="3195" actId="20577"/>
          <ac:spMkLst>
            <pc:docMk/>
            <pc:sldMk cId="2727234574" sldId="458"/>
            <ac:spMk id="23" creationId="{A2B72CF4-36F2-1C6A-1675-960A46524140}"/>
          </ac:spMkLst>
        </pc:spChg>
        <pc:spChg chg="mod">
          <ac:chgData name="Huy Pham" userId="918db3a1909f15e0" providerId="LiveId" clId="{03497528-0EE4-4D17-8645-95BD1B1DEF06}" dt="2024-04-02T00:20:42.928" v="3169" actId="1035"/>
          <ac:spMkLst>
            <pc:docMk/>
            <pc:sldMk cId="2727234574" sldId="458"/>
            <ac:spMk id="25" creationId="{53C7F946-5F8C-34A4-1229-DD2B500E4204}"/>
          </ac:spMkLst>
        </pc:spChg>
        <pc:spChg chg="mod">
          <ac:chgData name="Huy Pham" userId="918db3a1909f15e0" providerId="LiveId" clId="{03497528-0EE4-4D17-8645-95BD1B1DEF06}" dt="2024-04-02T00:21:29.864" v="3175" actId="20577"/>
          <ac:spMkLst>
            <pc:docMk/>
            <pc:sldMk cId="2727234574" sldId="458"/>
            <ac:spMk id="38" creationId="{6FD518A6-6063-A6EB-7D3A-70CDEF2C880D}"/>
          </ac:spMkLst>
        </pc:spChg>
        <pc:spChg chg="mod">
          <ac:chgData name="Huy Pham" userId="918db3a1909f15e0" providerId="LiveId" clId="{03497528-0EE4-4D17-8645-95BD1B1DEF06}" dt="2024-04-02T00:21:56.689" v="3180" actId="20577"/>
          <ac:spMkLst>
            <pc:docMk/>
            <pc:sldMk cId="2727234574" sldId="458"/>
            <ac:spMk id="39" creationId="{E711FE09-4B22-F96F-01F8-0E60895CD43D}"/>
          </ac:spMkLst>
        </pc:spChg>
        <pc:spChg chg="mod">
          <ac:chgData name="Huy Pham" userId="918db3a1909f15e0" providerId="LiveId" clId="{03497528-0EE4-4D17-8645-95BD1B1DEF06}" dt="2024-04-02T00:22:13.398" v="3183" actId="20577"/>
          <ac:spMkLst>
            <pc:docMk/>
            <pc:sldMk cId="2727234574" sldId="458"/>
            <ac:spMk id="41" creationId="{336AF213-B3E8-4388-D610-40AB1694A0F7}"/>
          </ac:spMkLst>
        </pc:spChg>
        <pc:spChg chg="mod">
          <ac:chgData name="Huy Pham" userId="918db3a1909f15e0" providerId="LiveId" clId="{03497528-0EE4-4D17-8645-95BD1B1DEF06}" dt="2024-04-02T00:22:31.576" v="3190" actId="1035"/>
          <ac:spMkLst>
            <pc:docMk/>
            <pc:sldMk cId="2727234574" sldId="458"/>
            <ac:spMk id="42" creationId="{10FD7A67-C979-6116-DE86-5E836DC372E7}"/>
          </ac:spMkLst>
        </pc:spChg>
        <pc:spChg chg="mod">
          <ac:chgData name="Huy Pham" userId="918db3a1909f15e0" providerId="LiveId" clId="{03497528-0EE4-4D17-8645-95BD1B1DEF06}" dt="2024-04-02T00:22:35.744" v="3193" actId="20577"/>
          <ac:spMkLst>
            <pc:docMk/>
            <pc:sldMk cId="2727234574" sldId="458"/>
            <ac:spMk id="46" creationId="{6D4A1323-15BC-4C2B-A95E-49CC821AFB55}"/>
          </ac:spMkLst>
        </pc:spChg>
        <pc:graphicFrameChg chg="add del mod">
          <ac:chgData name="Huy Pham" userId="918db3a1909f15e0" providerId="LiveId" clId="{03497528-0EE4-4D17-8645-95BD1B1DEF06}" dt="2024-04-02T00:20:30.386" v="3162"/>
          <ac:graphicFrameMkLst>
            <pc:docMk/>
            <pc:sldMk cId="2727234574" sldId="458"/>
            <ac:graphicFrameMk id="3" creationId="{0362A8F3-8326-ACA5-FB70-A4C05186CDB5}"/>
          </ac:graphicFrameMkLst>
        </pc:graphicFrameChg>
      </pc:sldChg>
      <pc:sldChg chg="addSp delSp modSp add mod modAnim">
        <pc:chgData name="Huy Pham" userId="918db3a1909f15e0" providerId="LiveId" clId="{03497528-0EE4-4D17-8645-95BD1B1DEF06}" dt="2024-04-02T00:39:36.026" v="3533" actId="20577"/>
        <pc:sldMkLst>
          <pc:docMk/>
          <pc:sldMk cId="3345545355" sldId="459"/>
        </pc:sldMkLst>
        <pc:spChg chg="mod">
          <ac:chgData name="Huy Pham" userId="918db3a1909f15e0" providerId="LiveId" clId="{03497528-0EE4-4D17-8645-95BD1B1DEF06}" dt="2024-04-02T00:39:36.026" v="3533" actId="20577"/>
          <ac:spMkLst>
            <pc:docMk/>
            <pc:sldMk cId="3345545355" sldId="459"/>
            <ac:spMk id="13" creationId="{75210F64-84EB-A3C0-234B-38A4D7D9FBE3}"/>
          </ac:spMkLst>
        </pc:spChg>
        <pc:spChg chg="mod">
          <ac:chgData name="Huy Pham" userId="918db3a1909f15e0" providerId="LiveId" clId="{03497528-0EE4-4D17-8645-95BD1B1DEF06}" dt="2024-04-02T00:31:37.486" v="3355" actId="14100"/>
          <ac:spMkLst>
            <pc:docMk/>
            <pc:sldMk cId="3345545355" sldId="459"/>
            <ac:spMk id="20" creationId="{A06BA14A-8D8C-664A-A722-7DAD205B5E1D}"/>
          </ac:spMkLst>
        </pc:spChg>
        <pc:spChg chg="add mod">
          <ac:chgData name="Huy Pham" userId="918db3a1909f15e0" providerId="LiveId" clId="{03497528-0EE4-4D17-8645-95BD1B1DEF06}" dt="2024-04-02T00:32:45.412" v="3430" actId="20577"/>
          <ac:spMkLst>
            <pc:docMk/>
            <pc:sldMk cId="3345545355" sldId="459"/>
            <ac:spMk id="21" creationId="{FA365FAC-CA40-1AE4-1A1E-6D937232F057}"/>
          </ac:spMkLst>
        </pc:spChg>
        <pc:spChg chg="add mod">
          <ac:chgData name="Huy Pham" userId="918db3a1909f15e0" providerId="LiveId" clId="{03497528-0EE4-4D17-8645-95BD1B1DEF06}" dt="2024-04-02T00:33:02.904" v="3434"/>
          <ac:spMkLst>
            <pc:docMk/>
            <pc:sldMk cId="3345545355" sldId="459"/>
            <ac:spMk id="22" creationId="{D840F875-3629-590E-716D-16108ED0152E}"/>
          </ac:spMkLst>
        </pc:spChg>
        <pc:spChg chg="add mod">
          <ac:chgData name="Huy Pham" userId="918db3a1909f15e0" providerId="LiveId" clId="{03497528-0EE4-4D17-8645-95BD1B1DEF06}" dt="2024-04-02T00:33:53.059" v="3453" actId="1076"/>
          <ac:spMkLst>
            <pc:docMk/>
            <pc:sldMk cId="3345545355" sldId="459"/>
            <ac:spMk id="25" creationId="{555D4D6C-CEE2-44AF-6CC5-9E82F8E28CA0}"/>
          </ac:spMkLst>
        </pc:spChg>
        <pc:spChg chg="mod">
          <ac:chgData name="Huy Pham" userId="918db3a1909f15e0" providerId="LiveId" clId="{03497528-0EE4-4D17-8645-95BD1B1DEF06}" dt="2024-04-02T00:32:52.393" v="3433" actId="20577"/>
          <ac:spMkLst>
            <pc:docMk/>
            <pc:sldMk cId="3345545355" sldId="459"/>
            <ac:spMk id="28" creationId="{8D3BF808-F1CB-734A-9DF9-56A1C2DEB7FA}"/>
          </ac:spMkLst>
        </pc:spChg>
        <pc:spChg chg="add mod">
          <ac:chgData name="Huy Pham" userId="918db3a1909f15e0" providerId="LiveId" clId="{03497528-0EE4-4D17-8645-95BD1B1DEF06}" dt="2024-04-02T00:34:34.398" v="3465" actId="14100"/>
          <ac:spMkLst>
            <pc:docMk/>
            <pc:sldMk cId="3345545355" sldId="459"/>
            <ac:spMk id="30" creationId="{C63527F1-2C78-3FDF-93C5-33FAC66C67EA}"/>
          </ac:spMkLst>
        </pc:spChg>
        <pc:spChg chg="add mod">
          <ac:chgData name="Huy Pham" userId="918db3a1909f15e0" providerId="LiveId" clId="{03497528-0EE4-4D17-8645-95BD1B1DEF06}" dt="2024-04-02T00:34:17.999" v="3463" actId="1035"/>
          <ac:spMkLst>
            <pc:docMk/>
            <pc:sldMk cId="3345545355" sldId="459"/>
            <ac:spMk id="31" creationId="{0D04E98D-9303-53EC-0895-CFD3508C8B50}"/>
          </ac:spMkLst>
        </pc:spChg>
        <pc:spChg chg="add mod">
          <ac:chgData name="Huy Pham" userId="918db3a1909f15e0" providerId="LiveId" clId="{03497528-0EE4-4D17-8645-95BD1B1DEF06}" dt="2024-04-02T00:35:25.756" v="3476" actId="14100"/>
          <ac:spMkLst>
            <pc:docMk/>
            <pc:sldMk cId="3345545355" sldId="459"/>
            <ac:spMk id="34" creationId="{DC3E17C4-7528-E8A6-68FB-3FAD2A12F0E6}"/>
          </ac:spMkLst>
        </pc:spChg>
        <pc:graphicFrameChg chg="add del mod">
          <ac:chgData name="Huy Pham" userId="918db3a1909f15e0" providerId="LiveId" clId="{03497528-0EE4-4D17-8645-95BD1B1DEF06}" dt="2024-04-02T00:31:16.092" v="3349"/>
          <ac:graphicFrameMkLst>
            <pc:docMk/>
            <pc:sldMk cId="3345545355" sldId="459"/>
            <ac:graphicFrameMk id="3" creationId="{DD66059B-A771-323E-E300-3EDA9C670105}"/>
          </ac:graphicFrameMkLst>
        </pc:graphicFrameChg>
        <pc:graphicFrameChg chg="add del mod">
          <ac:chgData name="Huy Pham" userId="918db3a1909f15e0" providerId="LiveId" clId="{03497528-0EE4-4D17-8645-95BD1B1DEF06}" dt="2024-04-02T00:33:14.562" v="3437"/>
          <ac:graphicFrameMkLst>
            <pc:docMk/>
            <pc:sldMk cId="3345545355" sldId="459"/>
            <ac:graphicFrameMk id="23" creationId="{4857A93B-A100-0AE1-02D9-A2E7D7B4F2D2}"/>
          </ac:graphicFrameMkLst>
        </pc:graphicFrameChg>
        <pc:graphicFrameChg chg="add del mod">
          <ac:chgData name="Huy Pham" userId="918db3a1909f15e0" providerId="LiveId" clId="{03497528-0EE4-4D17-8645-95BD1B1DEF06}" dt="2024-04-02T00:33:25.377" v="3443"/>
          <ac:graphicFrameMkLst>
            <pc:docMk/>
            <pc:sldMk cId="3345545355" sldId="459"/>
            <ac:graphicFrameMk id="27" creationId="{DF77C434-F081-007C-7B5F-42A7B52A0D78}"/>
          </ac:graphicFrameMkLst>
        </pc:graphicFrameChg>
        <pc:graphicFrameChg chg="add del mod">
          <ac:chgData name="Huy Pham" userId="918db3a1909f15e0" providerId="LiveId" clId="{03497528-0EE4-4D17-8645-95BD1B1DEF06}" dt="2024-04-02T00:35:07.681" v="3468"/>
          <ac:graphicFrameMkLst>
            <pc:docMk/>
            <pc:sldMk cId="3345545355" sldId="459"/>
            <ac:graphicFrameMk id="32" creationId="{85984DA9-A2BE-75C3-51B4-04D8E70152F4}"/>
          </ac:graphicFrameMkLst>
        </pc:graphicFrameChg>
        <pc:picChg chg="add mod">
          <ac:chgData name="Huy Pham" userId="918db3a1909f15e0" providerId="LiveId" clId="{03497528-0EE4-4D17-8645-95BD1B1DEF06}" dt="2024-04-02T00:38:36.997" v="3513" actId="1076"/>
          <ac:picMkLst>
            <pc:docMk/>
            <pc:sldMk cId="3345545355" sldId="459"/>
            <ac:picMk id="36" creationId="{60B6DBD1-1C46-E94B-CFC8-31271882EAB5}"/>
          </ac:picMkLst>
        </pc:picChg>
      </pc:sldChg>
      <pc:sldChg chg="addSp delSp modSp add mod delAnim">
        <pc:chgData name="Huy Pham" userId="918db3a1909f15e0" providerId="LiveId" clId="{03497528-0EE4-4D17-8645-95BD1B1DEF06}" dt="2024-04-02T00:41:59.198" v="3592" actId="14100"/>
        <pc:sldMkLst>
          <pc:docMk/>
          <pc:sldMk cId="4197599992" sldId="460"/>
        </pc:sldMkLst>
        <pc:spChg chg="mod">
          <ac:chgData name="Huy Pham" userId="918db3a1909f15e0" providerId="LiveId" clId="{03497528-0EE4-4D17-8645-95BD1B1DEF06}" dt="2024-04-02T00:39:48.303" v="3544" actId="20577"/>
          <ac:spMkLst>
            <pc:docMk/>
            <pc:sldMk cId="4197599992" sldId="460"/>
            <ac:spMk id="13" creationId="{75210F64-84EB-A3C0-234B-38A4D7D9FBE3}"/>
          </ac:spMkLst>
        </pc:spChg>
        <pc:spChg chg="del">
          <ac:chgData name="Huy Pham" userId="918db3a1909f15e0" providerId="LiveId" clId="{03497528-0EE4-4D17-8645-95BD1B1DEF06}" dt="2024-04-02T00:39:44.145" v="3534" actId="478"/>
          <ac:spMkLst>
            <pc:docMk/>
            <pc:sldMk cId="4197599992" sldId="460"/>
            <ac:spMk id="20" creationId="{A06BA14A-8D8C-664A-A722-7DAD205B5E1D}"/>
          </ac:spMkLst>
        </pc:spChg>
        <pc:spChg chg="add mod">
          <ac:chgData name="Huy Pham" userId="918db3a1909f15e0" providerId="LiveId" clId="{03497528-0EE4-4D17-8645-95BD1B1DEF06}" dt="2024-04-02T00:41:28.088" v="3584" actId="123"/>
          <ac:spMkLst>
            <pc:docMk/>
            <pc:sldMk cId="4197599992" sldId="460"/>
            <ac:spMk id="21" creationId="{2095874C-2E27-6898-9A38-CF45504742F5}"/>
          </ac:spMkLst>
        </pc:spChg>
        <pc:spChg chg="add mod">
          <ac:chgData name="Huy Pham" userId="918db3a1909f15e0" providerId="LiveId" clId="{03497528-0EE4-4D17-8645-95BD1B1DEF06}" dt="2024-04-02T00:41:35.369" v="3585" actId="1076"/>
          <ac:spMkLst>
            <pc:docMk/>
            <pc:sldMk cId="4197599992" sldId="460"/>
            <ac:spMk id="24" creationId="{99A0520F-6BBD-B206-87B8-633F14D6BC06}"/>
          </ac:spMkLst>
        </pc:spChg>
        <pc:spChg chg="del">
          <ac:chgData name="Huy Pham" userId="918db3a1909f15e0" providerId="LiveId" clId="{03497528-0EE4-4D17-8645-95BD1B1DEF06}" dt="2024-04-02T00:39:44.145" v="3534" actId="478"/>
          <ac:spMkLst>
            <pc:docMk/>
            <pc:sldMk cId="4197599992" sldId="460"/>
            <ac:spMk id="28" creationId="{8D3BF808-F1CB-734A-9DF9-56A1C2DEB7FA}"/>
          </ac:spMkLst>
        </pc:spChg>
        <pc:spChg chg="add mod">
          <ac:chgData name="Huy Pham" userId="918db3a1909f15e0" providerId="LiveId" clId="{03497528-0EE4-4D17-8645-95BD1B1DEF06}" dt="2024-04-02T00:41:43.457" v="3588" actId="14100"/>
          <ac:spMkLst>
            <pc:docMk/>
            <pc:sldMk cId="4197599992" sldId="460"/>
            <ac:spMk id="29" creationId="{3A7FFC03-C9A4-E412-CBAF-CB16903DD597}"/>
          </ac:spMkLst>
        </pc:spChg>
        <pc:spChg chg="add mod">
          <ac:chgData name="Huy Pham" userId="918db3a1909f15e0" providerId="LiveId" clId="{03497528-0EE4-4D17-8645-95BD1B1DEF06}" dt="2024-04-02T00:41:51.703" v="3590" actId="14100"/>
          <ac:spMkLst>
            <pc:docMk/>
            <pc:sldMk cId="4197599992" sldId="460"/>
            <ac:spMk id="32" creationId="{2A84452C-7D23-277A-C6E2-7C210A4A520D}"/>
          </ac:spMkLst>
        </pc:spChg>
        <pc:spChg chg="add mod">
          <ac:chgData name="Huy Pham" userId="918db3a1909f15e0" providerId="LiveId" clId="{03497528-0EE4-4D17-8645-95BD1B1DEF06}" dt="2024-04-02T00:41:59.198" v="3592" actId="14100"/>
          <ac:spMkLst>
            <pc:docMk/>
            <pc:sldMk cId="4197599992" sldId="460"/>
            <ac:spMk id="35" creationId="{8AF10982-2213-7DE0-72D0-ED70FD2524EC}"/>
          </ac:spMkLst>
        </pc:spChg>
        <pc:graphicFrameChg chg="add del mod">
          <ac:chgData name="Huy Pham" userId="918db3a1909f15e0" providerId="LiveId" clId="{03497528-0EE4-4D17-8645-95BD1B1DEF06}" dt="2024-04-02T00:39:59.560" v="3547"/>
          <ac:graphicFrameMkLst>
            <pc:docMk/>
            <pc:sldMk cId="4197599992" sldId="460"/>
            <ac:graphicFrameMk id="3" creationId="{3B797D60-379B-0BC2-1C26-6DE8E0EF987A}"/>
          </ac:graphicFrameMkLst>
        </pc:graphicFrameChg>
        <pc:graphicFrameChg chg="add del mod">
          <ac:chgData name="Huy Pham" userId="918db3a1909f15e0" providerId="LiveId" clId="{03497528-0EE4-4D17-8645-95BD1B1DEF06}" dt="2024-04-02T00:40:10.395" v="3553"/>
          <ac:graphicFrameMkLst>
            <pc:docMk/>
            <pc:sldMk cId="4197599992" sldId="460"/>
            <ac:graphicFrameMk id="22" creationId="{B62D4F33-2C94-F7B8-A79B-1D37FA49C76A}"/>
          </ac:graphicFrameMkLst>
        </pc:graphicFrameChg>
        <pc:graphicFrameChg chg="add del mod">
          <ac:chgData name="Huy Pham" userId="918db3a1909f15e0" providerId="LiveId" clId="{03497528-0EE4-4D17-8645-95BD1B1DEF06}" dt="2024-04-02T00:40:21.446" v="3559"/>
          <ac:graphicFrameMkLst>
            <pc:docMk/>
            <pc:sldMk cId="4197599992" sldId="460"/>
            <ac:graphicFrameMk id="25" creationId="{E08C53E5-0C9F-55BD-5C4C-581342EE7332}"/>
          </ac:graphicFrameMkLst>
        </pc:graphicFrameChg>
        <pc:graphicFrameChg chg="add del mod">
          <ac:chgData name="Huy Pham" userId="918db3a1909f15e0" providerId="LiveId" clId="{03497528-0EE4-4D17-8645-95BD1B1DEF06}" dt="2024-04-02T00:40:29.737" v="3565"/>
          <ac:graphicFrameMkLst>
            <pc:docMk/>
            <pc:sldMk cId="4197599992" sldId="460"/>
            <ac:graphicFrameMk id="30" creationId="{8551DF2C-1A6C-9CA6-5BEF-8907E3673B85}"/>
          </ac:graphicFrameMkLst>
        </pc:graphicFrameChg>
        <pc:graphicFrameChg chg="add del mod">
          <ac:chgData name="Huy Pham" userId="918db3a1909f15e0" providerId="LiveId" clId="{03497528-0EE4-4D17-8645-95BD1B1DEF06}" dt="2024-04-02T00:40:39.691" v="3571"/>
          <ac:graphicFrameMkLst>
            <pc:docMk/>
            <pc:sldMk cId="4197599992" sldId="460"/>
            <ac:graphicFrameMk id="33" creationId="{B43F4B5E-1078-2BC2-F6C4-F09696E6C82D}"/>
          </ac:graphicFrameMkLst>
        </pc:graphicFrameChg>
      </pc:sldChg>
    </pc:docChg>
  </pc:docChgLst>
  <pc:docChgLst>
    <pc:chgData name="Huy Pham" userId="918db3a1909f15e0" providerId="LiveId" clId="{450AAA75-E3C3-493D-A919-1302CB8D6BB4}"/>
    <pc:docChg chg="custSel modSld modMainMaster">
      <pc:chgData name="Huy Pham" userId="918db3a1909f15e0" providerId="LiveId" clId="{450AAA75-E3C3-493D-A919-1302CB8D6BB4}" dt="2024-08-06T07:36:20.499" v="66"/>
      <pc:docMkLst>
        <pc:docMk/>
      </pc:docMkLst>
      <pc:sldChg chg="addSp modSp mod">
        <pc:chgData name="Huy Pham" userId="918db3a1909f15e0" providerId="LiveId" clId="{450AAA75-E3C3-493D-A919-1302CB8D6BB4}" dt="2024-08-06T07:32:30.021" v="2" actId="1076"/>
        <pc:sldMkLst>
          <pc:docMk/>
          <pc:sldMk cId="1625968656" sldId="442"/>
        </pc:sldMkLst>
        <pc:spChg chg="add mod">
          <ac:chgData name="Huy Pham" userId="918db3a1909f15e0" providerId="LiveId" clId="{450AAA75-E3C3-493D-A919-1302CB8D6BB4}" dt="2024-08-06T07:32:30.021" v="2" actId="1076"/>
          <ac:spMkLst>
            <pc:docMk/>
            <pc:sldMk cId="1625968656" sldId="442"/>
            <ac:spMk id="2" creationId="{41D19D50-616D-1F82-C922-D083097E7C1C}"/>
          </ac:spMkLst>
        </pc:spChg>
      </pc:sldChg>
      <pc:sldChg chg="addSp modSp">
        <pc:chgData name="Huy Pham" userId="918db3a1909f15e0" providerId="LiveId" clId="{450AAA75-E3C3-493D-A919-1302CB8D6BB4}" dt="2024-08-06T07:32:32.842" v="3"/>
        <pc:sldMkLst>
          <pc:docMk/>
          <pc:sldMk cId="120631342" sldId="445"/>
        </pc:sldMkLst>
        <pc:spChg chg="add mod">
          <ac:chgData name="Huy Pham" userId="918db3a1909f15e0" providerId="LiveId" clId="{450AAA75-E3C3-493D-A919-1302CB8D6BB4}" dt="2024-08-06T07:32:32.842" v="3"/>
          <ac:spMkLst>
            <pc:docMk/>
            <pc:sldMk cId="120631342" sldId="445"/>
            <ac:spMk id="3" creationId="{41D19D50-616D-1F82-C922-D083097E7C1C}"/>
          </ac:spMkLst>
        </pc:spChg>
      </pc:sldChg>
      <pc:sldChg chg="addSp modSp mod">
        <pc:chgData name="Huy Pham" userId="918db3a1909f15e0" providerId="LiveId" clId="{450AAA75-E3C3-493D-A919-1302CB8D6BB4}" dt="2024-08-06T07:33:40.250" v="21" actId="1076"/>
        <pc:sldMkLst>
          <pc:docMk/>
          <pc:sldMk cId="3455185616" sldId="449"/>
        </pc:sldMkLst>
        <pc:spChg chg="add mod">
          <ac:chgData name="Huy Pham" userId="918db3a1909f15e0" providerId="LiveId" clId="{450AAA75-E3C3-493D-A919-1302CB8D6BB4}" dt="2024-08-06T07:33:40.250" v="21" actId="1076"/>
          <ac:spMkLst>
            <pc:docMk/>
            <pc:sldMk cId="3455185616" sldId="449"/>
            <ac:spMk id="11" creationId="{41D19D50-616D-1F82-C922-D083097E7C1C}"/>
          </ac:spMkLst>
        </pc:spChg>
      </pc:sldChg>
      <pc:sldChg chg="addSp modSp mod">
        <pc:chgData name="Huy Pham" userId="918db3a1909f15e0" providerId="LiveId" clId="{450AAA75-E3C3-493D-A919-1302CB8D6BB4}" dt="2024-08-06T07:35:33.311" v="50" actId="1076"/>
        <pc:sldMkLst>
          <pc:docMk/>
          <pc:sldMk cId="2252638529" sldId="457"/>
        </pc:sldMkLst>
        <pc:spChg chg="add mod">
          <ac:chgData name="Huy Pham" userId="918db3a1909f15e0" providerId="LiveId" clId="{450AAA75-E3C3-493D-A919-1302CB8D6BB4}" dt="2024-08-06T07:35:33.311" v="50" actId="1076"/>
          <ac:spMkLst>
            <pc:docMk/>
            <pc:sldMk cId="2252638529" sldId="457"/>
            <ac:spMk id="3" creationId="{41D19D50-616D-1F82-C922-D083097E7C1C}"/>
          </ac:spMkLst>
        </pc:spChg>
      </pc:sldChg>
      <pc:sldChg chg="addSp modSp mod">
        <pc:chgData name="Huy Pham" userId="918db3a1909f15e0" providerId="LiveId" clId="{450AAA75-E3C3-493D-A919-1302CB8D6BB4}" dt="2024-08-06T07:33:45.440" v="23" actId="1076"/>
        <pc:sldMkLst>
          <pc:docMk/>
          <pc:sldMk cId="122650151" sldId="461"/>
        </pc:sldMkLst>
        <pc:spChg chg="add mod">
          <ac:chgData name="Huy Pham" userId="918db3a1909f15e0" providerId="LiveId" clId="{450AAA75-E3C3-493D-A919-1302CB8D6BB4}" dt="2024-08-06T07:33:45.440" v="23" actId="1076"/>
          <ac:spMkLst>
            <pc:docMk/>
            <pc:sldMk cId="122650151" sldId="461"/>
            <ac:spMk id="12" creationId="{41D19D50-616D-1F82-C922-D083097E7C1C}"/>
          </ac:spMkLst>
        </pc:spChg>
      </pc:sldChg>
      <pc:sldChg chg="addSp modSp mod">
        <pc:chgData name="Huy Pham" userId="918db3a1909f15e0" providerId="LiveId" clId="{450AAA75-E3C3-493D-A919-1302CB8D6BB4}" dt="2024-08-06T07:32:38.959" v="5" actId="1076"/>
        <pc:sldMkLst>
          <pc:docMk/>
          <pc:sldMk cId="1457170011" sldId="462"/>
        </pc:sldMkLst>
        <pc:spChg chg="add mod">
          <ac:chgData name="Huy Pham" userId="918db3a1909f15e0" providerId="LiveId" clId="{450AAA75-E3C3-493D-A919-1302CB8D6BB4}" dt="2024-08-06T07:32:38.959" v="5" actId="1076"/>
          <ac:spMkLst>
            <pc:docMk/>
            <pc:sldMk cId="1457170011" sldId="462"/>
            <ac:spMk id="36" creationId="{41D19D50-616D-1F82-C922-D083097E7C1C}"/>
          </ac:spMkLst>
        </pc:spChg>
      </pc:sldChg>
      <pc:sldChg chg="addSp modSp">
        <pc:chgData name="Huy Pham" userId="918db3a1909f15e0" providerId="LiveId" clId="{450AAA75-E3C3-493D-A919-1302CB8D6BB4}" dt="2024-08-06T07:32:43.652" v="6"/>
        <pc:sldMkLst>
          <pc:docMk/>
          <pc:sldMk cId="2380769543" sldId="464"/>
        </pc:sldMkLst>
        <pc:spChg chg="add mod">
          <ac:chgData name="Huy Pham" userId="918db3a1909f15e0" providerId="LiveId" clId="{450AAA75-E3C3-493D-A919-1302CB8D6BB4}" dt="2024-08-06T07:32:43.652" v="6"/>
          <ac:spMkLst>
            <pc:docMk/>
            <pc:sldMk cId="2380769543" sldId="464"/>
            <ac:spMk id="19" creationId="{41D19D50-616D-1F82-C922-D083097E7C1C}"/>
          </ac:spMkLst>
        </pc:spChg>
      </pc:sldChg>
      <pc:sldChg chg="addSp modSp mod">
        <pc:chgData name="Huy Pham" userId="918db3a1909f15e0" providerId="LiveId" clId="{450AAA75-E3C3-493D-A919-1302CB8D6BB4}" dt="2024-08-06T07:32:55.922" v="9" actId="1076"/>
        <pc:sldMkLst>
          <pc:docMk/>
          <pc:sldMk cId="23394373" sldId="465"/>
        </pc:sldMkLst>
        <pc:spChg chg="add mod">
          <ac:chgData name="Huy Pham" userId="918db3a1909f15e0" providerId="LiveId" clId="{450AAA75-E3C3-493D-A919-1302CB8D6BB4}" dt="2024-08-06T07:32:55.922" v="9" actId="1076"/>
          <ac:spMkLst>
            <pc:docMk/>
            <pc:sldMk cId="23394373" sldId="465"/>
            <ac:spMk id="25" creationId="{41D19D50-616D-1F82-C922-D083097E7C1C}"/>
          </ac:spMkLst>
        </pc:spChg>
      </pc:sldChg>
      <pc:sldChg chg="addSp modSp">
        <pc:chgData name="Huy Pham" userId="918db3a1909f15e0" providerId="LiveId" clId="{450AAA75-E3C3-493D-A919-1302CB8D6BB4}" dt="2024-08-06T07:32:48.380" v="7"/>
        <pc:sldMkLst>
          <pc:docMk/>
          <pc:sldMk cId="3966828181" sldId="466"/>
        </pc:sldMkLst>
        <pc:spChg chg="add mod">
          <ac:chgData name="Huy Pham" userId="918db3a1909f15e0" providerId="LiveId" clId="{450AAA75-E3C3-493D-A919-1302CB8D6BB4}" dt="2024-08-06T07:32:48.380" v="7"/>
          <ac:spMkLst>
            <pc:docMk/>
            <pc:sldMk cId="3966828181" sldId="466"/>
            <ac:spMk id="25" creationId="{41D19D50-616D-1F82-C922-D083097E7C1C}"/>
          </ac:spMkLst>
        </pc:spChg>
      </pc:sldChg>
      <pc:sldChg chg="addSp modSp mod">
        <pc:chgData name="Huy Pham" userId="918db3a1909f15e0" providerId="LiveId" clId="{450AAA75-E3C3-493D-A919-1302CB8D6BB4}" dt="2024-08-06T07:33:05.571" v="12" actId="1076"/>
        <pc:sldMkLst>
          <pc:docMk/>
          <pc:sldMk cId="3787077897" sldId="467"/>
        </pc:sldMkLst>
        <pc:spChg chg="add mod">
          <ac:chgData name="Huy Pham" userId="918db3a1909f15e0" providerId="LiveId" clId="{450AAA75-E3C3-493D-A919-1302CB8D6BB4}" dt="2024-08-06T07:33:05.571" v="12" actId="1076"/>
          <ac:spMkLst>
            <pc:docMk/>
            <pc:sldMk cId="3787077897" sldId="467"/>
            <ac:spMk id="19" creationId="{41D19D50-616D-1F82-C922-D083097E7C1C}"/>
          </ac:spMkLst>
        </pc:spChg>
      </pc:sldChg>
      <pc:sldChg chg="addSp modSp">
        <pc:chgData name="Huy Pham" userId="918db3a1909f15e0" providerId="LiveId" clId="{450AAA75-E3C3-493D-A919-1302CB8D6BB4}" dt="2024-08-06T07:33:16.386" v="15"/>
        <pc:sldMkLst>
          <pc:docMk/>
          <pc:sldMk cId="4037689903" sldId="468"/>
        </pc:sldMkLst>
        <pc:spChg chg="add mod">
          <ac:chgData name="Huy Pham" userId="918db3a1909f15e0" providerId="LiveId" clId="{450AAA75-E3C3-493D-A919-1302CB8D6BB4}" dt="2024-08-06T07:33:16.386" v="15"/>
          <ac:spMkLst>
            <pc:docMk/>
            <pc:sldMk cId="4037689903" sldId="468"/>
            <ac:spMk id="19" creationId="{41D19D50-616D-1F82-C922-D083097E7C1C}"/>
          </ac:spMkLst>
        </pc:spChg>
      </pc:sldChg>
      <pc:sldChg chg="addSp modSp mod">
        <pc:chgData name="Huy Pham" userId="918db3a1909f15e0" providerId="LiveId" clId="{450AAA75-E3C3-493D-A919-1302CB8D6BB4}" dt="2024-08-06T07:33:10.728" v="14" actId="1076"/>
        <pc:sldMkLst>
          <pc:docMk/>
          <pc:sldMk cId="3159324495" sldId="469"/>
        </pc:sldMkLst>
        <pc:spChg chg="add mod">
          <ac:chgData name="Huy Pham" userId="918db3a1909f15e0" providerId="LiveId" clId="{450AAA75-E3C3-493D-A919-1302CB8D6BB4}" dt="2024-08-06T07:33:10.728" v="14" actId="1076"/>
          <ac:spMkLst>
            <pc:docMk/>
            <pc:sldMk cId="3159324495" sldId="469"/>
            <ac:spMk id="27" creationId="{41D19D50-616D-1F82-C922-D083097E7C1C}"/>
          </ac:spMkLst>
        </pc:spChg>
      </pc:sldChg>
      <pc:sldChg chg="addSp modSp mod">
        <pc:chgData name="Huy Pham" userId="918db3a1909f15e0" providerId="LiveId" clId="{450AAA75-E3C3-493D-A919-1302CB8D6BB4}" dt="2024-08-06T07:33:20.807" v="17" actId="1076"/>
        <pc:sldMkLst>
          <pc:docMk/>
          <pc:sldMk cId="1379066214" sldId="470"/>
        </pc:sldMkLst>
        <pc:spChg chg="add mod">
          <ac:chgData name="Huy Pham" userId="918db3a1909f15e0" providerId="LiveId" clId="{450AAA75-E3C3-493D-A919-1302CB8D6BB4}" dt="2024-08-06T07:33:20.807" v="17" actId="1076"/>
          <ac:spMkLst>
            <pc:docMk/>
            <pc:sldMk cId="1379066214" sldId="470"/>
            <ac:spMk id="37" creationId="{41D19D50-616D-1F82-C922-D083097E7C1C}"/>
          </ac:spMkLst>
        </pc:spChg>
      </pc:sldChg>
      <pc:sldChg chg="addSp modSp mod">
        <pc:chgData name="Huy Pham" userId="918db3a1909f15e0" providerId="LiveId" clId="{450AAA75-E3C3-493D-A919-1302CB8D6BB4}" dt="2024-08-06T07:33:25.848" v="19" actId="1076"/>
        <pc:sldMkLst>
          <pc:docMk/>
          <pc:sldMk cId="445567896" sldId="471"/>
        </pc:sldMkLst>
        <pc:spChg chg="add mod">
          <ac:chgData name="Huy Pham" userId="918db3a1909f15e0" providerId="LiveId" clId="{450AAA75-E3C3-493D-A919-1302CB8D6BB4}" dt="2024-08-06T07:33:25.848" v="19" actId="1076"/>
          <ac:spMkLst>
            <pc:docMk/>
            <pc:sldMk cId="445567896" sldId="471"/>
            <ac:spMk id="19" creationId="{41D19D50-616D-1F82-C922-D083097E7C1C}"/>
          </ac:spMkLst>
        </pc:spChg>
      </pc:sldChg>
      <pc:sldChg chg="addSp modSp mod">
        <pc:chgData name="Huy Pham" userId="918db3a1909f15e0" providerId="LiveId" clId="{450AAA75-E3C3-493D-A919-1302CB8D6BB4}" dt="2024-08-06T07:33:52.509" v="25" actId="1076"/>
        <pc:sldMkLst>
          <pc:docMk/>
          <pc:sldMk cId="2621650146" sldId="472"/>
        </pc:sldMkLst>
        <pc:spChg chg="add mod">
          <ac:chgData name="Huy Pham" userId="918db3a1909f15e0" providerId="LiveId" clId="{450AAA75-E3C3-493D-A919-1302CB8D6BB4}" dt="2024-08-06T07:33:52.509" v="25" actId="1076"/>
          <ac:spMkLst>
            <pc:docMk/>
            <pc:sldMk cId="2621650146" sldId="472"/>
            <ac:spMk id="11" creationId="{41D19D50-616D-1F82-C922-D083097E7C1C}"/>
          </ac:spMkLst>
        </pc:spChg>
      </pc:sldChg>
      <pc:sldChg chg="addSp modSp mod">
        <pc:chgData name="Huy Pham" userId="918db3a1909f15e0" providerId="LiveId" clId="{450AAA75-E3C3-493D-A919-1302CB8D6BB4}" dt="2024-08-06T07:34:12.923" v="27" actId="1076"/>
        <pc:sldMkLst>
          <pc:docMk/>
          <pc:sldMk cId="636582964" sldId="475"/>
        </pc:sldMkLst>
        <pc:spChg chg="add mod">
          <ac:chgData name="Huy Pham" userId="918db3a1909f15e0" providerId="LiveId" clId="{450AAA75-E3C3-493D-A919-1302CB8D6BB4}" dt="2024-08-06T07:34:12.923" v="27" actId="1076"/>
          <ac:spMkLst>
            <pc:docMk/>
            <pc:sldMk cId="636582964" sldId="475"/>
            <ac:spMk id="13" creationId="{41D19D50-616D-1F82-C922-D083097E7C1C}"/>
          </ac:spMkLst>
        </pc:spChg>
      </pc:sldChg>
      <pc:sldChg chg="addSp modSp mod">
        <pc:chgData name="Huy Pham" userId="918db3a1909f15e0" providerId="LiveId" clId="{450AAA75-E3C3-493D-A919-1302CB8D6BB4}" dt="2024-08-06T07:34:17.217" v="29" actId="1076"/>
        <pc:sldMkLst>
          <pc:docMk/>
          <pc:sldMk cId="194863660" sldId="476"/>
        </pc:sldMkLst>
        <pc:spChg chg="add mod">
          <ac:chgData name="Huy Pham" userId="918db3a1909f15e0" providerId="LiveId" clId="{450AAA75-E3C3-493D-A919-1302CB8D6BB4}" dt="2024-08-06T07:34:17.217" v="29" actId="1076"/>
          <ac:spMkLst>
            <pc:docMk/>
            <pc:sldMk cId="194863660" sldId="476"/>
            <ac:spMk id="3" creationId="{41D19D50-616D-1F82-C922-D083097E7C1C}"/>
          </ac:spMkLst>
        </pc:spChg>
      </pc:sldChg>
      <pc:sldChg chg="addSp modSp mod">
        <pc:chgData name="Huy Pham" userId="918db3a1909f15e0" providerId="LiveId" clId="{450AAA75-E3C3-493D-A919-1302CB8D6BB4}" dt="2024-08-06T07:34:24.588" v="31" actId="1076"/>
        <pc:sldMkLst>
          <pc:docMk/>
          <pc:sldMk cId="2870190042" sldId="477"/>
        </pc:sldMkLst>
        <pc:spChg chg="add mod">
          <ac:chgData name="Huy Pham" userId="918db3a1909f15e0" providerId="LiveId" clId="{450AAA75-E3C3-493D-A919-1302CB8D6BB4}" dt="2024-08-06T07:34:24.588" v="31" actId="1076"/>
          <ac:spMkLst>
            <pc:docMk/>
            <pc:sldMk cId="2870190042" sldId="477"/>
            <ac:spMk id="13" creationId="{41D19D50-616D-1F82-C922-D083097E7C1C}"/>
          </ac:spMkLst>
        </pc:spChg>
      </pc:sldChg>
      <pc:sldChg chg="addSp modSp mod">
        <pc:chgData name="Huy Pham" userId="918db3a1909f15e0" providerId="LiveId" clId="{450AAA75-E3C3-493D-A919-1302CB8D6BB4}" dt="2024-08-06T07:34:29.989" v="33" actId="1076"/>
        <pc:sldMkLst>
          <pc:docMk/>
          <pc:sldMk cId="2878762894" sldId="478"/>
        </pc:sldMkLst>
        <pc:spChg chg="add mod">
          <ac:chgData name="Huy Pham" userId="918db3a1909f15e0" providerId="LiveId" clId="{450AAA75-E3C3-493D-A919-1302CB8D6BB4}" dt="2024-08-06T07:34:29.989" v="33" actId="1076"/>
          <ac:spMkLst>
            <pc:docMk/>
            <pc:sldMk cId="2878762894" sldId="478"/>
            <ac:spMk id="3" creationId="{41D19D50-616D-1F82-C922-D083097E7C1C}"/>
          </ac:spMkLst>
        </pc:spChg>
      </pc:sldChg>
      <pc:sldChg chg="addSp modSp mod">
        <pc:chgData name="Huy Pham" userId="918db3a1909f15e0" providerId="LiveId" clId="{450AAA75-E3C3-493D-A919-1302CB8D6BB4}" dt="2024-08-06T07:34:40.486" v="35" actId="1076"/>
        <pc:sldMkLst>
          <pc:docMk/>
          <pc:sldMk cId="3395923743" sldId="479"/>
        </pc:sldMkLst>
        <pc:spChg chg="add mod">
          <ac:chgData name="Huy Pham" userId="918db3a1909f15e0" providerId="LiveId" clId="{450AAA75-E3C3-493D-A919-1302CB8D6BB4}" dt="2024-08-06T07:34:40.486" v="35" actId="1076"/>
          <ac:spMkLst>
            <pc:docMk/>
            <pc:sldMk cId="3395923743" sldId="479"/>
            <ac:spMk id="14" creationId="{41D19D50-616D-1F82-C922-D083097E7C1C}"/>
          </ac:spMkLst>
        </pc:spChg>
      </pc:sldChg>
      <pc:sldChg chg="addSp modSp mod">
        <pc:chgData name="Huy Pham" userId="918db3a1909f15e0" providerId="LiveId" clId="{450AAA75-E3C3-493D-A919-1302CB8D6BB4}" dt="2024-08-06T07:34:47.430" v="37" actId="1076"/>
        <pc:sldMkLst>
          <pc:docMk/>
          <pc:sldMk cId="1764115724" sldId="480"/>
        </pc:sldMkLst>
        <pc:spChg chg="add mod">
          <ac:chgData name="Huy Pham" userId="918db3a1909f15e0" providerId="LiveId" clId="{450AAA75-E3C3-493D-A919-1302CB8D6BB4}" dt="2024-08-06T07:34:47.430" v="37" actId="1076"/>
          <ac:spMkLst>
            <pc:docMk/>
            <pc:sldMk cId="1764115724" sldId="480"/>
            <ac:spMk id="24" creationId="{41D19D50-616D-1F82-C922-D083097E7C1C}"/>
          </ac:spMkLst>
        </pc:spChg>
      </pc:sldChg>
      <pc:sldChg chg="addSp modSp mod">
        <pc:chgData name="Huy Pham" userId="918db3a1909f15e0" providerId="LiveId" clId="{450AAA75-E3C3-493D-A919-1302CB8D6BB4}" dt="2024-08-06T07:34:55.664" v="39" actId="1076"/>
        <pc:sldMkLst>
          <pc:docMk/>
          <pc:sldMk cId="3420596185" sldId="481"/>
        </pc:sldMkLst>
        <pc:spChg chg="add mod">
          <ac:chgData name="Huy Pham" userId="918db3a1909f15e0" providerId="LiveId" clId="{450AAA75-E3C3-493D-A919-1302CB8D6BB4}" dt="2024-08-06T07:34:55.664" v="39" actId="1076"/>
          <ac:spMkLst>
            <pc:docMk/>
            <pc:sldMk cId="3420596185" sldId="481"/>
            <ac:spMk id="13" creationId="{41D19D50-616D-1F82-C922-D083097E7C1C}"/>
          </ac:spMkLst>
        </pc:spChg>
      </pc:sldChg>
      <pc:sldChg chg="addSp modSp mod">
        <pc:chgData name="Huy Pham" userId="918db3a1909f15e0" providerId="LiveId" clId="{450AAA75-E3C3-493D-A919-1302CB8D6BB4}" dt="2024-08-06T07:35:00.754" v="41" actId="1076"/>
        <pc:sldMkLst>
          <pc:docMk/>
          <pc:sldMk cId="4253712425" sldId="482"/>
        </pc:sldMkLst>
        <pc:spChg chg="add mod">
          <ac:chgData name="Huy Pham" userId="918db3a1909f15e0" providerId="LiveId" clId="{450AAA75-E3C3-493D-A919-1302CB8D6BB4}" dt="2024-08-06T07:35:00.754" v="41" actId="1076"/>
          <ac:spMkLst>
            <pc:docMk/>
            <pc:sldMk cId="4253712425" sldId="482"/>
            <ac:spMk id="21" creationId="{41D19D50-616D-1F82-C922-D083097E7C1C}"/>
          </ac:spMkLst>
        </pc:spChg>
      </pc:sldChg>
      <pc:sldChg chg="addSp modSp mod">
        <pc:chgData name="Huy Pham" userId="918db3a1909f15e0" providerId="LiveId" clId="{450AAA75-E3C3-493D-A919-1302CB8D6BB4}" dt="2024-08-06T07:35:08.175" v="43" actId="1076"/>
        <pc:sldMkLst>
          <pc:docMk/>
          <pc:sldMk cId="2276829615" sldId="483"/>
        </pc:sldMkLst>
        <pc:spChg chg="add mod">
          <ac:chgData name="Huy Pham" userId="918db3a1909f15e0" providerId="LiveId" clId="{450AAA75-E3C3-493D-A919-1302CB8D6BB4}" dt="2024-08-06T07:35:08.175" v="43" actId="1076"/>
          <ac:spMkLst>
            <pc:docMk/>
            <pc:sldMk cId="2276829615" sldId="483"/>
            <ac:spMk id="16" creationId="{41D19D50-616D-1F82-C922-D083097E7C1C}"/>
          </ac:spMkLst>
        </pc:spChg>
      </pc:sldChg>
      <pc:sldChg chg="addSp modSp mod">
        <pc:chgData name="Huy Pham" userId="918db3a1909f15e0" providerId="LiveId" clId="{450AAA75-E3C3-493D-A919-1302CB8D6BB4}" dt="2024-08-06T07:35:17.991" v="45" actId="1076"/>
        <pc:sldMkLst>
          <pc:docMk/>
          <pc:sldMk cId="1566985152" sldId="485"/>
        </pc:sldMkLst>
        <pc:spChg chg="add mod">
          <ac:chgData name="Huy Pham" userId="918db3a1909f15e0" providerId="LiveId" clId="{450AAA75-E3C3-493D-A919-1302CB8D6BB4}" dt="2024-08-06T07:35:17.991" v="45" actId="1076"/>
          <ac:spMkLst>
            <pc:docMk/>
            <pc:sldMk cId="1566985152" sldId="485"/>
            <ac:spMk id="19" creationId="{41D19D50-616D-1F82-C922-D083097E7C1C}"/>
          </ac:spMkLst>
        </pc:spChg>
      </pc:sldChg>
      <pc:sldChg chg="addSp modSp mod">
        <pc:chgData name="Huy Pham" userId="918db3a1909f15e0" providerId="LiveId" clId="{450AAA75-E3C3-493D-A919-1302CB8D6BB4}" dt="2024-08-06T07:35:23.463" v="47" actId="1076"/>
        <pc:sldMkLst>
          <pc:docMk/>
          <pc:sldMk cId="1593328835" sldId="486"/>
        </pc:sldMkLst>
        <pc:spChg chg="add mod">
          <ac:chgData name="Huy Pham" userId="918db3a1909f15e0" providerId="LiveId" clId="{450AAA75-E3C3-493D-A919-1302CB8D6BB4}" dt="2024-08-06T07:35:23.463" v="47" actId="1076"/>
          <ac:spMkLst>
            <pc:docMk/>
            <pc:sldMk cId="1593328835" sldId="486"/>
            <ac:spMk id="3" creationId="{41D19D50-616D-1F82-C922-D083097E7C1C}"/>
          </ac:spMkLst>
        </pc:spChg>
      </pc:sldChg>
      <pc:sldChg chg="addSp modSp">
        <pc:chgData name="Huy Pham" userId="918db3a1909f15e0" providerId="LiveId" clId="{450AAA75-E3C3-493D-A919-1302CB8D6BB4}" dt="2024-08-06T07:35:26.101" v="48"/>
        <pc:sldMkLst>
          <pc:docMk/>
          <pc:sldMk cId="3870984862" sldId="487"/>
        </pc:sldMkLst>
        <pc:spChg chg="add mod">
          <ac:chgData name="Huy Pham" userId="918db3a1909f15e0" providerId="LiveId" clId="{450AAA75-E3C3-493D-A919-1302CB8D6BB4}" dt="2024-08-06T07:35:26.101" v="48"/>
          <ac:spMkLst>
            <pc:docMk/>
            <pc:sldMk cId="3870984862" sldId="487"/>
            <ac:spMk id="3" creationId="{41D19D50-616D-1F82-C922-D083097E7C1C}"/>
          </ac:spMkLst>
        </pc:spChg>
      </pc:sldChg>
      <pc:sldChg chg="addSp modSp mod">
        <pc:chgData name="Huy Pham" userId="918db3a1909f15e0" providerId="LiveId" clId="{450AAA75-E3C3-493D-A919-1302CB8D6BB4}" dt="2024-08-06T07:35:37.914" v="52" actId="1076"/>
        <pc:sldMkLst>
          <pc:docMk/>
          <pc:sldMk cId="906137160" sldId="488"/>
        </pc:sldMkLst>
        <pc:spChg chg="add mod">
          <ac:chgData name="Huy Pham" userId="918db3a1909f15e0" providerId="LiveId" clId="{450AAA75-E3C3-493D-A919-1302CB8D6BB4}" dt="2024-08-06T07:35:37.914" v="52" actId="1076"/>
          <ac:spMkLst>
            <pc:docMk/>
            <pc:sldMk cId="906137160" sldId="488"/>
            <ac:spMk id="25" creationId="{41D19D50-616D-1F82-C922-D083097E7C1C}"/>
          </ac:spMkLst>
        </pc:spChg>
      </pc:sldChg>
      <pc:sldChg chg="addSp modSp mod">
        <pc:chgData name="Huy Pham" userId="918db3a1909f15e0" providerId="LiveId" clId="{450AAA75-E3C3-493D-A919-1302CB8D6BB4}" dt="2024-08-06T07:35:48.604" v="58" actId="1076"/>
        <pc:sldMkLst>
          <pc:docMk/>
          <pc:sldMk cId="4263396729" sldId="489"/>
        </pc:sldMkLst>
        <pc:spChg chg="add mod">
          <ac:chgData name="Huy Pham" userId="918db3a1909f15e0" providerId="LiveId" clId="{450AAA75-E3C3-493D-A919-1302CB8D6BB4}" dt="2024-08-06T07:35:44.577" v="56"/>
          <ac:spMkLst>
            <pc:docMk/>
            <pc:sldMk cId="4263396729" sldId="489"/>
            <ac:spMk id="3" creationId="{41D19D50-616D-1F82-C922-D083097E7C1C}"/>
          </ac:spMkLst>
        </pc:spChg>
        <pc:spChg chg="add mod">
          <ac:chgData name="Huy Pham" userId="918db3a1909f15e0" providerId="LiveId" clId="{450AAA75-E3C3-493D-A919-1302CB8D6BB4}" dt="2024-08-06T07:35:43.988" v="55"/>
          <ac:spMkLst>
            <pc:docMk/>
            <pc:sldMk cId="4263396729" sldId="489"/>
            <ac:spMk id="19" creationId="{41D19D50-616D-1F82-C922-D083097E7C1C}"/>
          </ac:spMkLst>
        </pc:spChg>
        <pc:spChg chg="add mod">
          <ac:chgData name="Huy Pham" userId="918db3a1909f15e0" providerId="LiveId" clId="{450AAA75-E3C3-493D-A919-1302CB8D6BB4}" dt="2024-08-06T07:35:48.604" v="58" actId="1076"/>
          <ac:spMkLst>
            <pc:docMk/>
            <pc:sldMk cId="4263396729" sldId="489"/>
            <ac:spMk id="22" creationId="{41D19D50-616D-1F82-C922-D083097E7C1C}"/>
          </ac:spMkLst>
        </pc:spChg>
      </pc:sldChg>
      <pc:sldChg chg="addSp modSp mod">
        <pc:chgData name="Huy Pham" userId="918db3a1909f15e0" providerId="LiveId" clId="{450AAA75-E3C3-493D-A919-1302CB8D6BB4}" dt="2024-08-06T07:35:53.685" v="60" actId="1076"/>
        <pc:sldMkLst>
          <pc:docMk/>
          <pc:sldMk cId="2839225286" sldId="490"/>
        </pc:sldMkLst>
        <pc:spChg chg="add mod">
          <ac:chgData name="Huy Pham" userId="918db3a1909f15e0" providerId="LiveId" clId="{450AAA75-E3C3-493D-A919-1302CB8D6BB4}" dt="2024-08-06T07:35:53.685" v="60" actId="1076"/>
          <ac:spMkLst>
            <pc:docMk/>
            <pc:sldMk cId="2839225286" sldId="490"/>
            <ac:spMk id="25" creationId="{41D19D50-616D-1F82-C922-D083097E7C1C}"/>
          </ac:spMkLst>
        </pc:spChg>
      </pc:sldChg>
      <pc:sldChg chg="addSp modSp mod">
        <pc:chgData name="Huy Pham" userId="918db3a1909f15e0" providerId="LiveId" clId="{450AAA75-E3C3-493D-A919-1302CB8D6BB4}" dt="2024-08-06T07:36:01.075" v="62" actId="1076"/>
        <pc:sldMkLst>
          <pc:docMk/>
          <pc:sldMk cId="368986322" sldId="491"/>
        </pc:sldMkLst>
        <pc:spChg chg="add mod">
          <ac:chgData name="Huy Pham" userId="918db3a1909f15e0" providerId="LiveId" clId="{450AAA75-E3C3-493D-A919-1302CB8D6BB4}" dt="2024-08-06T07:36:01.075" v="62" actId="1076"/>
          <ac:spMkLst>
            <pc:docMk/>
            <pc:sldMk cId="368986322" sldId="491"/>
            <ac:spMk id="3" creationId="{41D19D50-616D-1F82-C922-D083097E7C1C}"/>
          </ac:spMkLst>
        </pc:spChg>
      </pc:sldChg>
      <pc:sldChg chg="addSp modSp mod">
        <pc:chgData name="Huy Pham" userId="918db3a1909f15e0" providerId="LiveId" clId="{450AAA75-E3C3-493D-A919-1302CB8D6BB4}" dt="2024-08-06T07:36:07.706" v="64" actId="1076"/>
        <pc:sldMkLst>
          <pc:docMk/>
          <pc:sldMk cId="3933835196" sldId="492"/>
        </pc:sldMkLst>
        <pc:spChg chg="add mod">
          <ac:chgData name="Huy Pham" userId="918db3a1909f15e0" providerId="LiveId" clId="{450AAA75-E3C3-493D-A919-1302CB8D6BB4}" dt="2024-08-06T07:36:07.706" v="64" actId="1076"/>
          <ac:spMkLst>
            <pc:docMk/>
            <pc:sldMk cId="3933835196" sldId="492"/>
            <ac:spMk id="79" creationId="{41D19D50-616D-1F82-C922-D083097E7C1C}"/>
          </ac:spMkLst>
        </pc:spChg>
      </pc:sldChg>
      <pc:sldMasterChg chg="modSldLayout">
        <pc:chgData name="Huy Pham" userId="918db3a1909f15e0" providerId="LiveId" clId="{450AAA75-E3C3-493D-A919-1302CB8D6BB4}" dt="2024-08-06T07:36:20.499" v="66"/>
        <pc:sldMasterMkLst>
          <pc:docMk/>
          <pc:sldMasterMk cId="1587230212" sldId="2147483648"/>
        </pc:sldMasterMkLst>
        <pc:sldLayoutChg chg="addSp delSp modSp mod">
          <pc:chgData name="Huy Pham" userId="918db3a1909f15e0" providerId="LiveId" clId="{450AAA75-E3C3-493D-A919-1302CB8D6BB4}" dt="2024-08-06T07:36:20.499" v="66"/>
          <pc:sldLayoutMkLst>
            <pc:docMk/>
            <pc:sldMasterMk cId="1587230212" sldId="2147483648"/>
            <pc:sldLayoutMk cId="1558849921" sldId="2147483650"/>
          </pc:sldLayoutMkLst>
          <pc:spChg chg="add mod">
            <ac:chgData name="Huy Pham" userId="918db3a1909f15e0" providerId="LiveId" clId="{450AAA75-E3C3-493D-A919-1302CB8D6BB4}" dt="2024-08-06T07:36:20.499" v="66"/>
            <ac:spMkLst>
              <pc:docMk/>
              <pc:sldMasterMk cId="1587230212" sldId="2147483648"/>
              <pc:sldLayoutMk cId="1558849921" sldId="2147483650"/>
              <ac:spMk id="2" creationId="{41D19D50-616D-1F82-C922-D083097E7C1C}"/>
            </ac:spMkLst>
          </pc:spChg>
          <pc:picChg chg="del">
            <ac:chgData name="Huy Pham" userId="918db3a1909f15e0" providerId="LiveId" clId="{450AAA75-E3C3-493D-A919-1302CB8D6BB4}" dt="2024-08-06T07:36:19.441" v="65" actId="478"/>
            <ac:picMkLst>
              <pc:docMk/>
              <pc:sldMasterMk cId="1587230212" sldId="2147483648"/>
              <pc:sldLayoutMk cId="1558849921" sldId="2147483650"/>
              <ac:picMk id="7" creationId="{1EA17298-1572-CBB0-647C-382EDB4311C2}"/>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AAF10E-0C8D-46AF-85C3-9795F77CCCF5}" type="datetimeFigureOut">
              <a:rPr lang="en-US" smtClean="0"/>
              <a:t>10/5/2024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36F0D4-E8DD-4AD6-9078-5CBCCF866D8B}" type="slidenum">
              <a:rPr lang="en-US" smtClean="0"/>
              <a:t>‹#›</a:t>
            </a:fld>
            <a:endParaRPr lang="en-US"/>
          </a:p>
        </p:txBody>
      </p:sp>
    </p:spTree>
    <p:extLst>
      <p:ext uri="{BB962C8B-B14F-4D97-AF65-F5344CB8AC3E}">
        <p14:creationId xmlns:p14="http://schemas.microsoft.com/office/powerpoint/2010/main" val="4200383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2</a:t>
            </a:fld>
            <a:endParaRPr lang="en-US"/>
          </a:p>
        </p:txBody>
      </p:sp>
    </p:spTree>
    <p:extLst>
      <p:ext uri="{BB962C8B-B14F-4D97-AF65-F5344CB8AC3E}">
        <p14:creationId xmlns:p14="http://schemas.microsoft.com/office/powerpoint/2010/main" val="2235870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11</a:t>
            </a:fld>
            <a:endParaRPr lang="en-US"/>
          </a:p>
        </p:txBody>
      </p:sp>
    </p:spTree>
    <p:extLst>
      <p:ext uri="{BB962C8B-B14F-4D97-AF65-F5344CB8AC3E}">
        <p14:creationId xmlns:p14="http://schemas.microsoft.com/office/powerpoint/2010/main" val="4135960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12</a:t>
            </a:fld>
            <a:endParaRPr lang="en-US"/>
          </a:p>
        </p:txBody>
      </p:sp>
    </p:spTree>
    <p:extLst>
      <p:ext uri="{BB962C8B-B14F-4D97-AF65-F5344CB8AC3E}">
        <p14:creationId xmlns:p14="http://schemas.microsoft.com/office/powerpoint/2010/main" val="28231061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13</a:t>
            </a:fld>
            <a:endParaRPr lang="en-US"/>
          </a:p>
        </p:txBody>
      </p:sp>
    </p:spTree>
    <p:extLst>
      <p:ext uri="{BB962C8B-B14F-4D97-AF65-F5344CB8AC3E}">
        <p14:creationId xmlns:p14="http://schemas.microsoft.com/office/powerpoint/2010/main" val="15267562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14</a:t>
            </a:fld>
            <a:endParaRPr lang="en-US"/>
          </a:p>
        </p:txBody>
      </p:sp>
    </p:spTree>
    <p:extLst>
      <p:ext uri="{BB962C8B-B14F-4D97-AF65-F5344CB8AC3E}">
        <p14:creationId xmlns:p14="http://schemas.microsoft.com/office/powerpoint/2010/main" val="30681772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15</a:t>
            </a:fld>
            <a:endParaRPr lang="en-US"/>
          </a:p>
        </p:txBody>
      </p:sp>
    </p:spTree>
    <p:extLst>
      <p:ext uri="{BB962C8B-B14F-4D97-AF65-F5344CB8AC3E}">
        <p14:creationId xmlns:p14="http://schemas.microsoft.com/office/powerpoint/2010/main" val="39974394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16</a:t>
            </a:fld>
            <a:endParaRPr lang="en-US"/>
          </a:p>
        </p:txBody>
      </p:sp>
    </p:spTree>
    <p:extLst>
      <p:ext uri="{BB962C8B-B14F-4D97-AF65-F5344CB8AC3E}">
        <p14:creationId xmlns:p14="http://schemas.microsoft.com/office/powerpoint/2010/main" val="6461908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17</a:t>
            </a:fld>
            <a:endParaRPr lang="en-US"/>
          </a:p>
        </p:txBody>
      </p:sp>
    </p:spTree>
    <p:extLst>
      <p:ext uri="{BB962C8B-B14F-4D97-AF65-F5344CB8AC3E}">
        <p14:creationId xmlns:p14="http://schemas.microsoft.com/office/powerpoint/2010/main" val="14984036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18</a:t>
            </a:fld>
            <a:endParaRPr lang="en-US"/>
          </a:p>
        </p:txBody>
      </p:sp>
    </p:spTree>
    <p:extLst>
      <p:ext uri="{BB962C8B-B14F-4D97-AF65-F5344CB8AC3E}">
        <p14:creationId xmlns:p14="http://schemas.microsoft.com/office/powerpoint/2010/main" val="4021558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19</a:t>
            </a:fld>
            <a:endParaRPr lang="en-US"/>
          </a:p>
        </p:txBody>
      </p:sp>
    </p:spTree>
    <p:extLst>
      <p:ext uri="{BB962C8B-B14F-4D97-AF65-F5344CB8AC3E}">
        <p14:creationId xmlns:p14="http://schemas.microsoft.com/office/powerpoint/2010/main" val="32723215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20</a:t>
            </a:fld>
            <a:endParaRPr lang="en-US"/>
          </a:p>
        </p:txBody>
      </p:sp>
    </p:spTree>
    <p:extLst>
      <p:ext uri="{BB962C8B-B14F-4D97-AF65-F5344CB8AC3E}">
        <p14:creationId xmlns:p14="http://schemas.microsoft.com/office/powerpoint/2010/main" val="3491997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3</a:t>
            </a:fld>
            <a:endParaRPr lang="en-US"/>
          </a:p>
        </p:txBody>
      </p:sp>
    </p:spTree>
    <p:extLst>
      <p:ext uri="{BB962C8B-B14F-4D97-AF65-F5344CB8AC3E}">
        <p14:creationId xmlns:p14="http://schemas.microsoft.com/office/powerpoint/2010/main" val="13357311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21</a:t>
            </a:fld>
            <a:endParaRPr lang="en-US"/>
          </a:p>
        </p:txBody>
      </p:sp>
    </p:spTree>
    <p:extLst>
      <p:ext uri="{BB962C8B-B14F-4D97-AF65-F5344CB8AC3E}">
        <p14:creationId xmlns:p14="http://schemas.microsoft.com/office/powerpoint/2010/main" val="10504826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22</a:t>
            </a:fld>
            <a:endParaRPr lang="en-US"/>
          </a:p>
        </p:txBody>
      </p:sp>
    </p:spTree>
    <p:extLst>
      <p:ext uri="{BB962C8B-B14F-4D97-AF65-F5344CB8AC3E}">
        <p14:creationId xmlns:p14="http://schemas.microsoft.com/office/powerpoint/2010/main" val="24070120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23</a:t>
            </a:fld>
            <a:endParaRPr lang="en-US"/>
          </a:p>
        </p:txBody>
      </p:sp>
    </p:spTree>
    <p:extLst>
      <p:ext uri="{BB962C8B-B14F-4D97-AF65-F5344CB8AC3E}">
        <p14:creationId xmlns:p14="http://schemas.microsoft.com/office/powerpoint/2010/main" val="35685000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24</a:t>
            </a:fld>
            <a:endParaRPr lang="en-US"/>
          </a:p>
        </p:txBody>
      </p:sp>
    </p:spTree>
    <p:extLst>
      <p:ext uri="{BB962C8B-B14F-4D97-AF65-F5344CB8AC3E}">
        <p14:creationId xmlns:p14="http://schemas.microsoft.com/office/powerpoint/2010/main" val="17652524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25</a:t>
            </a:fld>
            <a:endParaRPr lang="en-US"/>
          </a:p>
        </p:txBody>
      </p:sp>
    </p:spTree>
    <p:extLst>
      <p:ext uri="{BB962C8B-B14F-4D97-AF65-F5344CB8AC3E}">
        <p14:creationId xmlns:p14="http://schemas.microsoft.com/office/powerpoint/2010/main" val="38399367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26</a:t>
            </a:fld>
            <a:endParaRPr lang="en-US"/>
          </a:p>
        </p:txBody>
      </p:sp>
    </p:spTree>
    <p:extLst>
      <p:ext uri="{BB962C8B-B14F-4D97-AF65-F5344CB8AC3E}">
        <p14:creationId xmlns:p14="http://schemas.microsoft.com/office/powerpoint/2010/main" val="17289166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27</a:t>
            </a:fld>
            <a:endParaRPr lang="en-US"/>
          </a:p>
        </p:txBody>
      </p:sp>
    </p:spTree>
    <p:extLst>
      <p:ext uri="{BB962C8B-B14F-4D97-AF65-F5344CB8AC3E}">
        <p14:creationId xmlns:p14="http://schemas.microsoft.com/office/powerpoint/2010/main" val="11306877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28</a:t>
            </a:fld>
            <a:endParaRPr lang="en-US"/>
          </a:p>
        </p:txBody>
      </p:sp>
    </p:spTree>
    <p:extLst>
      <p:ext uri="{BB962C8B-B14F-4D97-AF65-F5344CB8AC3E}">
        <p14:creationId xmlns:p14="http://schemas.microsoft.com/office/powerpoint/2010/main" val="21353855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29</a:t>
            </a:fld>
            <a:endParaRPr lang="en-US"/>
          </a:p>
        </p:txBody>
      </p:sp>
    </p:spTree>
    <p:extLst>
      <p:ext uri="{BB962C8B-B14F-4D97-AF65-F5344CB8AC3E}">
        <p14:creationId xmlns:p14="http://schemas.microsoft.com/office/powerpoint/2010/main" val="34509682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30</a:t>
            </a:fld>
            <a:endParaRPr lang="en-US"/>
          </a:p>
        </p:txBody>
      </p:sp>
    </p:spTree>
    <p:extLst>
      <p:ext uri="{BB962C8B-B14F-4D97-AF65-F5344CB8AC3E}">
        <p14:creationId xmlns:p14="http://schemas.microsoft.com/office/powerpoint/2010/main" val="2048123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4</a:t>
            </a:fld>
            <a:endParaRPr lang="en-US"/>
          </a:p>
        </p:txBody>
      </p:sp>
    </p:spTree>
    <p:extLst>
      <p:ext uri="{BB962C8B-B14F-4D97-AF65-F5344CB8AC3E}">
        <p14:creationId xmlns:p14="http://schemas.microsoft.com/office/powerpoint/2010/main" val="8468164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31</a:t>
            </a:fld>
            <a:endParaRPr lang="en-US"/>
          </a:p>
        </p:txBody>
      </p:sp>
    </p:spTree>
    <p:extLst>
      <p:ext uri="{BB962C8B-B14F-4D97-AF65-F5344CB8AC3E}">
        <p14:creationId xmlns:p14="http://schemas.microsoft.com/office/powerpoint/2010/main" val="2246033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5</a:t>
            </a:fld>
            <a:endParaRPr lang="en-US"/>
          </a:p>
        </p:txBody>
      </p:sp>
    </p:spTree>
    <p:extLst>
      <p:ext uri="{BB962C8B-B14F-4D97-AF65-F5344CB8AC3E}">
        <p14:creationId xmlns:p14="http://schemas.microsoft.com/office/powerpoint/2010/main" val="2342942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6</a:t>
            </a:fld>
            <a:endParaRPr lang="en-US"/>
          </a:p>
        </p:txBody>
      </p:sp>
    </p:spTree>
    <p:extLst>
      <p:ext uri="{BB962C8B-B14F-4D97-AF65-F5344CB8AC3E}">
        <p14:creationId xmlns:p14="http://schemas.microsoft.com/office/powerpoint/2010/main" val="3752906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7</a:t>
            </a:fld>
            <a:endParaRPr lang="en-US"/>
          </a:p>
        </p:txBody>
      </p:sp>
    </p:spTree>
    <p:extLst>
      <p:ext uri="{BB962C8B-B14F-4D97-AF65-F5344CB8AC3E}">
        <p14:creationId xmlns:p14="http://schemas.microsoft.com/office/powerpoint/2010/main" val="42219062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8</a:t>
            </a:fld>
            <a:endParaRPr lang="en-US"/>
          </a:p>
        </p:txBody>
      </p:sp>
    </p:spTree>
    <p:extLst>
      <p:ext uri="{BB962C8B-B14F-4D97-AF65-F5344CB8AC3E}">
        <p14:creationId xmlns:p14="http://schemas.microsoft.com/office/powerpoint/2010/main" val="1912144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9</a:t>
            </a:fld>
            <a:endParaRPr lang="en-US"/>
          </a:p>
        </p:txBody>
      </p:sp>
    </p:spTree>
    <p:extLst>
      <p:ext uri="{BB962C8B-B14F-4D97-AF65-F5344CB8AC3E}">
        <p14:creationId xmlns:p14="http://schemas.microsoft.com/office/powerpoint/2010/main" val="10311623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10</a:t>
            </a:fld>
            <a:endParaRPr lang="en-US"/>
          </a:p>
        </p:txBody>
      </p:sp>
    </p:spTree>
    <p:extLst>
      <p:ext uri="{BB962C8B-B14F-4D97-AF65-F5344CB8AC3E}">
        <p14:creationId xmlns:p14="http://schemas.microsoft.com/office/powerpoint/2010/main" val="96203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D607D-FD01-42BE-AAC2-5BF8AC37BDD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3B7DE19-71A0-404D-89B7-D4BF00EE03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8A3C12-F834-473F-BEA3-5B9CBCC77611}"/>
              </a:ext>
            </a:extLst>
          </p:cNvPr>
          <p:cNvSpPr>
            <a:spLocks noGrp="1"/>
          </p:cNvSpPr>
          <p:nvPr>
            <p:ph type="dt" sz="half" idx="10"/>
          </p:nvPr>
        </p:nvSpPr>
        <p:spPr/>
        <p:txBody>
          <a:bodyPr/>
          <a:lstStyle/>
          <a:p>
            <a:fld id="{C006B172-233D-40CA-A4EA-C00A6107A9DD}" type="datetimeFigureOut">
              <a:rPr lang="en-US" smtClean="0"/>
              <a:t>10/5/2024</a:t>
            </a:fld>
            <a:endParaRPr lang="en-US"/>
          </a:p>
        </p:txBody>
      </p:sp>
      <p:sp>
        <p:nvSpPr>
          <p:cNvPr id="5" name="Footer Placeholder 4">
            <a:extLst>
              <a:ext uri="{FF2B5EF4-FFF2-40B4-BE49-F238E27FC236}">
                <a16:creationId xmlns:a16="http://schemas.microsoft.com/office/drawing/2014/main" id="{F58D99BF-17EE-4FD1-A4DC-11763F7BAB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84791F-A2D6-42AA-B2F7-346E5F4A1E7A}"/>
              </a:ext>
            </a:extLst>
          </p:cNvPr>
          <p:cNvSpPr>
            <a:spLocks noGrp="1"/>
          </p:cNvSpPr>
          <p:nvPr>
            <p:ph type="sldNum" sz="quarter" idx="12"/>
          </p:nvPr>
        </p:nvSpPr>
        <p:spPr/>
        <p:txBody>
          <a:bodyPr/>
          <a:lstStyle/>
          <a:p>
            <a:fld id="{5C3F9FBC-29DD-4D4F-914D-AFA43E71D9E2}" type="slidenum">
              <a:rPr lang="en-US" smtClean="0"/>
              <a:t>‹#›</a:t>
            </a:fld>
            <a:endParaRPr lang="en-US"/>
          </a:p>
        </p:txBody>
      </p:sp>
    </p:spTree>
    <p:extLst>
      <p:ext uri="{BB962C8B-B14F-4D97-AF65-F5344CB8AC3E}">
        <p14:creationId xmlns:p14="http://schemas.microsoft.com/office/powerpoint/2010/main" val="2001845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FC9B9-4852-440F-B6B7-9C095A78E82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FBFB600-F70D-4A23-AD13-A163535A70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CDA893-46DD-4BB7-96C8-A24DBF5EDB9D}"/>
              </a:ext>
            </a:extLst>
          </p:cNvPr>
          <p:cNvSpPr>
            <a:spLocks noGrp="1"/>
          </p:cNvSpPr>
          <p:nvPr>
            <p:ph type="dt" sz="half" idx="10"/>
          </p:nvPr>
        </p:nvSpPr>
        <p:spPr/>
        <p:txBody>
          <a:bodyPr/>
          <a:lstStyle/>
          <a:p>
            <a:fld id="{C006B172-233D-40CA-A4EA-C00A6107A9DD}" type="datetimeFigureOut">
              <a:rPr lang="en-US" smtClean="0"/>
              <a:t>10/5/2024</a:t>
            </a:fld>
            <a:endParaRPr lang="en-US"/>
          </a:p>
        </p:txBody>
      </p:sp>
      <p:sp>
        <p:nvSpPr>
          <p:cNvPr id="5" name="Footer Placeholder 4">
            <a:extLst>
              <a:ext uri="{FF2B5EF4-FFF2-40B4-BE49-F238E27FC236}">
                <a16:creationId xmlns:a16="http://schemas.microsoft.com/office/drawing/2014/main" id="{E1E77E25-5D2D-4E30-9FDC-529ED13FA3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A11A02-F6A1-4F49-BCAB-AA81B6D8C792}"/>
              </a:ext>
            </a:extLst>
          </p:cNvPr>
          <p:cNvSpPr>
            <a:spLocks noGrp="1"/>
          </p:cNvSpPr>
          <p:nvPr>
            <p:ph type="sldNum" sz="quarter" idx="12"/>
          </p:nvPr>
        </p:nvSpPr>
        <p:spPr/>
        <p:txBody>
          <a:bodyPr/>
          <a:lstStyle/>
          <a:p>
            <a:fld id="{5C3F9FBC-29DD-4D4F-914D-AFA43E71D9E2}" type="slidenum">
              <a:rPr lang="en-US" smtClean="0"/>
              <a:t>‹#›</a:t>
            </a:fld>
            <a:endParaRPr lang="en-US"/>
          </a:p>
        </p:txBody>
      </p:sp>
    </p:spTree>
    <p:extLst>
      <p:ext uri="{BB962C8B-B14F-4D97-AF65-F5344CB8AC3E}">
        <p14:creationId xmlns:p14="http://schemas.microsoft.com/office/powerpoint/2010/main" val="3442359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CBFC010-BC71-43D0-BA30-19E0568C23A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1BB30B2-C891-40F7-AD67-F6FC37F355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17CA1C-28CA-4FF6-A641-60413281F25A}"/>
              </a:ext>
            </a:extLst>
          </p:cNvPr>
          <p:cNvSpPr>
            <a:spLocks noGrp="1"/>
          </p:cNvSpPr>
          <p:nvPr>
            <p:ph type="dt" sz="half" idx="10"/>
          </p:nvPr>
        </p:nvSpPr>
        <p:spPr/>
        <p:txBody>
          <a:bodyPr/>
          <a:lstStyle/>
          <a:p>
            <a:fld id="{C006B172-233D-40CA-A4EA-C00A6107A9DD}" type="datetimeFigureOut">
              <a:rPr lang="en-US" smtClean="0"/>
              <a:t>10/5/2024</a:t>
            </a:fld>
            <a:endParaRPr lang="en-US"/>
          </a:p>
        </p:txBody>
      </p:sp>
      <p:sp>
        <p:nvSpPr>
          <p:cNvPr id="5" name="Footer Placeholder 4">
            <a:extLst>
              <a:ext uri="{FF2B5EF4-FFF2-40B4-BE49-F238E27FC236}">
                <a16:creationId xmlns:a16="http://schemas.microsoft.com/office/drawing/2014/main" id="{EDE1B1B7-C1AB-49CB-9871-72E4C9EC60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DD49F0-7583-4B78-919A-C9BE9B2FB545}"/>
              </a:ext>
            </a:extLst>
          </p:cNvPr>
          <p:cNvSpPr>
            <a:spLocks noGrp="1"/>
          </p:cNvSpPr>
          <p:nvPr>
            <p:ph type="sldNum" sz="quarter" idx="12"/>
          </p:nvPr>
        </p:nvSpPr>
        <p:spPr/>
        <p:txBody>
          <a:bodyPr/>
          <a:lstStyle/>
          <a:p>
            <a:fld id="{5C3F9FBC-29DD-4D4F-914D-AFA43E71D9E2}" type="slidenum">
              <a:rPr lang="en-US" smtClean="0"/>
              <a:t>‹#›</a:t>
            </a:fld>
            <a:endParaRPr lang="en-US"/>
          </a:p>
        </p:txBody>
      </p:sp>
    </p:spTree>
    <p:extLst>
      <p:ext uri="{BB962C8B-B14F-4D97-AF65-F5344CB8AC3E}">
        <p14:creationId xmlns:p14="http://schemas.microsoft.com/office/powerpoint/2010/main" val="2951727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41D19D50-616D-1F82-C922-D083097E7C1C}"/>
              </a:ext>
            </a:extLst>
          </p:cNvPr>
          <p:cNvSpPr txBox="1"/>
          <p:nvPr userDrawn="1"/>
        </p:nvSpPr>
        <p:spPr>
          <a:xfrm>
            <a:off x="5895975" y="3244334"/>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1558849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11EC6-525A-4456-95DD-666B5287494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1554233-B58B-42A0-84C6-42EA470E5A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65E5120-8481-47BB-8831-23CC6BCFF318}"/>
              </a:ext>
            </a:extLst>
          </p:cNvPr>
          <p:cNvSpPr>
            <a:spLocks noGrp="1"/>
          </p:cNvSpPr>
          <p:nvPr>
            <p:ph type="dt" sz="half" idx="10"/>
          </p:nvPr>
        </p:nvSpPr>
        <p:spPr/>
        <p:txBody>
          <a:bodyPr/>
          <a:lstStyle/>
          <a:p>
            <a:fld id="{C006B172-233D-40CA-A4EA-C00A6107A9DD}" type="datetimeFigureOut">
              <a:rPr lang="en-US" smtClean="0"/>
              <a:t>10/5/2024</a:t>
            </a:fld>
            <a:endParaRPr lang="en-US"/>
          </a:p>
        </p:txBody>
      </p:sp>
      <p:sp>
        <p:nvSpPr>
          <p:cNvPr id="5" name="Footer Placeholder 4">
            <a:extLst>
              <a:ext uri="{FF2B5EF4-FFF2-40B4-BE49-F238E27FC236}">
                <a16:creationId xmlns:a16="http://schemas.microsoft.com/office/drawing/2014/main" id="{7CB8F450-24A6-4C87-9385-F7CA9FCA34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51528B-0C10-42BF-B433-07563DC82830}"/>
              </a:ext>
            </a:extLst>
          </p:cNvPr>
          <p:cNvSpPr>
            <a:spLocks noGrp="1"/>
          </p:cNvSpPr>
          <p:nvPr>
            <p:ph type="sldNum" sz="quarter" idx="12"/>
          </p:nvPr>
        </p:nvSpPr>
        <p:spPr/>
        <p:txBody>
          <a:bodyPr/>
          <a:lstStyle/>
          <a:p>
            <a:fld id="{5C3F9FBC-29DD-4D4F-914D-AFA43E71D9E2}" type="slidenum">
              <a:rPr lang="en-US" smtClean="0"/>
              <a:t>‹#›</a:t>
            </a:fld>
            <a:endParaRPr lang="en-US"/>
          </a:p>
        </p:txBody>
      </p:sp>
    </p:spTree>
    <p:extLst>
      <p:ext uri="{BB962C8B-B14F-4D97-AF65-F5344CB8AC3E}">
        <p14:creationId xmlns:p14="http://schemas.microsoft.com/office/powerpoint/2010/main" val="814035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06AD5-28D6-4FCF-9660-BAC19F9BA5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096C3A-0C7F-4E79-A2EA-B71DBE0B80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652828-CF04-4450-B2D3-53B4812E053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C618FD-C3E7-483C-A74F-206BB8F89FB2}"/>
              </a:ext>
            </a:extLst>
          </p:cNvPr>
          <p:cNvSpPr>
            <a:spLocks noGrp="1"/>
          </p:cNvSpPr>
          <p:nvPr>
            <p:ph type="dt" sz="half" idx="10"/>
          </p:nvPr>
        </p:nvSpPr>
        <p:spPr/>
        <p:txBody>
          <a:bodyPr/>
          <a:lstStyle/>
          <a:p>
            <a:fld id="{C006B172-233D-40CA-A4EA-C00A6107A9DD}" type="datetimeFigureOut">
              <a:rPr lang="en-US" smtClean="0"/>
              <a:t>10/5/2024</a:t>
            </a:fld>
            <a:endParaRPr lang="en-US"/>
          </a:p>
        </p:txBody>
      </p:sp>
      <p:sp>
        <p:nvSpPr>
          <p:cNvPr id="6" name="Footer Placeholder 5">
            <a:extLst>
              <a:ext uri="{FF2B5EF4-FFF2-40B4-BE49-F238E27FC236}">
                <a16:creationId xmlns:a16="http://schemas.microsoft.com/office/drawing/2014/main" id="{51F58B56-EC77-434E-B800-58F340CCF8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716B7C-F8F9-48F3-9E4F-6C75A9EA41B5}"/>
              </a:ext>
            </a:extLst>
          </p:cNvPr>
          <p:cNvSpPr>
            <a:spLocks noGrp="1"/>
          </p:cNvSpPr>
          <p:nvPr>
            <p:ph type="sldNum" sz="quarter" idx="12"/>
          </p:nvPr>
        </p:nvSpPr>
        <p:spPr/>
        <p:txBody>
          <a:bodyPr/>
          <a:lstStyle/>
          <a:p>
            <a:fld id="{5C3F9FBC-29DD-4D4F-914D-AFA43E71D9E2}" type="slidenum">
              <a:rPr lang="en-US" smtClean="0"/>
              <a:t>‹#›</a:t>
            </a:fld>
            <a:endParaRPr lang="en-US"/>
          </a:p>
        </p:txBody>
      </p:sp>
    </p:spTree>
    <p:extLst>
      <p:ext uri="{BB962C8B-B14F-4D97-AF65-F5344CB8AC3E}">
        <p14:creationId xmlns:p14="http://schemas.microsoft.com/office/powerpoint/2010/main" val="1744577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AB12A-BDFB-4954-A7E1-1AB1D416D9C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C3DB23A-404F-48A1-9E90-99985F53B6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B1C09C-FA8E-4ABE-B0CF-F98B723863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13DD6A-B9CA-4EBF-A085-159105888B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7105F5-C0CE-4A57-9D3B-8693675E9C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948C6B-73EC-48AC-867F-E5E028E5C131}"/>
              </a:ext>
            </a:extLst>
          </p:cNvPr>
          <p:cNvSpPr>
            <a:spLocks noGrp="1"/>
          </p:cNvSpPr>
          <p:nvPr>
            <p:ph type="dt" sz="half" idx="10"/>
          </p:nvPr>
        </p:nvSpPr>
        <p:spPr/>
        <p:txBody>
          <a:bodyPr/>
          <a:lstStyle/>
          <a:p>
            <a:fld id="{C006B172-233D-40CA-A4EA-C00A6107A9DD}" type="datetimeFigureOut">
              <a:rPr lang="en-US" smtClean="0"/>
              <a:t>10/5/2024</a:t>
            </a:fld>
            <a:endParaRPr lang="en-US"/>
          </a:p>
        </p:txBody>
      </p:sp>
      <p:sp>
        <p:nvSpPr>
          <p:cNvPr id="8" name="Footer Placeholder 7">
            <a:extLst>
              <a:ext uri="{FF2B5EF4-FFF2-40B4-BE49-F238E27FC236}">
                <a16:creationId xmlns:a16="http://schemas.microsoft.com/office/drawing/2014/main" id="{6D7904BC-FA2F-42CC-9A7C-0DB62741222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BA13553-6C10-47E6-9D7D-DA6D992E4044}"/>
              </a:ext>
            </a:extLst>
          </p:cNvPr>
          <p:cNvSpPr>
            <a:spLocks noGrp="1"/>
          </p:cNvSpPr>
          <p:nvPr>
            <p:ph type="sldNum" sz="quarter" idx="12"/>
          </p:nvPr>
        </p:nvSpPr>
        <p:spPr/>
        <p:txBody>
          <a:bodyPr/>
          <a:lstStyle/>
          <a:p>
            <a:fld id="{5C3F9FBC-29DD-4D4F-914D-AFA43E71D9E2}" type="slidenum">
              <a:rPr lang="en-US" smtClean="0"/>
              <a:t>‹#›</a:t>
            </a:fld>
            <a:endParaRPr lang="en-US"/>
          </a:p>
        </p:txBody>
      </p:sp>
    </p:spTree>
    <p:extLst>
      <p:ext uri="{BB962C8B-B14F-4D97-AF65-F5344CB8AC3E}">
        <p14:creationId xmlns:p14="http://schemas.microsoft.com/office/powerpoint/2010/main" val="1377670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CCABA-7C1D-4E15-A337-9F8CC2CB51C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F20BC16-B2D3-48C6-A215-7F4EECCEFDC0}"/>
              </a:ext>
            </a:extLst>
          </p:cNvPr>
          <p:cNvSpPr>
            <a:spLocks noGrp="1"/>
          </p:cNvSpPr>
          <p:nvPr>
            <p:ph type="dt" sz="half" idx="10"/>
          </p:nvPr>
        </p:nvSpPr>
        <p:spPr/>
        <p:txBody>
          <a:bodyPr/>
          <a:lstStyle/>
          <a:p>
            <a:fld id="{C006B172-233D-40CA-A4EA-C00A6107A9DD}" type="datetimeFigureOut">
              <a:rPr lang="en-US" smtClean="0"/>
              <a:t>10/5/2024</a:t>
            </a:fld>
            <a:endParaRPr lang="en-US"/>
          </a:p>
        </p:txBody>
      </p:sp>
      <p:sp>
        <p:nvSpPr>
          <p:cNvPr id="4" name="Footer Placeholder 3">
            <a:extLst>
              <a:ext uri="{FF2B5EF4-FFF2-40B4-BE49-F238E27FC236}">
                <a16:creationId xmlns:a16="http://schemas.microsoft.com/office/drawing/2014/main" id="{CBCD9EFD-95C2-4845-B609-C2708EA47A9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FCA003-2050-4EC3-9BBD-77A430F85988}"/>
              </a:ext>
            </a:extLst>
          </p:cNvPr>
          <p:cNvSpPr>
            <a:spLocks noGrp="1"/>
          </p:cNvSpPr>
          <p:nvPr>
            <p:ph type="sldNum" sz="quarter" idx="12"/>
          </p:nvPr>
        </p:nvSpPr>
        <p:spPr/>
        <p:txBody>
          <a:bodyPr/>
          <a:lstStyle/>
          <a:p>
            <a:fld id="{5C3F9FBC-29DD-4D4F-914D-AFA43E71D9E2}" type="slidenum">
              <a:rPr lang="en-US" smtClean="0"/>
              <a:t>‹#›</a:t>
            </a:fld>
            <a:endParaRPr lang="en-US"/>
          </a:p>
        </p:txBody>
      </p:sp>
    </p:spTree>
    <p:extLst>
      <p:ext uri="{BB962C8B-B14F-4D97-AF65-F5344CB8AC3E}">
        <p14:creationId xmlns:p14="http://schemas.microsoft.com/office/powerpoint/2010/main" val="173463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6DDA4D-0EA5-4407-A175-57FD0409352E}"/>
              </a:ext>
            </a:extLst>
          </p:cNvPr>
          <p:cNvSpPr>
            <a:spLocks noGrp="1"/>
          </p:cNvSpPr>
          <p:nvPr>
            <p:ph type="dt" sz="half" idx="10"/>
          </p:nvPr>
        </p:nvSpPr>
        <p:spPr/>
        <p:txBody>
          <a:bodyPr/>
          <a:lstStyle/>
          <a:p>
            <a:fld id="{C006B172-233D-40CA-A4EA-C00A6107A9DD}" type="datetimeFigureOut">
              <a:rPr lang="en-US" smtClean="0"/>
              <a:t>10/5/2024</a:t>
            </a:fld>
            <a:endParaRPr lang="en-US"/>
          </a:p>
        </p:txBody>
      </p:sp>
      <p:sp>
        <p:nvSpPr>
          <p:cNvPr id="3" name="Footer Placeholder 2">
            <a:extLst>
              <a:ext uri="{FF2B5EF4-FFF2-40B4-BE49-F238E27FC236}">
                <a16:creationId xmlns:a16="http://schemas.microsoft.com/office/drawing/2014/main" id="{7394645B-E899-4C75-9B4E-B350E5B9CDC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4DFE8DF-D2DF-473A-8216-6B7E30ACC699}"/>
              </a:ext>
            </a:extLst>
          </p:cNvPr>
          <p:cNvSpPr>
            <a:spLocks noGrp="1"/>
          </p:cNvSpPr>
          <p:nvPr>
            <p:ph type="sldNum" sz="quarter" idx="12"/>
          </p:nvPr>
        </p:nvSpPr>
        <p:spPr/>
        <p:txBody>
          <a:bodyPr/>
          <a:lstStyle/>
          <a:p>
            <a:fld id="{5C3F9FBC-29DD-4D4F-914D-AFA43E71D9E2}" type="slidenum">
              <a:rPr lang="en-US" smtClean="0"/>
              <a:t>‹#›</a:t>
            </a:fld>
            <a:endParaRPr lang="en-US"/>
          </a:p>
        </p:txBody>
      </p:sp>
    </p:spTree>
    <p:extLst>
      <p:ext uri="{BB962C8B-B14F-4D97-AF65-F5344CB8AC3E}">
        <p14:creationId xmlns:p14="http://schemas.microsoft.com/office/powerpoint/2010/main" val="653931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90CCE-4255-49E2-8C93-86EA7D569B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854F381-040B-414A-98E5-4D8510FEAE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AFF57F2-6F57-459E-B3A1-396AE95280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9D36C9-D7AF-4E63-BA30-67DDBCABFE15}"/>
              </a:ext>
            </a:extLst>
          </p:cNvPr>
          <p:cNvSpPr>
            <a:spLocks noGrp="1"/>
          </p:cNvSpPr>
          <p:nvPr>
            <p:ph type="dt" sz="half" idx="10"/>
          </p:nvPr>
        </p:nvSpPr>
        <p:spPr/>
        <p:txBody>
          <a:bodyPr/>
          <a:lstStyle/>
          <a:p>
            <a:fld id="{C006B172-233D-40CA-A4EA-C00A6107A9DD}" type="datetimeFigureOut">
              <a:rPr lang="en-US" smtClean="0"/>
              <a:t>10/5/2024</a:t>
            </a:fld>
            <a:endParaRPr lang="en-US"/>
          </a:p>
        </p:txBody>
      </p:sp>
      <p:sp>
        <p:nvSpPr>
          <p:cNvPr id="6" name="Footer Placeholder 5">
            <a:extLst>
              <a:ext uri="{FF2B5EF4-FFF2-40B4-BE49-F238E27FC236}">
                <a16:creationId xmlns:a16="http://schemas.microsoft.com/office/drawing/2014/main" id="{E60C6DBA-8D91-440E-8AF0-9B2129A73B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7F88C3-70EA-4CB1-BF13-6B6DA8BECD09}"/>
              </a:ext>
            </a:extLst>
          </p:cNvPr>
          <p:cNvSpPr>
            <a:spLocks noGrp="1"/>
          </p:cNvSpPr>
          <p:nvPr>
            <p:ph type="sldNum" sz="quarter" idx="12"/>
          </p:nvPr>
        </p:nvSpPr>
        <p:spPr/>
        <p:txBody>
          <a:bodyPr/>
          <a:lstStyle/>
          <a:p>
            <a:fld id="{5C3F9FBC-29DD-4D4F-914D-AFA43E71D9E2}" type="slidenum">
              <a:rPr lang="en-US" smtClean="0"/>
              <a:t>‹#›</a:t>
            </a:fld>
            <a:endParaRPr lang="en-US"/>
          </a:p>
        </p:txBody>
      </p:sp>
    </p:spTree>
    <p:extLst>
      <p:ext uri="{BB962C8B-B14F-4D97-AF65-F5344CB8AC3E}">
        <p14:creationId xmlns:p14="http://schemas.microsoft.com/office/powerpoint/2010/main" val="1940757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C34BE-CFF5-4940-9080-A33661D923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CA5E937-C52A-4A00-8FB0-AF5CDB8EF3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529C822-B545-4BD0-9930-E64107D089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C808B5-B3EF-465F-8181-9F67653A3518}"/>
              </a:ext>
            </a:extLst>
          </p:cNvPr>
          <p:cNvSpPr>
            <a:spLocks noGrp="1"/>
          </p:cNvSpPr>
          <p:nvPr>
            <p:ph type="dt" sz="half" idx="10"/>
          </p:nvPr>
        </p:nvSpPr>
        <p:spPr/>
        <p:txBody>
          <a:bodyPr/>
          <a:lstStyle/>
          <a:p>
            <a:fld id="{C006B172-233D-40CA-A4EA-C00A6107A9DD}" type="datetimeFigureOut">
              <a:rPr lang="en-US" smtClean="0"/>
              <a:t>10/5/2024</a:t>
            </a:fld>
            <a:endParaRPr lang="en-US"/>
          </a:p>
        </p:txBody>
      </p:sp>
      <p:sp>
        <p:nvSpPr>
          <p:cNvPr id="6" name="Footer Placeholder 5">
            <a:extLst>
              <a:ext uri="{FF2B5EF4-FFF2-40B4-BE49-F238E27FC236}">
                <a16:creationId xmlns:a16="http://schemas.microsoft.com/office/drawing/2014/main" id="{DF8C216C-D162-461F-9640-C689D4655C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636E30-9F1E-4C7E-871D-79954ADB4942}"/>
              </a:ext>
            </a:extLst>
          </p:cNvPr>
          <p:cNvSpPr>
            <a:spLocks noGrp="1"/>
          </p:cNvSpPr>
          <p:nvPr>
            <p:ph type="sldNum" sz="quarter" idx="12"/>
          </p:nvPr>
        </p:nvSpPr>
        <p:spPr/>
        <p:txBody>
          <a:bodyPr/>
          <a:lstStyle/>
          <a:p>
            <a:fld id="{5C3F9FBC-29DD-4D4F-914D-AFA43E71D9E2}" type="slidenum">
              <a:rPr lang="en-US" smtClean="0"/>
              <a:t>‹#›</a:t>
            </a:fld>
            <a:endParaRPr lang="en-US"/>
          </a:p>
        </p:txBody>
      </p:sp>
    </p:spTree>
    <p:extLst>
      <p:ext uri="{BB962C8B-B14F-4D97-AF65-F5344CB8AC3E}">
        <p14:creationId xmlns:p14="http://schemas.microsoft.com/office/powerpoint/2010/main" val="2045561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4000" r="-4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95D208-9026-4026-9554-F7110C1FBE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65C96A7-E122-4787-A595-0F77C85F3B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0492C4-CA0A-4A8C-B5DE-328810427C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06B172-233D-40CA-A4EA-C00A6107A9DD}" type="datetimeFigureOut">
              <a:rPr lang="en-US" smtClean="0"/>
              <a:t>10/5/2024</a:t>
            </a:fld>
            <a:endParaRPr lang="en-US"/>
          </a:p>
        </p:txBody>
      </p:sp>
      <p:sp>
        <p:nvSpPr>
          <p:cNvPr id="5" name="Footer Placeholder 4">
            <a:extLst>
              <a:ext uri="{FF2B5EF4-FFF2-40B4-BE49-F238E27FC236}">
                <a16:creationId xmlns:a16="http://schemas.microsoft.com/office/drawing/2014/main" id="{313474E2-A28D-4691-9675-EFBA24FA0F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1D16FF0-5760-4B8C-A4B5-2AEFC80835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3F9FBC-29DD-4D4F-914D-AFA43E71D9E2}" type="slidenum">
              <a:rPr lang="en-US" smtClean="0"/>
              <a:t>‹#›</a:t>
            </a:fld>
            <a:endParaRPr lang="en-US"/>
          </a:p>
        </p:txBody>
      </p:sp>
    </p:spTree>
    <p:extLst>
      <p:ext uri="{BB962C8B-B14F-4D97-AF65-F5344CB8AC3E}">
        <p14:creationId xmlns:p14="http://schemas.microsoft.com/office/powerpoint/2010/main" val="1587230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102.png"/><Relationship Id="rId18" Type="http://schemas.openxmlformats.org/officeDocument/2006/relationships/image" Target="../media/image107.png"/><Relationship Id="rId3" Type="http://schemas.openxmlformats.org/officeDocument/2006/relationships/image" Target="../media/image80.png"/><Relationship Id="rId7" Type="http://schemas.openxmlformats.org/officeDocument/2006/relationships/image" Target="../media/image97.png"/><Relationship Id="rId12" Type="http://schemas.openxmlformats.org/officeDocument/2006/relationships/image" Target="../media/image101.png"/><Relationship Id="rId17" Type="http://schemas.openxmlformats.org/officeDocument/2006/relationships/image" Target="../media/image106.png"/><Relationship Id="rId2" Type="http://schemas.openxmlformats.org/officeDocument/2006/relationships/notesSlide" Target="../notesSlides/notesSlide9.xml"/><Relationship Id="rId16" Type="http://schemas.openxmlformats.org/officeDocument/2006/relationships/image" Target="../media/image105.png"/><Relationship Id="rId1" Type="http://schemas.openxmlformats.org/officeDocument/2006/relationships/slideLayout" Target="../slideLayouts/slideLayout2.xml"/><Relationship Id="rId6" Type="http://schemas.openxmlformats.org/officeDocument/2006/relationships/image" Target="../media/image96.png"/><Relationship Id="rId11" Type="http://schemas.openxmlformats.org/officeDocument/2006/relationships/image" Target="../media/image99.png"/><Relationship Id="rId5" Type="http://schemas.openxmlformats.org/officeDocument/2006/relationships/image" Target="../media/image95.png"/><Relationship Id="rId15" Type="http://schemas.openxmlformats.org/officeDocument/2006/relationships/image" Target="../media/image104.png"/><Relationship Id="rId10" Type="http://schemas.openxmlformats.org/officeDocument/2006/relationships/image" Target="../media/image100.png"/><Relationship Id="rId19" Type="http://schemas.openxmlformats.org/officeDocument/2006/relationships/image" Target="../media/image108.png"/><Relationship Id="rId4" Type="http://schemas.openxmlformats.org/officeDocument/2006/relationships/image" Target="../media/image94.png"/><Relationship Id="rId9" Type="http://schemas.openxmlformats.org/officeDocument/2006/relationships/image" Target="../media/image98.png"/><Relationship Id="rId14" Type="http://schemas.openxmlformats.org/officeDocument/2006/relationships/image" Target="../media/image103.png"/></Relationships>
</file>

<file path=ppt/slides/_rels/slide11.xml.rels><?xml version="1.0" encoding="UTF-8" standalone="yes"?>
<Relationships xmlns="http://schemas.openxmlformats.org/package/2006/relationships"><Relationship Id="rId8" Type="http://schemas.openxmlformats.org/officeDocument/2006/relationships/image" Target="../media/image114.png"/><Relationship Id="rId13" Type="http://schemas.openxmlformats.org/officeDocument/2006/relationships/image" Target="../media/image119.png"/><Relationship Id="rId3" Type="http://schemas.openxmlformats.org/officeDocument/2006/relationships/image" Target="../media/image109.png"/><Relationship Id="rId7" Type="http://schemas.openxmlformats.org/officeDocument/2006/relationships/image" Target="../media/image113.png"/><Relationship Id="rId12" Type="http://schemas.openxmlformats.org/officeDocument/2006/relationships/image" Target="../media/image118.png"/><Relationship Id="rId17" Type="http://schemas.openxmlformats.org/officeDocument/2006/relationships/image" Target="../media/image123.png"/><Relationship Id="rId2" Type="http://schemas.openxmlformats.org/officeDocument/2006/relationships/notesSlide" Target="../notesSlides/notesSlide10.xml"/><Relationship Id="rId16" Type="http://schemas.openxmlformats.org/officeDocument/2006/relationships/image" Target="../media/image122.png"/><Relationship Id="rId1" Type="http://schemas.openxmlformats.org/officeDocument/2006/relationships/slideLayout" Target="../slideLayouts/slideLayout2.xml"/><Relationship Id="rId6" Type="http://schemas.openxmlformats.org/officeDocument/2006/relationships/image" Target="../media/image112.png"/><Relationship Id="rId11" Type="http://schemas.openxmlformats.org/officeDocument/2006/relationships/image" Target="../media/image117.png"/><Relationship Id="rId5" Type="http://schemas.openxmlformats.org/officeDocument/2006/relationships/image" Target="../media/image111.png"/><Relationship Id="rId15" Type="http://schemas.openxmlformats.org/officeDocument/2006/relationships/image" Target="../media/image121.png"/><Relationship Id="rId10" Type="http://schemas.openxmlformats.org/officeDocument/2006/relationships/image" Target="../media/image116.png"/><Relationship Id="rId4" Type="http://schemas.openxmlformats.org/officeDocument/2006/relationships/image" Target="../media/image110.png"/><Relationship Id="rId9" Type="http://schemas.openxmlformats.org/officeDocument/2006/relationships/image" Target="../media/image115.png"/><Relationship Id="rId14" Type="http://schemas.openxmlformats.org/officeDocument/2006/relationships/image" Target="../media/image120.png"/></Relationships>
</file>

<file path=ppt/slides/_rels/slide12.xml.rels><?xml version="1.0" encoding="UTF-8" standalone="yes"?>
<Relationships xmlns="http://schemas.openxmlformats.org/package/2006/relationships"><Relationship Id="rId8" Type="http://schemas.openxmlformats.org/officeDocument/2006/relationships/image" Target="../media/image128.png"/><Relationship Id="rId13" Type="http://schemas.openxmlformats.org/officeDocument/2006/relationships/image" Target="../media/image133.png"/><Relationship Id="rId18" Type="http://schemas.openxmlformats.org/officeDocument/2006/relationships/image" Target="../media/image138.png"/><Relationship Id="rId3" Type="http://schemas.openxmlformats.org/officeDocument/2006/relationships/image" Target="../media/image109.png"/><Relationship Id="rId7" Type="http://schemas.openxmlformats.org/officeDocument/2006/relationships/image" Target="../media/image127.png"/><Relationship Id="rId12" Type="http://schemas.openxmlformats.org/officeDocument/2006/relationships/image" Target="../media/image132.png"/><Relationship Id="rId17" Type="http://schemas.openxmlformats.org/officeDocument/2006/relationships/image" Target="../media/image137.png"/><Relationship Id="rId2" Type="http://schemas.openxmlformats.org/officeDocument/2006/relationships/notesSlide" Target="../notesSlides/notesSlide11.xml"/><Relationship Id="rId16" Type="http://schemas.openxmlformats.org/officeDocument/2006/relationships/image" Target="../media/image136.png"/><Relationship Id="rId20" Type="http://schemas.openxmlformats.org/officeDocument/2006/relationships/image" Target="../media/image140.png"/><Relationship Id="rId1" Type="http://schemas.openxmlformats.org/officeDocument/2006/relationships/slideLayout" Target="../slideLayouts/slideLayout2.xml"/><Relationship Id="rId6" Type="http://schemas.openxmlformats.org/officeDocument/2006/relationships/image" Target="../media/image126.png"/><Relationship Id="rId11" Type="http://schemas.openxmlformats.org/officeDocument/2006/relationships/image" Target="../media/image131.png"/><Relationship Id="rId5" Type="http://schemas.openxmlformats.org/officeDocument/2006/relationships/image" Target="../media/image125.png"/><Relationship Id="rId15" Type="http://schemas.openxmlformats.org/officeDocument/2006/relationships/image" Target="../media/image135.png"/><Relationship Id="rId10" Type="http://schemas.openxmlformats.org/officeDocument/2006/relationships/image" Target="../media/image130.png"/><Relationship Id="rId19" Type="http://schemas.openxmlformats.org/officeDocument/2006/relationships/image" Target="../media/image139.png"/><Relationship Id="rId4" Type="http://schemas.openxmlformats.org/officeDocument/2006/relationships/image" Target="../media/image124.png"/><Relationship Id="rId9" Type="http://schemas.openxmlformats.org/officeDocument/2006/relationships/image" Target="../media/image129.png"/><Relationship Id="rId14" Type="http://schemas.openxmlformats.org/officeDocument/2006/relationships/image" Target="../media/image134.png"/></Relationships>
</file>

<file path=ppt/slides/_rels/slide13.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2.png"/></Relationships>
</file>

<file path=ppt/slides/_rels/slide14.xml.rels><?xml version="1.0" encoding="UTF-8" standalone="yes"?>
<Relationships xmlns="http://schemas.openxmlformats.org/package/2006/relationships"><Relationship Id="rId8" Type="http://schemas.openxmlformats.org/officeDocument/2006/relationships/image" Target="../media/image560.png"/><Relationship Id="rId13" Type="http://schemas.openxmlformats.org/officeDocument/2006/relationships/image" Target="../media/image610.png"/><Relationship Id="rId18" Type="http://schemas.openxmlformats.org/officeDocument/2006/relationships/image" Target="../media/image150.png"/><Relationship Id="rId26" Type="http://schemas.openxmlformats.org/officeDocument/2006/relationships/image" Target="../media/image740.png"/><Relationship Id="rId3" Type="http://schemas.openxmlformats.org/officeDocument/2006/relationships/image" Target="../media/image143.png"/><Relationship Id="rId21" Type="http://schemas.openxmlformats.org/officeDocument/2006/relationships/image" Target="../media/image153.png"/><Relationship Id="rId34" Type="http://schemas.openxmlformats.org/officeDocument/2006/relationships/image" Target="../media/image154.png"/><Relationship Id="rId7" Type="http://schemas.openxmlformats.org/officeDocument/2006/relationships/image" Target="../media/image550.png"/><Relationship Id="rId12" Type="http://schemas.openxmlformats.org/officeDocument/2006/relationships/image" Target="../media/image600.png"/><Relationship Id="rId17" Type="http://schemas.openxmlformats.org/officeDocument/2006/relationships/image" Target="../media/image149.png"/><Relationship Id="rId25" Type="http://schemas.openxmlformats.org/officeDocument/2006/relationships/image" Target="../media/image730.png"/><Relationship Id="rId33" Type="http://schemas.openxmlformats.org/officeDocument/2006/relationships/image" Target="../media/image810.png"/><Relationship Id="rId2" Type="http://schemas.openxmlformats.org/officeDocument/2006/relationships/notesSlide" Target="../notesSlides/notesSlide13.xml"/><Relationship Id="rId16" Type="http://schemas.openxmlformats.org/officeDocument/2006/relationships/image" Target="../media/image148.png"/><Relationship Id="rId20" Type="http://schemas.openxmlformats.org/officeDocument/2006/relationships/image" Target="../media/image152.png"/><Relationship Id="rId29" Type="http://schemas.openxmlformats.org/officeDocument/2006/relationships/image" Target="../media/image770.png"/><Relationship Id="rId1" Type="http://schemas.openxmlformats.org/officeDocument/2006/relationships/slideLayout" Target="../slideLayouts/slideLayout2.xml"/><Relationship Id="rId6" Type="http://schemas.openxmlformats.org/officeDocument/2006/relationships/image" Target="../media/image146.png"/><Relationship Id="rId11" Type="http://schemas.openxmlformats.org/officeDocument/2006/relationships/image" Target="../media/image590.png"/><Relationship Id="rId24" Type="http://schemas.openxmlformats.org/officeDocument/2006/relationships/image" Target="../media/image720.png"/><Relationship Id="rId32" Type="http://schemas.openxmlformats.org/officeDocument/2006/relationships/image" Target="../media/image800.png"/><Relationship Id="rId5" Type="http://schemas.openxmlformats.org/officeDocument/2006/relationships/image" Target="../media/image145.png"/><Relationship Id="rId15" Type="http://schemas.openxmlformats.org/officeDocument/2006/relationships/image" Target="../media/image630.png"/><Relationship Id="rId23" Type="http://schemas.openxmlformats.org/officeDocument/2006/relationships/image" Target="../media/image710.png"/><Relationship Id="rId28" Type="http://schemas.openxmlformats.org/officeDocument/2006/relationships/image" Target="../media/image760.png"/><Relationship Id="rId10" Type="http://schemas.openxmlformats.org/officeDocument/2006/relationships/image" Target="../media/image580.png"/><Relationship Id="rId19" Type="http://schemas.openxmlformats.org/officeDocument/2006/relationships/image" Target="../media/image151.png"/><Relationship Id="rId31" Type="http://schemas.openxmlformats.org/officeDocument/2006/relationships/image" Target="../media/image790.png"/><Relationship Id="rId4" Type="http://schemas.openxmlformats.org/officeDocument/2006/relationships/image" Target="../media/image144.png"/><Relationship Id="rId9" Type="http://schemas.openxmlformats.org/officeDocument/2006/relationships/image" Target="../media/image147.png"/><Relationship Id="rId14" Type="http://schemas.openxmlformats.org/officeDocument/2006/relationships/image" Target="../media/image620.png"/><Relationship Id="rId22" Type="http://schemas.openxmlformats.org/officeDocument/2006/relationships/image" Target="../media/image700.png"/><Relationship Id="rId27" Type="http://schemas.openxmlformats.org/officeDocument/2006/relationships/image" Target="../media/image750.png"/><Relationship Id="rId30" Type="http://schemas.openxmlformats.org/officeDocument/2006/relationships/image" Target="../media/image780.png"/></Relationships>
</file>

<file path=ppt/slides/_rels/slide15.xml.rels><?xml version="1.0" encoding="UTF-8" standalone="yes"?>
<Relationships xmlns="http://schemas.openxmlformats.org/package/2006/relationships"><Relationship Id="rId8" Type="http://schemas.openxmlformats.org/officeDocument/2006/relationships/image" Target="../media/image850.png"/><Relationship Id="rId3" Type="http://schemas.openxmlformats.org/officeDocument/2006/relationships/image" Target="../media/image155.png"/><Relationship Id="rId7" Type="http://schemas.openxmlformats.org/officeDocument/2006/relationships/image" Target="../media/image15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58.png"/><Relationship Id="rId5" Type="http://schemas.openxmlformats.org/officeDocument/2006/relationships/image" Target="../media/image157.png"/><Relationship Id="rId10" Type="http://schemas.openxmlformats.org/officeDocument/2006/relationships/image" Target="../media/image160.png"/><Relationship Id="rId4" Type="http://schemas.openxmlformats.org/officeDocument/2006/relationships/image" Target="../media/image156.png"/><Relationship Id="rId9" Type="http://schemas.openxmlformats.org/officeDocument/2006/relationships/image" Target="../media/image861.png"/></Relationships>
</file>

<file path=ppt/slides/_rels/slide16.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63.png"/><Relationship Id="rId5" Type="http://schemas.openxmlformats.org/officeDocument/2006/relationships/image" Target="../media/image160.png"/><Relationship Id="rId4" Type="http://schemas.openxmlformats.org/officeDocument/2006/relationships/image" Target="../media/image162.png"/></Relationships>
</file>

<file path=ppt/slides/_rels/slide17.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4.png"/></Relationships>
</file>

<file path=ppt/slides/_rels/slide18.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5.png"/></Relationships>
</file>

<file path=ppt/slides/_rels/slide19.xml.rels><?xml version="1.0" encoding="UTF-8" standalone="yes"?>
<Relationships xmlns="http://schemas.openxmlformats.org/package/2006/relationships"><Relationship Id="rId8" Type="http://schemas.openxmlformats.org/officeDocument/2006/relationships/image" Target="../media/image171.png"/><Relationship Id="rId13" Type="http://schemas.openxmlformats.org/officeDocument/2006/relationships/image" Target="../media/image176.png"/><Relationship Id="rId18" Type="http://schemas.openxmlformats.org/officeDocument/2006/relationships/image" Target="../media/image181.png"/><Relationship Id="rId26" Type="http://schemas.openxmlformats.org/officeDocument/2006/relationships/image" Target="../media/image189.png"/><Relationship Id="rId3" Type="http://schemas.openxmlformats.org/officeDocument/2006/relationships/image" Target="../media/image166.png"/><Relationship Id="rId21" Type="http://schemas.openxmlformats.org/officeDocument/2006/relationships/image" Target="../media/image184.png"/><Relationship Id="rId7" Type="http://schemas.openxmlformats.org/officeDocument/2006/relationships/image" Target="../media/image170.png"/><Relationship Id="rId12" Type="http://schemas.openxmlformats.org/officeDocument/2006/relationships/image" Target="../media/image175.png"/><Relationship Id="rId17" Type="http://schemas.openxmlformats.org/officeDocument/2006/relationships/image" Target="../media/image180.png"/><Relationship Id="rId25" Type="http://schemas.openxmlformats.org/officeDocument/2006/relationships/image" Target="../media/image188.png"/><Relationship Id="rId2" Type="http://schemas.openxmlformats.org/officeDocument/2006/relationships/notesSlide" Target="../notesSlides/notesSlide18.xml"/><Relationship Id="rId16" Type="http://schemas.openxmlformats.org/officeDocument/2006/relationships/image" Target="../media/image179.png"/><Relationship Id="rId20" Type="http://schemas.openxmlformats.org/officeDocument/2006/relationships/image" Target="../media/image183.png"/><Relationship Id="rId29" Type="http://schemas.openxmlformats.org/officeDocument/2006/relationships/image" Target="../media/image192.png"/><Relationship Id="rId1" Type="http://schemas.openxmlformats.org/officeDocument/2006/relationships/slideLayout" Target="../slideLayouts/slideLayout2.xml"/><Relationship Id="rId6" Type="http://schemas.openxmlformats.org/officeDocument/2006/relationships/image" Target="../media/image169.png"/><Relationship Id="rId11" Type="http://schemas.openxmlformats.org/officeDocument/2006/relationships/image" Target="../media/image174.png"/><Relationship Id="rId24" Type="http://schemas.openxmlformats.org/officeDocument/2006/relationships/image" Target="../media/image187.png"/><Relationship Id="rId5" Type="http://schemas.openxmlformats.org/officeDocument/2006/relationships/image" Target="../media/image168.png"/><Relationship Id="rId15" Type="http://schemas.openxmlformats.org/officeDocument/2006/relationships/image" Target="../media/image178.png"/><Relationship Id="rId23" Type="http://schemas.openxmlformats.org/officeDocument/2006/relationships/image" Target="../media/image186.png"/><Relationship Id="rId28" Type="http://schemas.openxmlformats.org/officeDocument/2006/relationships/image" Target="../media/image191.png"/><Relationship Id="rId10" Type="http://schemas.openxmlformats.org/officeDocument/2006/relationships/image" Target="../media/image173.png"/><Relationship Id="rId19" Type="http://schemas.openxmlformats.org/officeDocument/2006/relationships/image" Target="../media/image182.png"/><Relationship Id="rId31" Type="http://schemas.openxmlformats.org/officeDocument/2006/relationships/image" Target="../media/image194.png"/><Relationship Id="rId4" Type="http://schemas.openxmlformats.org/officeDocument/2006/relationships/image" Target="../media/image167.png"/><Relationship Id="rId9" Type="http://schemas.openxmlformats.org/officeDocument/2006/relationships/image" Target="../media/image172.png"/><Relationship Id="rId14" Type="http://schemas.openxmlformats.org/officeDocument/2006/relationships/image" Target="../media/image177.png"/><Relationship Id="rId22" Type="http://schemas.openxmlformats.org/officeDocument/2006/relationships/image" Target="../media/image185.png"/><Relationship Id="rId27" Type="http://schemas.openxmlformats.org/officeDocument/2006/relationships/image" Target="../media/image190.png"/><Relationship Id="rId30" Type="http://schemas.openxmlformats.org/officeDocument/2006/relationships/image" Target="../media/image19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197.png"/><Relationship Id="rId13" Type="http://schemas.openxmlformats.org/officeDocument/2006/relationships/image" Target="../media/image202.png"/><Relationship Id="rId18" Type="http://schemas.openxmlformats.org/officeDocument/2006/relationships/image" Target="../media/image207.png"/><Relationship Id="rId26" Type="http://schemas.openxmlformats.org/officeDocument/2006/relationships/image" Target="../media/image215.png"/><Relationship Id="rId3" Type="http://schemas.openxmlformats.org/officeDocument/2006/relationships/image" Target="../media/image166.png"/><Relationship Id="rId21" Type="http://schemas.openxmlformats.org/officeDocument/2006/relationships/image" Target="../media/image210.png"/><Relationship Id="rId7" Type="http://schemas.openxmlformats.org/officeDocument/2006/relationships/image" Target="../media/image196.png"/><Relationship Id="rId12" Type="http://schemas.openxmlformats.org/officeDocument/2006/relationships/image" Target="../media/image201.png"/><Relationship Id="rId17" Type="http://schemas.openxmlformats.org/officeDocument/2006/relationships/image" Target="../media/image206.png"/><Relationship Id="rId25" Type="http://schemas.openxmlformats.org/officeDocument/2006/relationships/image" Target="../media/image214.png"/><Relationship Id="rId2" Type="http://schemas.openxmlformats.org/officeDocument/2006/relationships/notesSlide" Target="../notesSlides/notesSlide19.xml"/><Relationship Id="rId16" Type="http://schemas.openxmlformats.org/officeDocument/2006/relationships/image" Target="../media/image205.png"/><Relationship Id="rId20" Type="http://schemas.openxmlformats.org/officeDocument/2006/relationships/image" Target="../media/image209.png"/><Relationship Id="rId1" Type="http://schemas.openxmlformats.org/officeDocument/2006/relationships/slideLayout" Target="../slideLayouts/slideLayout2.xml"/><Relationship Id="rId6" Type="http://schemas.openxmlformats.org/officeDocument/2006/relationships/image" Target="../media/image195.png"/><Relationship Id="rId11" Type="http://schemas.openxmlformats.org/officeDocument/2006/relationships/image" Target="../media/image200.png"/><Relationship Id="rId24" Type="http://schemas.openxmlformats.org/officeDocument/2006/relationships/image" Target="../media/image213.png"/><Relationship Id="rId5" Type="http://schemas.openxmlformats.org/officeDocument/2006/relationships/image" Target="../media/image1940.png"/><Relationship Id="rId15" Type="http://schemas.openxmlformats.org/officeDocument/2006/relationships/image" Target="../media/image204.png"/><Relationship Id="rId23" Type="http://schemas.openxmlformats.org/officeDocument/2006/relationships/image" Target="../media/image212.png"/><Relationship Id="rId28" Type="http://schemas.openxmlformats.org/officeDocument/2006/relationships/image" Target="../media/image217.png"/><Relationship Id="rId10" Type="http://schemas.openxmlformats.org/officeDocument/2006/relationships/image" Target="../media/image199.png"/><Relationship Id="rId19" Type="http://schemas.openxmlformats.org/officeDocument/2006/relationships/image" Target="../media/image208.png"/><Relationship Id="rId4" Type="http://schemas.openxmlformats.org/officeDocument/2006/relationships/image" Target="../media/image167.png"/><Relationship Id="rId9" Type="http://schemas.openxmlformats.org/officeDocument/2006/relationships/image" Target="../media/image198.png"/><Relationship Id="rId14" Type="http://schemas.openxmlformats.org/officeDocument/2006/relationships/image" Target="../media/image203.png"/><Relationship Id="rId22" Type="http://schemas.openxmlformats.org/officeDocument/2006/relationships/image" Target="../media/image211.png"/><Relationship Id="rId27" Type="http://schemas.openxmlformats.org/officeDocument/2006/relationships/image" Target="../media/image216.png"/></Relationships>
</file>

<file path=ppt/slides/_rels/slide21.xml.rels><?xml version="1.0" encoding="UTF-8" standalone="yes"?>
<Relationships xmlns="http://schemas.openxmlformats.org/package/2006/relationships"><Relationship Id="rId8" Type="http://schemas.openxmlformats.org/officeDocument/2006/relationships/image" Target="../media/image197.png"/><Relationship Id="rId13" Type="http://schemas.openxmlformats.org/officeDocument/2006/relationships/image" Target="../media/image202.png"/><Relationship Id="rId18" Type="http://schemas.openxmlformats.org/officeDocument/2006/relationships/image" Target="../media/image207.png"/><Relationship Id="rId26" Type="http://schemas.openxmlformats.org/officeDocument/2006/relationships/image" Target="../media/image219.png"/><Relationship Id="rId3" Type="http://schemas.openxmlformats.org/officeDocument/2006/relationships/image" Target="../media/image166.png"/><Relationship Id="rId21" Type="http://schemas.openxmlformats.org/officeDocument/2006/relationships/image" Target="../media/image210.png"/><Relationship Id="rId7" Type="http://schemas.openxmlformats.org/officeDocument/2006/relationships/image" Target="../media/image196.png"/><Relationship Id="rId12" Type="http://schemas.openxmlformats.org/officeDocument/2006/relationships/image" Target="../media/image201.png"/><Relationship Id="rId17" Type="http://schemas.openxmlformats.org/officeDocument/2006/relationships/image" Target="../media/image206.png"/><Relationship Id="rId25" Type="http://schemas.openxmlformats.org/officeDocument/2006/relationships/image" Target="../media/image218.png"/><Relationship Id="rId2" Type="http://schemas.openxmlformats.org/officeDocument/2006/relationships/notesSlide" Target="../notesSlides/notesSlide20.xml"/><Relationship Id="rId16" Type="http://schemas.openxmlformats.org/officeDocument/2006/relationships/image" Target="../media/image205.png"/><Relationship Id="rId20" Type="http://schemas.openxmlformats.org/officeDocument/2006/relationships/image" Target="../media/image209.png"/><Relationship Id="rId29" Type="http://schemas.openxmlformats.org/officeDocument/2006/relationships/image" Target="../media/image222.png"/><Relationship Id="rId1" Type="http://schemas.openxmlformats.org/officeDocument/2006/relationships/slideLayout" Target="../slideLayouts/slideLayout2.xml"/><Relationship Id="rId6" Type="http://schemas.openxmlformats.org/officeDocument/2006/relationships/image" Target="../media/image195.png"/><Relationship Id="rId11" Type="http://schemas.openxmlformats.org/officeDocument/2006/relationships/image" Target="../media/image200.png"/><Relationship Id="rId24" Type="http://schemas.openxmlformats.org/officeDocument/2006/relationships/image" Target="../media/image213.png"/><Relationship Id="rId5" Type="http://schemas.openxmlformats.org/officeDocument/2006/relationships/image" Target="../media/image1940.png"/><Relationship Id="rId15" Type="http://schemas.openxmlformats.org/officeDocument/2006/relationships/image" Target="../media/image204.png"/><Relationship Id="rId23" Type="http://schemas.openxmlformats.org/officeDocument/2006/relationships/image" Target="../media/image212.png"/><Relationship Id="rId28" Type="http://schemas.openxmlformats.org/officeDocument/2006/relationships/image" Target="../media/image221.png"/><Relationship Id="rId10" Type="http://schemas.openxmlformats.org/officeDocument/2006/relationships/image" Target="../media/image199.png"/><Relationship Id="rId19" Type="http://schemas.openxmlformats.org/officeDocument/2006/relationships/image" Target="../media/image208.png"/><Relationship Id="rId4" Type="http://schemas.openxmlformats.org/officeDocument/2006/relationships/image" Target="../media/image167.png"/><Relationship Id="rId9" Type="http://schemas.openxmlformats.org/officeDocument/2006/relationships/image" Target="../media/image198.png"/><Relationship Id="rId14" Type="http://schemas.openxmlformats.org/officeDocument/2006/relationships/image" Target="../media/image203.png"/><Relationship Id="rId22" Type="http://schemas.openxmlformats.org/officeDocument/2006/relationships/image" Target="../media/image211.png"/><Relationship Id="rId27" Type="http://schemas.openxmlformats.org/officeDocument/2006/relationships/image" Target="../media/image220.png"/><Relationship Id="rId30" Type="http://schemas.openxmlformats.org/officeDocument/2006/relationships/image" Target="../media/image223.png"/></Relationships>
</file>

<file path=ppt/slides/_rels/slide22.xml.rels><?xml version="1.0" encoding="UTF-8" standalone="yes"?>
<Relationships xmlns="http://schemas.openxmlformats.org/package/2006/relationships"><Relationship Id="rId8" Type="http://schemas.openxmlformats.org/officeDocument/2006/relationships/image" Target="../media/image197.png"/><Relationship Id="rId13" Type="http://schemas.openxmlformats.org/officeDocument/2006/relationships/image" Target="../media/image202.png"/><Relationship Id="rId18" Type="http://schemas.openxmlformats.org/officeDocument/2006/relationships/image" Target="../media/image207.png"/><Relationship Id="rId26" Type="http://schemas.openxmlformats.org/officeDocument/2006/relationships/image" Target="../media/image226.png"/><Relationship Id="rId3" Type="http://schemas.openxmlformats.org/officeDocument/2006/relationships/image" Target="../media/image166.png"/><Relationship Id="rId21" Type="http://schemas.openxmlformats.org/officeDocument/2006/relationships/image" Target="../media/image210.png"/><Relationship Id="rId34" Type="http://schemas.openxmlformats.org/officeDocument/2006/relationships/image" Target="../media/image233.png"/><Relationship Id="rId7" Type="http://schemas.openxmlformats.org/officeDocument/2006/relationships/image" Target="../media/image196.png"/><Relationship Id="rId12" Type="http://schemas.openxmlformats.org/officeDocument/2006/relationships/image" Target="../media/image201.png"/><Relationship Id="rId17" Type="http://schemas.openxmlformats.org/officeDocument/2006/relationships/image" Target="../media/image206.png"/><Relationship Id="rId25" Type="http://schemas.openxmlformats.org/officeDocument/2006/relationships/image" Target="../media/image225.png"/><Relationship Id="rId33" Type="http://schemas.openxmlformats.org/officeDocument/2006/relationships/image" Target="../media/image232.png"/><Relationship Id="rId38" Type="http://schemas.openxmlformats.org/officeDocument/2006/relationships/image" Target="../media/image237.png"/><Relationship Id="rId2" Type="http://schemas.openxmlformats.org/officeDocument/2006/relationships/notesSlide" Target="../notesSlides/notesSlide21.xml"/><Relationship Id="rId16" Type="http://schemas.openxmlformats.org/officeDocument/2006/relationships/image" Target="../media/image205.png"/><Relationship Id="rId20" Type="http://schemas.openxmlformats.org/officeDocument/2006/relationships/image" Target="../media/image209.png"/><Relationship Id="rId29" Type="http://schemas.openxmlformats.org/officeDocument/2006/relationships/image" Target="../media/image229.png"/><Relationship Id="rId1" Type="http://schemas.openxmlformats.org/officeDocument/2006/relationships/slideLayout" Target="../slideLayouts/slideLayout2.xml"/><Relationship Id="rId6" Type="http://schemas.openxmlformats.org/officeDocument/2006/relationships/image" Target="../media/image195.png"/><Relationship Id="rId11" Type="http://schemas.openxmlformats.org/officeDocument/2006/relationships/image" Target="../media/image200.png"/><Relationship Id="rId24" Type="http://schemas.openxmlformats.org/officeDocument/2006/relationships/image" Target="../media/image213.png"/><Relationship Id="rId32" Type="http://schemas.openxmlformats.org/officeDocument/2006/relationships/image" Target="../media/image231.png"/><Relationship Id="rId37" Type="http://schemas.openxmlformats.org/officeDocument/2006/relationships/image" Target="../media/image236.png"/><Relationship Id="rId5" Type="http://schemas.openxmlformats.org/officeDocument/2006/relationships/image" Target="../media/image1940.png"/><Relationship Id="rId15" Type="http://schemas.openxmlformats.org/officeDocument/2006/relationships/image" Target="../media/image204.png"/><Relationship Id="rId23" Type="http://schemas.openxmlformats.org/officeDocument/2006/relationships/image" Target="../media/image212.png"/><Relationship Id="rId28" Type="http://schemas.openxmlformats.org/officeDocument/2006/relationships/image" Target="../media/image228.png"/><Relationship Id="rId36" Type="http://schemas.openxmlformats.org/officeDocument/2006/relationships/image" Target="../media/image235.png"/><Relationship Id="rId10" Type="http://schemas.openxmlformats.org/officeDocument/2006/relationships/image" Target="../media/image199.png"/><Relationship Id="rId19" Type="http://schemas.openxmlformats.org/officeDocument/2006/relationships/image" Target="../media/image208.png"/><Relationship Id="rId31" Type="http://schemas.openxmlformats.org/officeDocument/2006/relationships/image" Target="../media/image224.png"/><Relationship Id="rId4" Type="http://schemas.openxmlformats.org/officeDocument/2006/relationships/image" Target="../media/image167.png"/><Relationship Id="rId9" Type="http://schemas.openxmlformats.org/officeDocument/2006/relationships/image" Target="../media/image198.png"/><Relationship Id="rId14" Type="http://schemas.openxmlformats.org/officeDocument/2006/relationships/image" Target="../media/image203.png"/><Relationship Id="rId22" Type="http://schemas.openxmlformats.org/officeDocument/2006/relationships/image" Target="../media/image211.png"/><Relationship Id="rId27" Type="http://schemas.openxmlformats.org/officeDocument/2006/relationships/image" Target="../media/image227.png"/><Relationship Id="rId30" Type="http://schemas.openxmlformats.org/officeDocument/2006/relationships/image" Target="../media/image230.png"/><Relationship Id="rId35" Type="http://schemas.openxmlformats.org/officeDocument/2006/relationships/image" Target="../media/image234.png"/></Relationships>
</file>

<file path=ppt/slides/_rels/slide23.xml.rels><?xml version="1.0" encoding="UTF-8" standalone="yes"?>
<Relationships xmlns="http://schemas.openxmlformats.org/package/2006/relationships"><Relationship Id="rId8" Type="http://schemas.openxmlformats.org/officeDocument/2006/relationships/image" Target="../media/image241.png"/><Relationship Id="rId13" Type="http://schemas.openxmlformats.org/officeDocument/2006/relationships/image" Target="../media/image246.png"/><Relationship Id="rId18" Type="http://schemas.openxmlformats.org/officeDocument/2006/relationships/image" Target="../media/image251.png"/><Relationship Id="rId26" Type="http://schemas.openxmlformats.org/officeDocument/2006/relationships/image" Target="../media/image259.png"/><Relationship Id="rId3" Type="http://schemas.openxmlformats.org/officeDocument/2006/relationships/image" Target="../media/image1660.png"/><Relationship Id="rId21" Type="http://schemas.openxmlformats.org/officeDocument/2006/relationships/image" Target="../media/image254.png"/><Relationship Id="rId7" Type="http://schemas.openxmlformats.org/officeDocument/2006/relationships/image" Target="../media/image240.png"/><Relationship Id="rId12" Type="http://schemas.openxmlformats.org/officeDocument/2006/relationships/image" Target="../media/image245.png"/><Relationship Id="rId17" Type="http://schemas.openxmlformats.org/officeDocument/2006/relationships/image" Target="../media/image250.png"/><Relationship Id="rId25" Type="http://schemas.openxmlformats.org/officeDocument/2006/relationships/image" Target="../media/image258.png"/><Relationship Id="rId2" Type="http://schemas.openxmlformats.org/officeDocument/2006/relationships/notesSlide" Target="../notesSlides/notesSlide22.xml"/><Relationship Id="rId16" Type="http://schemas.openxmlformats.org/officeDocument/2006/relationships/image" Target="../media/image249.png"/><Relationship Id="rId20" Type="http://schemas.openxmlformats.org/officeDocument/2006/relationships/image" Target="../media/image253.png"/><Relationship Id="rId29" Type="http://schemas.openxmlformats.org/officeDocument/2006/relationships/image" Target="../media/image262.png"/><Relationship Id="rId1" Type="http://schemas.openxmlformats.org/officeDocument/2006/relationships/slideLayout" Target="../slideLayouts/slideLayout2.xml"/><Relationship Id="rId6" Type="http://schemas.openxmlformats.org/officeDocument/2006/relationships/image" Target="../media/image239.png"/><Relationship Id="rId11" Type="http://schemas.openxmlformats.org/officeDocument/2006/relationships/image" Target="../media/image244.png"/><Relationship Id="rId24" Type="http://schemas.openxmlformats.org/officeDocument/2006/relationships/image" Target="../media/image257.png"/><Relationship Id="rId5" Type="http://schemas.openxmlformats.org/officeDocument/2006/relationships/image" Target="../media/image238.png"/><Relationship Id="rId15" Type="http://schemas.openxmlformats.org/officeDocument/2006/relationships/image" Target="../media/image248.png"/><Relationship Id="rId23" Type="http://schemas.openxmlformats.org/officeDocument/2006/relationships/image" Target="../media/image256.png"/><Relationship Id="rId28" Type="http://schemas.openxmlformats.org/officeDocument/2006/relationships/image" Target="../media/image261.png"/><Relationship Id="rId10" Type="http://schemas.openxmlformats.org/officeDocument/2006/relationships/image" Target="../media/image243.png"/><Relationship Id="rId19" Type="http://schemas.openxmlformats.org/officeDocument/2006/relationships/image" Target="../media/image252.png"/><Relationship Id="rId31" Type="http://schemas.openxmlformats.org/officeDocument/2006/relationships/image" Target="../media/image264.png"/><Relationship Id="rId4" Type="http://schemas.openxmlformats.org/officeDocument/2006/relationships/image" Target="../media/image1670.png"/><Relationship Id="rId9" Type="http://schemas.openxmlformats.org/officeDocument/2006/relationships/image" Target="../media/image242.png"/><Relationship Id="rId14" Type="http://schemas.openxmlformats.org/officeDocument/2006/relationships/image" Target="../media/image247.png"/><Relationship Id="rId22" Type="http://schemas.openxmlformats.org/officeDocument/2006/relationships/image" Target="../media/image255.png"/><Relationship Id="rId27" Type="http://schemas.openxmlformats.org/officeDocument/2006/relationships/image" Target="../media/image260.png"/><Relationship Id="rId30" Type="http://schemas.openxmlformats.org/officeDocument/2006/relationships/image" Target="../media/image263.png"/></Relationships>
</file>

<file path=ppt/slides/_rels/slide24.xml.rels><?xml version="1.0" encoding="UTF-8" standalone="yes"?>
<Relationships xmlns="http://schemas.openxmlformats.org/package/2006/relationships"><Relationship Id="rId8" Type="http://schemas.openxmlformats.org/officeDocument/2006/relationships/image" Target="../media/image241.png"/><Relationship Id="rId13" Type="http://schemas.openxmlformats.org/officeDocument/2006/relationships/image" Target="../media/image246.png"/><Relationship Id="rId18" Type="http://schemas.openxmlformats.org/officeDocument/2006/relationships/image" Target="../media/image251.png"/><Relationship Id="rId26" Type="http://schemas.openxmlformats.org/officeDocument/2006/relationships/image" Target="../media/image266.png"/><Relationship Id="rId3" Type="http://schemas.openxmlformats.org/officeDocument/2006/relationships/image" Target="../media/image1660.png"/><Relationship Id="rId21" Type="http://schemas.openxmlformats.org/officeDocument/2006/relationships/image" Target="../media/image254.png"/><Relationship Id="rId7" Type="http://schemas.openxmlformats.org/officeDocument/2006/relationships/image" Target="../media/image240.png"/><Relationship Id="rId12" Type="http://schemas.openxmlformats.org/officeDocument/2006/relationships/image" Target="../media/image245.png"/><Relationship Id="rId17" Type="http://schemas.openxmlformats.org/officeDocument/2006/relationships/image" Target="../media/image250.png"/><Relationship Id="rId25" Type="http://schemas.openxmlformats.org/officeDocument/2006/relationships/image" Target="../media/image265.png"/><Relationship Id="rId2" Type="http://schemas.openxmlformats.org/officeDocument/2006/relationships/notesSlide" Target="../notesSlides/notesSlide23.xml"/><Relationship Id="rId16" Type="http://schemas.openxmlformats.org/officeDocument/2006/relationships/image" Target="../media/image249.png"/><Relationship Id="rId20" Type="http://schemas.openxmlformats.org/officeDocument/2006/relationships/image" Target="../media/image253.png"/><Relationship Id="rId29" Type="http://schemas.openxmlformats.org/officeDocument/2006/relationships/image" Target="../media/image269.png"/><Relationship Id="rId1" Type="http://schemas.openxmlformats.org/officeDocument/2006/relationships/slideLayout" Target="../slideLayouts/slideLayout2.xml"/><Relationship Id="rId6" Type="http://schemas.openxmlformats.org/officeDocument/2006/relationships/image" Target="../media/image239.png"/><Relationship Id="rId11" Type="http://schemas.openxmlformats.org/officeDocument/2006/relationships/image" Target="../media/image244.png"/><Relationship Id="rId24" Type="http://schemas.openxmlformats.org/officeDocument/2006/relationships/image" Target="../media/image257.png"/><Relationship Id="rId5" Type="http://schemas.openxmlformats.org/officeDocument/2006/relationships/image" Target="../media/image238.png"/><Relationship Id="rId15" Type="http://schemas.openxmlformats.org/officeDocument/2006/relationships/image" Target="../media/image248.png"/><Relationship Id="rId23" Type="http://schemas.openxmlformats.org/officeDocument/2006/relationships/image" Target="../media/image256.png"/><Relationship Id="rId28" Type="http://schemas.openxmlformats.org/officeDocument/2006/relationships/image" Target="../media/image268.png"/><Relationship Id="rId10" Type="http://schemas.openxmlformats.org/officeDocument/2006/relationships/image" Target="../media/image243.png"/><Relationship Id="rId19" Type="http://schemas.openxmlformats.org/officeDocument/2006/relationships/image" Target="../media/image252.png"/><Relationship Id="rId4" Type="http://schemas.openxmlformats.org/officeDocument/2006/relationships/image" Target="../media/image1670.png"/><Relationship Id="rId9" Type="http://schemas.openxmlformats.org/officeDocument/2006/relationships/image" Target="../media/image242.png"/><Relationship Id="rId14" Type="http://schemas.openxmlformats.org/officeDocument/2006/relationships/image" Target="../media/image247.png"/><Relationship Id="rId22" Type="http://schemas.openxmlformats.org/officeDocument/2006/relationships/image" Target="../media/image255.png"/><Relationship Id="rId27" Type="http://schemas.openxmlformats.org/officeDocument/2006/relationships/image" Target="../media/image267.png"/><Relationship Id="rId30" Type="http://schemas.openxmlformats.org/officeDocument/2006/relationships/image" Target="../media/image270.png"/></Relationships>
</file>

<file path=ppt/slides/_rels/slide25.xml.rels><?xml version="1.0" encoding="UTF-8" standalone="yes"?>
<Relationships xmlns="http://schemas.openxmlformats.org/package/2006/relationships"><Relationship Id="rId8" Type="http://schemas.openxmlformats.org/officeDocument/2006/relationships/image" Target="../media/image275.png"/><Relationship Id="rId13" Type="http://schemas.openxmlformats.org/officeDocument/2006/relationships/image" Target="../media/image280.png"/><Relationship Id="rId18" Type="http://schemas.openxmlformats.org/officeDocument/2006/relationships/image" Target="../media/image285.png"/><Relationship Id="rId3" Type="http://schemas.openxmlformats.org/officeDocument/2006/relationships/image" Target="../media/image166.png"/><Relationship Id="rId21" Type="http://schemas.openxmlformats.org/officeDocument/2006/relationships/image" Target="../media/image288.png"/><Relationship Id="rId7" Type="http://schemas.openxmlformats.org/officeDocument/2006/relationships/image" Target="../media/image274.png"/><Relationship Id="rId12" Type="http://schemas.openxmlformats.org/officeDocument/2006/relationships/image" Target="../media/image279.png"/><Relationship Id="rId17" Type="http://schemas.openxmlformats.org/officeDocument/2006/relationships/image" Target="../media/image284.png"/><Relationship Id="rId2" Type="http://schemas.openxmlformats.org/officeDocument/2006/relationships/notesSlide" Target="../notesSlides/notesSlide24.xml"/><Relationship Id="rId16" Type="http://schemas.openxmlformats.org/officeDocument/2006/relationships/image" Target="../media/image283.png"/><Relationship Id="rId20" Type="http://schemas.openxmlformats.org/officeDocument/2006/relationships/image" Target="../media/image287.png"/><Relationship Id="rId1" Type="http://schemas.openxmlformats.org/officeDocument/2006/relationships/slideLayout" Target="../slideLayouts/slideLayout2.xml"/><Relationship Id="rId6" Type="http://schemas.openxmlformats.org/officeDocument/2006/relationships/image" Target="../media/image273.png"/><Relationship Id="rId11" Type="http://schemas.openxmlformats.org/officeDocument/2006/relationships/image" Target="../media/image278.png"/><Relationship Id="rId5" Type="http://schemas.openxmlformats.org/officeDocument/2006/relationships/image" Target="../media/image272.png"/><Relationship Id="rId15" Type="http://schemas.openxmlformats.org/officeDocument/2006/relationships/image" Target="../media/image282.png"/><Relationship Id="rId10" Type="http://schemas.openxmlformats.org/officeDocument/2006/relationships/image" Target="../media/image277.png"/><Relationship Id="rId19" Type="http://schemas.openxmlformats.org/officeDocument/2006/relationships/image" Target="../media/image286.png"/><Relationship Id="rId4" Type="http://schemas.openxmlformats.org/officeDocument/2006/relationships/image" Target="../media/image271.png"/><Relationship Id="rId9" Type="http://schemas.openxmlformats.org/officeDocument/2006/relationships/image" Target="../media/image276.png"/><Relationship Id="rId14" Type="http://schemas.openxmlformats.org/officeDocument/2006/relationships/image" Target="../media/image281.png"/><Relationship Id="rId22" Type="http://schemas.openxmlformats.org/officeDocument/2006/relationships/image" Target="../media/image289.png"/></Relationships>
</file>

<file path=ppt/slides/_rels/slide26.xml.rels><?xml version="1.0" encoding="UTF-8" standalone="yes"?>
<Relationships xmlns="http://schemas.openxmlformats.org/package/2006/relationships"><Relationship Id="rId8" Type="http://schemas.openxmlformats.org/officeDocument/2006/relationships/image" Target="../media/image2790.png"/><Relationship Id="rId13" Type="http://schemas.openxmlformats.org/officeDocument/2006/relationships/image" Target="../media/image2840.png"/><Relationship Id="rId18" Type="http://schemas.openxmlformats.org/officeDocument/2006/relationships/image" Target="../media/image291.png"/><Relationship Id="rId3" Type="http://schemas.openxmlformats.org/officeDocument/2006/relationships/image" Target="../media/image166.png"/><Relationship Id="rId21" Type="http://schemas.openxmlformats.org/officeDocument/2006/relationships/image" Target="../media/image294.png"/><Relationship Id="rId7" Type="http://schemas.openxmlformats.org/officeDocument/2006/relationships/image" Target="../media/image2780.png"/><Relationship Id="rId12" Type="http://schemas.openxmlformats.org/officeDocument/2006/relationships/image" Target="../media/image2830.png"/><Relationship Id="rId17" Type="http://schemas.openxmlformats.org/officeDocument/2006/relationships/image" Target="../media/image290.png"/><Relationship Id="rId2" Type="http://schemas.openxmlformats.org/officeDocument/2006/relationships/notesSlide" Target="../notesSlides/notesSlide25.xml"/><Relationship Id="rId16" Type="http://schemas.openxmlformats.org/officeDocument/2006/relationships/image" Target="../media/image2870.png"/><Relationship Id="rId20" Type="http://schemas.openxmlformats.org/officeDocument/2006/relationships/image" Target="../media/image293.png"/><Relationship Id="rId1" Type="http://schemas.openxmlformats.org/officeDocument/2006/relationships/slideLayout" Target="../slideLayouts/slideLayout2.xml"/><Relationship Id="rId6" Type="http://schemas.openxmlformats.org/officeDocument/2006/relationships/image" Target="../media/image2770.png"/><Relationship Id="rId11" Type="http://schemas.openxmlformats.org/officeDocument/2006/relationships/image" Target="../media/image2820.png"/><Relationship Id="rId5" Type="http://schemas.openxmlformats.org/officeDocument/2006/relationships/image" Target="../media/image2760.png"/><Relationship Id="rId15" Type="http://schemas.openxmlformats.org/officeDocument/2006/relationships/image" Target="../media/image2860.png"/><Relationship Id="rId10" Type="http://schemas.openxmlformats.org/officeDocument/2006/relationships/image" Target="../media/image2810.png"/><Relationship Id="rId19" Type="http://schemas.openxmlformats.org/officeDocument/2006/relationships/image" Target="../media/image292.png"/><Relationship Id="rId4" Type="http://schemas.openxmlformats.org/officeDocument/2006/relationships/image" Target="../media/image271.png"/><Relationship Id="rId9" Type="http://schemas.openxmlformats.org/officeDocument/2006/relationships/image" Target="../media/image2800.png"/><Relationship Id="rId14" Type="http://schemas.openxmlformats.org/officeDocument/2006/relationships/image" Target="../media/image2850.png"/><Relationship Id="rId22" Type="http://schemas.openxmlformats.org/officeDocument/2006/relationships/image" Target="../media/image295.png"/></Relationships>
</file>

<file path=ppt/slides/_rels/slide27.xml.rels><?xml version="1.0" encoding="UTF-8" standalone="yes"?>
<Relationships xmlns="http://schemas.openxmlformats.org/package/2006/relationships"><Relationship Id="rId8" Type="http://schemas.openxmlformats.org/officeDocument/2006/relationships/image" Target="../media/image2790.png"/><Relationship Id="rId13" Type="http://schemas.openxmlformats.org/officeDocument/2006/relationships/image" Target="../media/image2840.png"/><Relationship Id="rId18" Type="http://schemas.openxmlformats.org/officeDocument/2006/relationships/image" Target="../media/image296.png"/><Relationship Id="rId3" Type="http://schemas.openxmlformats.org/officeDocument/2006/relationships/image" Target="../media/image166.png"/><Relationship Id="rId21" Type="http://schemas.openxmlformats.org/officeDocument/2006/relationships/image" Target="../media/image299.png"/><Relationship Id="rId7" Type="http://schemas.openxmlformats.org/officeDocument/2006/relationships/image" Target="../media/image2780.png"/><Relationship Id="rId12" Type="http://schemas.openxmlformats.org/officeDocument/2006/relationships/image" Target="../media/image2830.png"/><Relationship Id="rId17" Type="http://schemas.openxmlformats.org/officeDocument/2006/relationships/image" Target="../media/image2950.png"/><Relationship Id="rId2" Type="http://schemas.openxmlformats.org/officeDocument/2006/relationships/notesSlide" Target="../notesSlides/notesSlide26.xml"/><Relationship Id="rId16" Type="http://schemas.openxmlformats.org/officeDocument/2006/relationships/image" Target="../media/image2870.png"/><Relationship Id="rId20" Type="http://schemas.openxmlformats.org/officeDocument/2006/relationships/image" Target="../media/image298.png"/><Relationship Id="rId1" Type="http://schemas.openxmlformats.org/officeDocument/2006/relationships/slideLayout" Target="../slideLayouts/slideLayout2.xml"/><Relationship Id="rId6" Type="http://schemas.openxmlformats.org/officeDocument/2006/relationships/image" Target="../media/image2770.png"/><Relationship Id="rId11" Type="http://schemas.openxmlformats.org/officeDocument/2006/relationships/image" Target="../media/image2820.png"/><Relationship Id="rId5" Type="http://schemas.openxmlformats.org/officeDocument/2006/relationships/image" Target="../media/image2760.png"/><Relationship Id="rId15" Type="http://schemas.openxmlformats.org/officeDocument/2006/relationships/image" Target="../media/image2860.png"/><Relationship Id="rId23" Type="http://schemas.openxmlformats.org/officeDocument/2006/relationships/image" Target="../media/image301.png"/><Relationship Id="rId10" Type="http://schemas.openxmlformats.org/officeDocument/2006/relationships/image" Target="../media/image2810.png"/><Relationship Id="rId19" Type="http://schemas.openxmlformats.org/officeDocument/2006/relationships/image" Target="../media/image297.png"/><Relationship Id="rId4" Type="http://schemas.openxmlformats.org/officeDocument/2006/relationships/image" Target="../media/image271.png"/><Relationship Id="rId9" Type="http://schemas.openxmlformats.org/officeDocument/2006/relationships/image" Target="../media/image2800.png"/><Relationship Id="rId14" Type="http://schemas.openxmlformats.org/officeDocument/2006/relationships/image" Target="../media/image2850.png"/><Relationship Id="rId22" Type="http://schemas.openxmlformats.org/officeDocument/2006/relationships/image" Target="../media/image300.png"/></Relationships>
</file>

<file path=ppt/slides/_rels/slide28.xml.rels><?xml version="1.0" encoding="UTF-8" standalone="yes"?>
<Relationships xmlns="http://schemas.openxmlformats.org/package/2006/relationships"><Relationship Id="rId8" Type="http://schemas.openxmlformats.org/officeDocument/2006/relationships/image" Target="../media/image2790.png"/><Relationship Id="rId13" Type="http://schemas.openxmlformats.org/officeDocument/2006/relationships/image" Target="../media/image2840.png"/><Relationship Id="rId18" Type="http://schemas.openxmlformats.org/officeDocument/2006/relationships/image" Target="../media/image303.png"/><Relationship Id="rId3" Type="http://schemas.openxmlformats.org/officeDocument/2006/relationships/image" Target="../media/image166.png"/><Relationship Id="rId21" Type="http://schemas.openxmlformats.org/officeDocument/2006/relationships/image" Target="../media/image306.png"/><Relationship Id="rId7" Type="http://schemas.openxmlformats.org/officeDocument/2006/relationships/image" Target="../media/image2780.png"/><Relationship Id="rId12" Type="http://schemas.openxmlformats.org/officeDocument/2006/relationships/image" Target="../media/image2830.png"/><Relationship Id="rId17" Type="http://schemas.openxmlformats.org/officeDocument/2006/relationships/image" Target="../media/image302.png"/><Relationship Id="rId2" Type="http://schemas.openxmlformats.org/officeDocument/2006/relationships/notesSlide" Target="../notesSlides/notesSlide27.xml"/><Relationship Id="rId16" Type="http://schemas.openxmlformats.org/officeDocument/2006/relationships/image" Target="../media/image2870.png"/><Relationship Id="rId20" Type="http://schemas.openxmlformats.org/officeDocument/2006/relationships/image" Target="../media/image305.png"/><Relationship Id="rId1" Type="http://schemas.openxmlformats.org/officeDocument/2006/relationships/slideLayout" Target="../slideLayouts/slideLayout2.xml"/><Relationship Id="rId6" Type="http://schemas.openxmlformats.org/officeDocument/2006/relationships/image" Target="../media/image2770.png"/><Relationship Id="rId11" Type="http://schemas.openxmlformats.org/officeDocument/2006/relationships/image" Target="../media/image2820.png"/><Relationship Id="rId5" Type="http://schemas.openxmlformats.org/officeDocument/2006/relationships/image" Target="../media/image2760.png"/><Relationship Id="rId15" Type="http://schemas.openxmlformats.org/officeDocument/2006/relationships/image" Target="../media/image2860.png"/><Relationship Id="rId23" Type="http://schemas.openxmlformats.org/officeDocument/2006/relationships/image" Target="../media/image308.png"/><Relationship Id="rId10" Type="http://schemas.openxmlformats.org/officeDocument/2006/relationships/image" Target="../media/image2810.png"/><Relationship Id="rId19" Type="http://schemas.openxmlformats.org/officeDocument/2006/relationships/image" Target="../media/image304.png"/><Relationship Id="rId4" Type="http://schemas.openxmlformats.org/officeDocument/2006/relationships/image" Target="../media/image271.png"/><Relationship Id="rId9" Type="http://schemas.openxmlformats.org/officeDocument/2006/relationships/image" Target="../media/image2800.png"/><Relationship Id="rId14" Type="http://schemas.openxmlformats.org/officeDocument/2006/relationships/image" Target="../media/image2850.png"/><Relationship Id="rId22" Type="http://schemas.openxmlformats.org/officeDocument/2006/relationships/image" Target="../media/image307.png"/></Relationships>
</file>

<file path=ppt/slides/_rels/slide29.xml.rels><?xml version="1.0" encoding="UTF-8" standalone="yes"?>
<Relationships xmlns="http://schemas.openxmlformats.org/package/2006/relationships"><Relationship Id="rId8" Type="http://schemas.openxmlformats.org/officeDocument/2006/relationships/image" Target="../media/image312.png"/><Relationship Id="rId13" Type="http://schemas.openxmlformats.org/officeDocument/2006/relationships/image" Target="../media/image317.png"/><Relationship Id="rId18" Type="http://schemas.openxmlformats.org/officeDocument/2006/relationships/image" Target="../media/image322.png"/><Relationship Id="rId3" Type="http://schemas.openxmlformats.org/officeDocument/2006/relationships/image" Target="../media/image166.png"/><Relationship Id="rId21" Type="http://schemas.openxmlformats.org/officeDocument/2006/relationships/image" Target="../media/image325.png"/><Relationship Id="rId7" Type="http://schemas.openxmlformats.org/officeDocument/2006/relationships/image" Target="../media/image311.png"/><Relationship Id="rId12" Type="http://schemas.openxmlformats.org/officeDocument/2006/relationships/image" Target="../media/image316.png"/><Relationship Id="rId17" Type="http://schemas.openxmlformats.org/officeDocument/2006/relationships/image" Target="../media/image321.png"/><Relationship Id="rId2" Type="http://schemas.openxmlformats.org/officeDocument/2006/relationships/notesSlide" Target="../notesSlides/notesSlide28.xml"/><Relationship Id="rId16" Type="http://schemas.openxmlformats.org/officeDocument/2006/relationships/image" Target="../media/image320.png"/><Relationship Id="rId20" Type="http://schemas.openxmlformats.org/officeDocument/2006/relationships/image" Target="../media/image324.png"/><Relationship Id="rId1" Type="http://schemas.openxmlformats.org/officeDocument/2006/relationships/slideLayout" Target="../slideLayouts/slideLayout2.xml"/><Relationship Id="rId6" Type="http://schemas.openxmlformats.org/officeDocument/2006/relationships/image" Target="../media/image310.png"/><Relationship Id="rId11" Type="http://schemas.openxmlformats.org/officeDocument/2006/relationships/image" Target="../media/image315.png"/><Relationship Id="rId5" Type="http://schemas.openxmlformats.org/officeDocument/2006/relationships/image" Target="../media/image309.png"/><Relationship Id="rId15" Type="http://schemas.openxmlformats.org/officeDocument/2006/relationships/image" Target="../media/image319.png"/><Relationship Id="rId23" Type="http://schemas.openxmlformats.org/officeDocument/2006/relationships/image" Target="../media/image327.png"/><Relationship Id="rId10" Type="http://schemas.openxmlformats.org/officeDocument/2006/relationships/image" Target="../media/image314.png"/><Relationship Id="rId19" Type="http://schemas.openxmlformats.org/officeDocument/2006/relationships/image" Target="../media/image323.png"/><Relationship Id="rId4" Type="http://schemas.openxmlformats.org/officeDocument/2006/relationships/image" Target="../media/image271.png"/><Relationship Id="rId9" Type="http://schemas.openxmlformats.org/officeDocument/2006/relationships/image" Target="../media/image313.png"/><Relationship Id="rId14" Type="http://schemas.openxmlformats.org/officeDocument/2006/relationships/image" Target="../media/image318.png"/><Relationship Id="rId22" Type="http://schemas.openxmlformats.org/officeDocument/2006/relationships/image" Target="../media/image326.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notesSlide" Target="../notesSlides/notesSlide2.xml"/><Relationship Id="rId16"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30.xml.rels><?xml version="1.0" encoding="UTF-8" standalone="yes"?>
<Relationships xmlns="http://schemas.openxmlformats.org/package/2006/relationships"><Relationship Id="rId8" Type="http://schemas.openxmlformats.org/officeDocument/2006/relationships/image" Target="../media/image312.png"/><Relationship Id="rId13" Type="http://schemas.openxmlformats.org/officeDocument/2006/relationships/image" Target="../media/image317.png"/><Relationship Id="rId18" Type="http://schemas.openxmlformats.org/officeDocument/2006/relationships/image" Target="../media/image329.png"/><Relationship Id="rId3" Type="http://schemas.openxmlformats.org/officeDocument/2006/relationships/image" Target="../media/image166.png"/><Relationship Id="rId21" Type="http://schemas.openxmlformats.org/officeDocument/2006/relationships/image" Target="../media/image332.png"/><Relationship Id="rId7" Type="http://schemas.openxmlformats.org/officeDocument/2006/relationships/image" Target="../media/image311.png"/><Relationship Id="rId12" Type="http://schemas.openxmlformats.org/officeDocument/2006/relationships/image" Target="../media/image316.png"/><Relationship Id="rId17" Type="http://schemas.openxmlformats.org/officeDocument/2006/relationships/image" Target="../media/image328.png"/><Relationship Id="rId2" Type="http://schemas.openxmlformats.org/officeDocument/2006/relationships/notesSlide" Target="../notesSlides/notesSlide29.xml"/><Relationship Id="rId16" Type="http://schemas.openxmlformats.org/officeDocument/2006/relationships/image" Target="../media/image320.png"/><Relationship Id="rId20" Type="http://schemas.openxmlformats.org/officeDocument/2006/relationships/image" Target="../media/image331.png"/><Relationship Id="rId1" Type="http://schemas.openxmlformats.org/officeDocument/2006/relationships/slideLayout" Target="../slideLayouts/slideLayout2.xml"/><Relationship Id="rId6" Type="http://schemas.openxmlformats.org/officeDocument/2006/relationships/image" Target="../media/image310.png"/><Relationship Id="rId11" Type="http://schemas.openxmlformats.org/officeDocument/2006/relationships/image" Target="../media/image315.png"/><Relationship Id="rId24" Type="http://schemas.openxmlformats.org/officeDocument/2006/relationships/image" Target="../media/image335.png"/><Relationship Id="rId5" Type="http://schemas.openxmlformats.org/officeDocument/2006/relationships/image" Target="../media/image309.png"/><Relationship Id="rId15" Type="http://schemas.openxmlformats.org/officeDocument/2006/relationships/image" Target="../media/image319.png"/><Relationship Id="rId23" Type="http://schemas.openxmlformats.org/officeDocument/2006/relationships/image" Target="../media/image334.png"/><Relationship Id="rId10" Type="http://schemas.openxmlformats.org/officeDocument/2006/relationships/image" Target="../media/image314.png"/><Relationship Id="rId19" Type="http://schemas.openxmlformats.org/officeDocument/2006/relationships/image" Target="../media/image330.png"/><Relationship Id="rId4" Type="http://schemas.openxmlformats.org/officeDocument/2006/relationships/image" Target="../media/image271.png"/><Relationship Id="rId9" Type="http://schemas.openxmlformats.org/officeDocument/2006/relationships/image" Target="../media/image313.png"/><Relationship Id="rId14" Type="http://schemas.openxmlformats.org/officeDocument/2006/relationships/image" Target="../media/image318.png"/><Relationship Id="rId22" Type="http://schemas.openxmlformats.org/officeDocument/2006/relationships/image" Target="../media/image333.png"/></Relationships>
</file>

<file path=ppt/slides/_rels/slide31.xml.rels><?xml version="1.0" encoding="UTF-8" standalone="yes"?>
<Relationships xmlns="http://schemas.openxmlformats.org/package/2006/relationships"><Relationship Id="rId26" Type="http://schemas.openxmlformats.org/officeDocument/2006/relationships/image" Target="../media/image337.png"/><Relationship Id="rId3" Type="http://schemas.openxmlformats.org/officeDocument/2006/relationships/image" Target="../media/image166.png"/><Relationship Id="rId25" Type="http://schemas.openxmlformats.org/officeDocument/2006/relationships/image" Target="../media/image336.png"/><Relationship Id="rId2" Type="http://schemas.openxmlformats.org/officeDocument/2006/relationships/notesSlide" Target="../notesSlides/notesSlide30.xml"/><Relationship Id="rId1" Type="http://schemas.openxmlformats.org/officeDocument/2006/relationships/slideLayout" Target="../slideLayouts/slideLayout2.xml"/><Relationship Id="rId24" Type="http://schemas.openxmlformats.org/officeDocument/2006/relationships/image" Target="../media/image335.png"/><Relationship Id="rId23" Type="http://schemas.openxmlformats.org/officeDocument/2006/relationships/image" Target="../media/image334.png"/><Relationship Id="rId22" Type="http://schemas.openxmlformats.org/officeDocument/2006/relationships/image" Target="../media/image333.pn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61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18" Type="http://schemas.openxmlformats.org/officeDocument/2006/relationships/image" Target="../media/image44.png"/><Relationship Id="rId26" Type="http://schemas.openxmlformats.org/officeDocument/2006/relationships/image" Target="../media/image52.png"/><Relationship Id="rId3" Type="http://schemas.openxmlformats.org/officeDocument/2006/relationships/image" Target="../media/image29.png"/><Relationship Id="rId21" Type="http://schemas.openxmlformats.org/officeDocument/2006/relationships/image" Target="../media/image47.png"/><Relationship Id="rId7" Type="http://schemas.openxmlformats.org/officeDocument/2006/relationships/image" Target="../media/image33.png"/><Relationship Id="rId12" Type="http://schemas.openxmlformats.org/officeDocument/2006/relationships/image" Target="../media/image38.png"/><Relationship Id="rId17" Type="http://schemas.openxmlformats.org/officeDocument/2006/relationships/image" Target="../media/image43.png"/><Relationship Id="rId25" Type="http://schemas.openxmlformats.org/officeDocument/2006/relationships/image" Target="../media/image51.png"/><Relationship Id="rId2" Type="http://schemas.openxmlformats.org/officeDocument/2006/relationships/notesSlide" Target="../notesSlides/notesSlide5.xml"/><Relationship Id="rId16" Type="http://schemas.openxmlformats.org/officeDocument/2006/relationships/image" Target="../media/image42.png"/><Relationship Id="rId20" Type="http://schemas.openxmlformats.org/officeDocument/2006/relationships/image" Target="../media/image46.png"/><Relationship Id="rId29"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7.png"/><Relationship Id="rId24" Type="http://schemas.openxmlformats.org/officeDocument/2006/relationships/image" Target="../media/image50.png"/><Relationship Id="rId5" Type="http://schemas.openxmlformats.org/officeDocument/2006/relationships/image" Target="../media/image31.png"/><Relationship Id="rId15" Type="http://schemas.openxmlformats.org/officeDocument/2006/relationships/image" Target="../media/image41.png"/><Relationship Id="rId23" Type="http://schemas.openxmlformats.org/officeDocument/2006/relationships/image" Target="../media/image49.png"/><Relationship Id="rId28" Type="http://schemas.openxmlformats.org/officeDocument/2006/relationships/image" Target="../media/image54.png"/><Relationship Id="rId10" Type="http://schemas.openxmlformats.org/officeDocument/2006/relationships/image" Target="../media/image36.png"/><Relationship Id="rId19" Type="http://schemas.openxmlformats.org/officeDocument/2006/relationships/image" Target="../media/image45.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40.png"/><Relationship Id="rId22" Type="http://schemas.openxmlformats.org/officeDocument/2006/relationships/image" Target="../media/image48.png"/><Relationship Id="rId27" Type="http://schemas.openxmlformats.org/officeDocument/2006/relationships/image" Target="../media/image53.png"/></Relationships>
</file>

<file path=ppt/slides/_rels/slide7.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6.png"/><Relationship Id="rId18" Type="http://schemas.openxmlformats.org/officeDocument/2006/relationships/image" Target="../media/image71.png"/><Relationship Id="rId3" Type="http://schemas.openxmlformats.org/officeDocument/2006/relationships/image" Target="../media/image29.png"/><Relationship Id="rId21" Type="http://schemas.openxmlformats.org/officeDocument/2006/relationships/image" Target="../media/image74.png"/><Relationship Id="rId7" Type="http://schemas.openxmlformats.org/officeDocument/2006/relationships/image" Target="../media/image60.png"/><Relationship Id="rId12" Type="http://schemas.openxmlformats.org/officeDocument/2006/relationships/image" Target="../media/image65.png"/><Relationship Id="rId17" Type="http://schemas.openxmlformats.org/officeDocument/2006/relationships/image" Target="../media/image70.png"/><Relationship Id="rId2" Type="http://schemas.openxmlformats.org/officeDocument/2006/relationships/notesSlide" Target="../notesSlides/notesSlide6.xml"/><Relationship Id="rId16" Type="http://schemas.openxmlformats.org/officeDocument/2006/relationships/image" Target="../media/image69.png"/><Relationship Id="rId20" Type="http://schemas.openxmlformats.org/officeDocument/2006/relationships/image" Target="../media/image73.png"/><Relationship Id="rId1" Type="http://schemas.openxmlformats.org/officeDocument/2006/relationships/slideLayout" Target="../slideLayouts/slideLayout2.xml"/><Relationship Id="rId6" Type="http://schemas.openxmlformats.org/officeDocument/2006/relationships/image" Target="../media/image59.png"/><Relationship Id="rId11" Type="http://schemas.openxmlformats.org/officeDocument/2006/relationships/image" Target="../media/image64.png"/><Relationship Id="rId24" Type="http://schemas.openxmlformats.org/officeDocument/2006/relationships/image" Target="../media/image77.png"/><Relationship Id="rId5" Type="http://schemas.openxmlformats.org/officeDocument/2006/relationships/image" Target="../media/image58.png"/><Relationship Id="rId15" Type="http://schemas.openxmlformats.org/officeDocument/2006/relationships/image" Target="../media/image68.png"/><Relationship Id="rId23" Type="http://schemas.openxmlformats.org/officeDocument/2006/relationships/image" Target="../media/image76.png"/><Relationship Id="rId10" Type="http://schemas.openxmlformats.org/officeDocument/2006/relationships/image" Target="../media/image63.png"/><Relationship Id="rId19" Type="http://schemas.openxmlformats.org/officeDocument/2006/relationships/image" Target="../media/image72.png"/><Relationship Id="rId4" Type="http://schemas.openxmlformats.org/officeDocument/2006/relationships/image" Target="../media/image57.png"/><Relationship Id="rId9" Type="http://schemas.openxmlformats.org/officeDocument/2006/relationships/image" Target="../media/image62.png"/><Relationship Id="rId14" Type="http://schemas.openxmlformats.org/officeDocument/2006/relationships/image" Target="../media/image67.png"/><Relationship Id="rId22" Type="http://schemas.openxmlformats.org/officeDocument/2006/relationships/image" Target="../media/image75.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9.png"/><Relationship Id="rId4" Type="http://schemas.openxmlformats.org/officeDocument/2006/relationships/image" Target="../media/image78.png"/></Relationships>
</file>

<file path=ppt/slides/_rels/slide9.xml.rels><?xml version="1.0" encoding="UTF-8" standalone="yes"?>
<Relationships xmlns="http://schemas.openxmlformats.org/package/2006/relationships"><Relationship Id="rId8" Type="http://schemas.openxmlformats.org/officeDocument/2006/relationships/image" Target="../media/image84.png"/><Relationship Id="rId13" Type="http://schemas.openxmlformats.org/officeDocument/2006/relationships/image" Target="../media/image89.png"/><Relationship Id="rId3" Type="http://schemas.openxmlformats.org/officeDocument/2006/relationships/image" Target="../media/image80.png"/><Relationship Id="rId7" Type="http://schemas.openxmlformats.org/officeDocument/2006/relationships/image" Target="../media/image83.png"/><Relationship Id="rId12" Type="http://schemas.openxmlformats.org/officeDocument/2006/relationships/image" Target="../media/image88.png"/><Relationship Id="rId17" Type="http://schemas.openxmlformats.org/officeDocument/2006/relationships/image" Target="../media/image93.png"/><Relationship Id="rId2" Type="http://schemas.openxmlformats.org/officeDocument/2006/relationships/notesSlide" Target="../notesSlides/notesSlide8.xml"/><Relationship Id="rId16" Type="http://schemas.openxmlformats.org/officeDocument/2006/relationships/image" Target="../media/image92.png"/><Relationship Id="rId1" Type="http://schemas.openxmlformats.org/officeDocument/2006/relationships/slideLayout" Target="../slideLayouts/slideLayout2.xml"/><Relationship Id="rId6" Type="http://schemas.openxmlformats.org/officeDocument/2006/relationships/image" Target="../media/image82.png"/><Relationship Id="rId11" Type="http://schemas.openxmlformats.org/officeDocument/2006/relationships/image" Target="../media/image87.png"/><Relationship Id="rId5" Type="http://schemas.openxmlformats.org/officeDocument/2006/relationships/image" Target="../media/image81.png"/><Relationship Id="rId15" Type="http://schemas.openxmlformats.org/officeDocument/2006/relationships/image" Target="../media/image91.png"/><Relationship Id="rId10" Type="http://schemas.openxmlformats.org/officeDocument/2006/relationships/image" Target="../media/image86.png"/><Relationship Id="rId4" Type="http://schemas.openxmlformats.org/officeDocument/2006/relationships/image" Target="../media/image601.png"/><Relationship Id="rId9" Type="http://schemas.openxmlformats.org/officeDocument/2006/relationships/image" Target="../media/image85.png"/><Relationship Id="rId14" Type="http://schemas.openxmlformats.org/officeDocument/2006/relationships/image" Target="../media/image9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A38A10-3F29-6778-6428-2A8C13E3C6DA}"/>
            </a:ext>
          </a:extLst>
        </p:cNvPr>
        <p:cNvGrpSpPr/>
        <p:nvPr/>
      </p:nvGrpSpPr>
      <p:grpSpPr>
        <a:xfrm>
          <a:off x="0" y="0"/>
          <a:ext cx="0" cy="0"/>
          <a:chOff x="0" y="0"/>
          <a:chExt cx="0" cy="0"/>
        </a:xfrm>
      </p:grpSpPr>
      <p:sp>
        <p:nvSpPr>
          <p:cNvPr id="20" name="Arrow: Pentagon 19">
            <a:extLst>
              <a:ext uri="{FF2B5EF4-FFF2-40B4-BE49-F238E27FC236}">
                <a16:creationId xmlns:a16="http://schemas.microsoft.com/office/drawing/2014/main" id="{0BEC4DEC-E324-3D37-0A52-E9F9902BA3AE}"/>
              </a:ext>
            </a:extLst>
          </p:cNvPr>
          <p:cNvSpPr/>
          <p:nvPr/>
        </p:nvSpPr>
        <p:spPr>
          <a:xfrm>
            <a:off x="953777" y="1965486"/>
            <a:ext cx="10145483" cy="532341"/>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21" name="Rectangle: Rounded Corners 20">
            <a:extLst>
              <a:ext uri="{FF2B5EF4-FFF2-40B4-BE49-F238E27FC236}">
                <a16:creationId xmlns:a16="http://schemas.microsoft.com/office/drawing/2014/main" id="{05940165-634A-FFFF-28E4-744F4B01A745}"/>
              </a:ext>
            </a:extLst>
          </p:cNvPr>
          <p:cNvSpPr/>
          <p:nvPr/>
        </p:nvSpPr>
        <p:spPr>
          <a:xfrm rot="18719252">
            <a:off x="629040" y="1975581"/>
            <a:ext cx="530011" cy="535361"/>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9BB1674D-970F-1B4A-8954-08619B1C47C9}"/>
              </a:ext>
            </a:extLst>
          </p:cNvPr>
          <p:cNvSpPr txBox="1"/>
          <p:nvPr/>
        </p:nvSpPr>
        <p:spPr>
          <a:xfrm>
            <a:off x="697360" y="1899694"/>
            <a:ext cx="1194530" cy="646331"/>
          </a:xfrm>
          <a:prstGeom prst="rect">
            <a:avLst/>
          </a:prstGeom>
          <a:noFill/>
        </p:spPr>
        <p:txBody>
          <a:bodyPr wrap="square" rtlCol="0">
            <a:spAutoFit/>
          </a:bodyPr>
          <a:lstStyle/>
          <a:p>
            <a:r>
              <a:rPr lang="en-US" sz="3600" b="1" dirty="0">
                <a:solidFill>
                  <a:schemeClr val="bg1"/>
                </a:solidFill>
                <a:latin typeface="Times New Roman" panose="02020603050405020304" pitchFamily="18" charset="0"/>
                <a:cs typeface="Times New Roman" panose="02020603050405020304" pitchFamily="18" charset="0"/>
              </a:rPr>
              <a:t>1</a:t>
            </a:r>
          </a:p>
        </p:txBody>
      </p:sp>
      <p:sp>
        <p:nvSpPr>
          <p:cNvPr id="23" name="Arrow: Chevron 22">
            <a:extLst>
              <a:ext uri="{FF2B5EF4-FFF2-40B4-BE49-F238E27FC236}">
                <a16:creationId xmlns:a16="http://schemas.microsoft.com/office/drawing/2014/main" id="{750B007C-F456-EB48-B84D-12FE3C4ADAE3}"/>
              </a:ext>
            </a:extLst>
          </p:cNvPr>
          <p:cNvSpPr/>
          <p:nvPr/>
        </p:nvSpPr>
        <p:spPr>
          <a:xfrm>
            <a:off x="8137184" y="1983683"/>
            <a:ext cx="2874212" cy="504188"/>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Arrow: Chevron 23">
            <a:extLst>
              <a:ext uri="{FF2B5EF4-FFF2-40B4-BE49-F238E27FC236}">
                <a16:creationId xmlns:a16="http://schemas.microsoft.com/office/drawing/2014/main" id="{4A467990-8075-709B-961D-7B79CB67E9F2}"/>
              </a:ext>
            </a:extLst>
          </p:cNvPr>
          <p:cNvSpPr/>
          <p:nvPr/>
        </p:nvSpPr>
        <p:spPr>
          <a:xfrm>
            <a:off x="8079394" y="1984411"/>
            <a:ext cx="2874212" cy="504188"/>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Arrow: Chevron 24">
            <a:extLst>
              <a:ext uri="{FF2B5EF4-FFF2-40B4-BE49-F238E27FC236}">
                <a16:creationId xmlns:a16="http://schemas.microsoft.com/office/drawing/2014/main" id="{697F075D-5711-CCAE-C689-658198E4E99B}"/>
              </a:ext>
            </a:extLst>
          </p:cNvPr>
          <p:cNvSpPr/>
          <p:nvPr/>
        </p:nvSpPr>
        <p:spPr>
          <a:xfrm>
            <a:off x="8024646" y="1982644"/>
            <a:ext cx="2874212" cy="504188"/>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7" name="Arrow: Chevron 26">
            <a:extLst>
              <a:ext uri="{FF2B5EF4-FFF2-40B4-BE49-F238E27FC236}">
                <a16:creationId xmlns:a16="http://schemas.microsoft.com/office/drawing/2014/main" id="{D3A3520F-5080-F46A-F864-B3EFDF9DB8D4}"/>
              </a:ext>
            </a:extLst>
          </p:cNvPr>
          <p:cNvSpPr/>
          <p:nvPr/>
        </p:nvSpPr>
        <p:spPr>
          <a:xfrm>
            <a:off x="7967063" y="1982644"/>
            <a:ext cx="2874212" cy="504188"/>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Arrow: Chevron 27">
            <a:extLst>
              <a:ext uri="{FF2B5EF4-FFF2-40B4-BE49-F238E27FC236}">
                <a16:creationId xmlns:a16="http://schemas.microsoft.com/office/drawing/2014/main" id="{34FDFAE4-9425-73CD-DB9D-35F2A4C12055}"/>
              </a:ext>
            </a:extLst>
          </p:cNvPr>
          <p:cNvSpPr/>
          <p:nvPr/>
        </p:nvSpPr>
        <p:spPr>
          <a:xfrm>
            <a:off x="7918396" y="1986178"/>
            <a:ext cx="2874212" cy="498651"/>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66FED42-E33F-417D-F217-2C78A3B354BC}"/>
              </a:ext>
            </a:extLst>
          </p:cNvPr>
          <p:cNvSpPr txBox="1"/>
          <p:nvPr/>
        </p:nvSpPr>
        <p:spPr>
          <a:xfrm>
            <a:off x="1323855" y="1963249"/>
            <a:ext cx="6041713" cy="615553"/>
          </a:xfrm>
          <a:prstGeom prst="rect">
            <a:avLst/>
          </a:prstGeom>
          <a:noFill/>
        </p:spPr>
        <p:txBody>
          <a:bodyPr wrap="square" rtlCol="0">
            <a:spAutoFit/>
          </a:bodyPr>
          <a:lstStyle/>
          <a:p>
            <a:r>
              <a:rPr lang="en-US" sz="3400" b="1" dirty="0">
                <a:solidFill>
                  <a:schemeClr val="bg1"/>
                </a:solidFill>
              </a:rPr>
              <a:t>SƠ ĐỒ KHẢO SÁT HÀM SỐ</a:t>
            </a:r>
            <a:endParaRPr lang="en-AU" sz="3400" b="1" dirty="0">
              <a:solidFill>
                <a:schemeClr val="bg1"/>
              </a:solidFill>
            </a:endParaRPr>
          </a:p>
        </p:txBody>
      </p:sp>
      <p:sp>
        <p:nvSpPr>
          <p:cNvPr id="30" name="Parallelogram 29">
            <a:extLst>
              <a:ext uri="{FF2B5EF4-FFF2-40B4-BE49-F238E27FC236}">
                <a16:creationId xmlns:a16="http://schemas.microsoft.com/office/drawing/2014/main" id="{F2D04F04-5566-63D4-1DE7-9B563F9027EC}"/>
              </a:ext>
            </a:extLst>
          </p:cNvPr>
          <p:cNvSpPr/>
          <p:nvPr/>
        </p:nvSpPr>
        <p:spPr>
          <a:xfrm>
            <a:off x="1626094" y="463823"/>
            <a:ext cx="9282052" cy="781895"/>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A289471-F631-1434-AD55-9199D93CB4DD}"/>
              </a:ext>
            </a:extLst>
          </p:cNvPr>
          <p:cNvSpPr txBox="1"/>
          <p:nvPr/>
        </p:nvSpPr>
        <p:spPr>
          <a:xfrm>
            <a:off x="2450087" y="475750"/>
            <a:ext cx="7856176" cy="769441"/>
          </a:xfrm>
          <a:prstGeom prst="rect">
            <a:avLst/>
          </a:prstGeom>
          <a:noFill/>
          <a:ln>
            <a:noFill/>
          </a:ln>
        </p:spPr>
        <p:txBody>
          <a:bodyPr wrap="square" rtlCol="0">
            <a:spAutoFit/>
          </a:bodyPr>
          <a:lstStyle/>
          <a:p>
            <a:r>
              <a:rPr lang="en-US" sz="4400" b="1" dirty="0">
                <a:solidFill>
                  <a:srgbClr val="FFFF00"/>
                </a:solidFill>
              </a:rPr>
              <a:t>KHẢO SÁT VÀ VẼ ĐỒ THỊ HÀM SỐ</a:t>
            </a:r>
            <a:endParaRPr lang="en-AU" sz="4400" b="1" dirty="0">
              <a:solidFill>
                <a:srgbClr val="FFFF00"/>
              </a:solidFill>
            </a:endParaRPr>
          </a:p>
        </p:txBody>
      </p:sp>
      <p:cxnSp>
        <p:nvCxnSpPr>
          <p:cNvPr id="32" name="Straight Connector 31">
            <a:extLst>
              <a:ext uri="{FF2B5EF4-FFF2-40B4-BE49-F238E27FC236}">
                <a16:creationId xmlns:a16="http://schemas.microsoft.com/office/drawing/2014/main" id="{4C89B063-6AF8-BE26-A57A-A13E9F46271D}"/>
              </a:ext>
            </a:extLst>
          </p:cNvPr>
          <p:cNvCxnSpPr>
            <a:cxnSpLocks/>
          </p:cNvCxnSpPr>
          <p:nvPr/>
        </p:nvCxnSpPr>
        <p:spPr>
          <a:xfrm>
            <a:off x="1560572" y="354215"/>
            <a:ext cx="3183962"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Flowchart: Connector 32">
            <a:extLst>
              <a:ext uri="{FF2B5EF4-FFF2-40B4-BE49-F238E27FC236}">
                <a16:creationId xmlns:a16="http://schemas.microsoft.com/office/drawing/2014/main" id="{30792E4A-63F4-048B-9729-75B36CAC5F8A}"/>
              </a:ext>
            </a:extLst>
          </p:cNvPr>
          <p:cNvSpPr/>
          <p:nvPr/>
        </p:nvSpPr>
        <p:spPr>
          <a:xfrm>
            <a:off x="383389" y="105673"/>
            <a:ext cx="1458234" cy="135736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a:extLst>
              <a:ext uri="{FF2B5EF4-FFF2-40B4-BE49-F238E27FC236}">
                <a16:creationId xmlns:a16="http://schemas.microsoft.com/office/drawing/2014/main" id="{BCBA2B30-D727-D95D-56FD-2DA5A9842377}"/>
              </a:ext>
            </a:extLst>
          </p:cNvPr>
          <p:cNvCxnSpPr>
            <a:cxnSpLocks/>
          </p:cNvCxnSpPr>
          <p:nvPr/>
        </p:nvCxnSpPr>
        <p:spPr>
          <a:xfrm>
            <a:off x="4060948" y="354215"/>
            <a:ext cx="5978979" cy="0"/>
          </a:xfrm>
          <a:prstGeom prst="line">
            <a:avLst/>
          </a:prstGeom>
          <a:ln w="571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B713C04-68F7-B42B-17A6-9CA68AA944C6}"/>
              </a:ext>
            </a:extLst>
          </p:cNvPr>
          <p:cNvCxnSpPr>
            <a:cxnSpLocks/>
          </p:cNvCxnSpPr>
          <p:nvPr/>
        </p:nvCxnSpPr>
        <p:spPr>
          <a:xfrm>
            <a:off x="2396684" y="1367252"/>
            <a:ext cx="8398682" cy="465"/>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5818681-7B36-5A81-8C1C-406F2A3FF3D7}"/>
              </a:ext>
            </a:extLst>
          </p:cNvPr>
          <p:cNvCxnSpPr>
            <a:cxnSpLocks/>
          </p:cNvCxnSpPr>
          <p:nvPr/>
        </p:nvCxnSpPr>
        <p:spPr>
          <a:xfrm flipH="1">
            <a:off x="10787884" y="457714"/>
            <a:ext cx="231105" cy="917261"/>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032D6A05-001B-82BE-9235-555491B0E628}"/>
              </a:ext>
            </a:extLst>
          </p:cNvPr>
          <p:cNvSpPr txBox="1"/>
          <p:nvPr/>
        </p:nvSpPr>
        <p:spPr>
          <a:xfrm>
            <a:off x="193212" y="445520"/>
            <a:ext cx="1838587" cy="707886"/>
          </a:xfrm>
          <a:prstGeom prst="rect">
            <a:avLst/>
          </a:prstGeom>
          <a:noFill/>
        </p:spPr>
        <p:txBody>
          <a:bodyPr wrap="square">
            <a:spAutoFit/>
          </a:bodyPr>
          <a:lstStyle/>
          <a:p>
            <a:pPr algn="ctr"/>
            <a:r>
              <a:rPr lang="en-US" sz="4000" b="1" dirty="0" err="1">
                <a:solidFill>
                  <a:srgbClr val="0000FF"/>
                </a:solidFill>
              </a:rPr>
              <a:t>Bài</a:t>
            </a:r>
            <a:r>
              <a:rPr lang="en-US" sz="4000" b="1" dirty="0">
                <a:solidFill>
                  <a:srgbClr val="0000FF"/>
                </a:solidFill>
              </a:rPr>
              <a:t> 4</a:t>
            </a:r>
            <a:endParaRPr lang="en-US" sz="4000" dirty="0">
              <a:solidFill>
                <a:srgbClr val="0000FF"/>
              </a:solidFill>
            </a:endParaRPr>
          </a:p>
        </p:txBody>
      </p:sp>
      <p:sp>
        <p:nvSpPr>
          <p:cNvPr id="3" name="Arrow: Pentagon 2">
            <a:extLst>
              <a:ext uri="{FF2B5EF4-FFF2-40B4-BE49-F238E27FC236}">
                <a16:creationId xmlns:a16="http://schemas.microsoft.com/office/drawing/2014/main" id="{7BADB1B7-9B78-9B24-6409-669583F16919}"/>
              </a:ext>
            </a:extLst>
          </p:cNvPr>
          <p:cNvSpPr/>
          <p:nvPr/>
        </p:nvSpPr>
        <p:spPr>
          <a:xfrm>
            <a:off x="953776" y="3244706"/>
            <a:ext cx="10145484" cy="532341"/>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4" name="Rectangle: Rounded Corners 3">
            <a:extLst>
              <a:ext uri="{FF2B5EF4-FFF2-40B4-BE49-F238E27FC236}">
                <a16:creationId xmlns:a16="http://schemas.microsoft.com/office/drawing/2014/main" id="{11B42BA8-FD7D-C9B1-E84F-554C45A1AC5B}"/>
              </a:ext>
            </a:extLst>
          </p:cNvPr>
          <p:cNvSpPr/>
          <p:nvPr/>
        </p:nvSpPr>
        <p:spPr>
          <a:xfrm rot="18719252">
            <a:off x="629039" y="3254801"/>
            <a:ext cx="530011" cy="535361"/>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EF0BB136-A76F-7DC8-00D1-59F4B4EA61DC}"/>
              </a:ext>
            </a:extLst>
          </p:cNvPr>
          <p:cNvSpPr txBox="1"/>
          <p:nvPr/>
        </p:nvSpPr>
        <p:spPr>
          <a:xfrm>
            <a:off x="697359" y="3178914"/>
            <a:ext cx="1194530" cy="646331"/>
          </a:xfrm>
          <a:prstGeom prst="rect">
            <a:avLst/>
          </a:prstGeom>
          <a:noFill/>
        </p:spPr>
        <p:txBody>
          <a:bodyPr wrap="square" rtlCol="0">
            <a:spAutoFit/>
          </a:bodyPr>
          <a:lstStyle/>
          <a:p>
            <a:r>
              <a:rPr lang="en-US" sz="3600" b="1" dirty="0">
                <a:solidFill>
                  <a:schemeClr val="bg1"/>
                </a:solidFill>
                <a:latin typeface="Times New Roman" panose="02020603050405020304" pitchFamily="18" charset="0"/>
                <a:cs typeface="Times New Roman" panose="02020603050405020304" pitchFamily="18" charset="0"/>
              </a:rPr>
              <a:t>2</a:t>
            </a:r>
          </a:p>
        </p:txBody>
      </p:sp>
      <p:sp>
        <p:nvSpPr>
          <p:cNvPr id="6" name="Arrow: Chevron 5">
            <a:extLst>
              <a:ext uri="{FF2B5EF4-FFF2-40B4-BE49-F238E27FC236}">
                <a16:creationId xmlns:a16="http://schemas.microsoft.com/office/drawing/2014/main" id="{D5353C3D-DB0F-AF2E-645F-0B3194220037}"/>
              </a:ext>
            </a:extLst>
          </p:cNvPr>
          <p:cNvSpPr/>
          <p:nvPr/>
        </p:nvSpPr>
        <p:spPr>
          <a:xfrm>
            <a:off x="8156646" y="3262903"/>
            <a:ext cx="2874212" cy="504188"/>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Arrow: Chevron 6">
            <a:extLst>
              <a:ext uri="{FF2B5EF4-FFF2-40B4-BE49-F238E27FC236}">
                <a16:creationId xmlns:a16="http://schemas.microsoft.com/office/drawing/2014/main" id="{B27690E6-208D-ACF0-CDB3-1FA9BCB3ABBA}"/>
              </a:ext>
            </a:extLst>
          </p:cNvPr>
          <p:cNvSpPr/>
          <p:nvPr/>
        </p:nvSpPr>
        <p:spPr>
          <a:xfrm>
            <a:off x="8098856" y="3263631"/>
            <a:ext cx="2874212" cy="504188"/>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Arrow: Chevron 7">
            <a:extLst>
              <a:ext uri="{FF2B5EF4-FFF2-40B4-BE49-F238E27FC236}">
                <a16:creationId xmlns:a16="http://schemas.microsoft.com/office/drawing/2014/main" id="{A75AE06E-8073-E914-F002-370A6F7D47F3}"/>
              </a:ext>
            </a:extLst>
          </p:cNvPr>
          <p:cNvSpPr/>
          <p:nvPr/>
        </p:nvSpPr>
        <p:spPr>
          <a:xfrm>
            <a:off x="8044108" y="3261864"/>
            <a:ext cx="2874212" cy="504188"/>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Arrow: Chevron 8">
            <a:extLst>
              <a:ext uri="{FF2B5EF4-FFF2-40B4-BE49-F238E27FC236}">
                <a16:creationId xmlns:a16="http://schemas.microsoft.com/office/drawing/2014/main" id="{8CF76AC8-076E-CFF1-3EB7-9185F991189B}"/>
              </a:ext>
            </a:extLst>
          </p:cNvPr>
          <p:cNvSpPr/>
          <p:nvPr/>
        </p:nvSpPr>
        <p:spPr>
          <a:xfrm>
            <a:off x="7986525" y="3261864"/>
            <a:ext cx="2874212" cy="504188"/>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Arrow: Chevron 9">
            <a:extLst>
              <a:ext uri="{FF2B5EF4-FFF2-40B4-BE49-F238E27FC236}">
                <a16:creationId xmlns:a16="http://schemas.microsoft.com/office/drawing/2014/main" id="{941731A9-1DBE-E9F1-8397-55D6CD0D463A}"/>
              </a:ext>
            </a:extLst>
          </p:cNvPr>
          <p:cNvSpPr/>
          <p:nvPr/>
        </p:nvSpPr>
        <p:spPr>
          <a:xfrm>
            <a:off x="7937858" y="3265398"/>
            <a:ext cx="2874212" cy="498651"/>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TextBox 10">
            <a:extLst>
              <a:ext uri="{FF2B5EF4-FFF2-40B4-BE49-F238E27FC236}">
                <a16:creationId xmlns:a16="http://schemas.microsoft.com/office/drawing/2014/main" id="{553E389E-7A7C-29B8-13DE-080029904446}"/>
              </a:ext>
            </a:extLst>
          </p:cNvPr>
          <p:cNvSpPr txBox="1"/>
          <p:nvPr/>
        </p:nvSpPr>
        <p:spPr>
          <a:xfrm>
            <a:off x="1323854" y="3232741"/>
            <a:ext cx="8716073" cy="615553"/>
          </a:xfrm>
          <a:prstGeom prst="rect">
            <a:avLst/>
          </a:prstGeom>
          <a:noFill/>
        </p:spPr>
        <p:txBody>
          <a:bodyPr wrap="square" rtlCol="0">
            <a:spAutoFit/>
          </a:bodyPr>
          <a:lstStyle/>
          <a:p>
            <a:r>
              <a:rPr lang="en-US" sz="3400" b="1" dirty="0">
                <a:solidFill>
                  <a:schemeClr val="bg1"/>
                </a:solidFill>
              </a:rPr>
              <a:t>KHẢO SÁT VÀ VẼ ĐỒ THỊ HÀM ĐA THỨC BẬC BA</a:t>
            </a:r>
            <a:endParaRPr lang="en-AU" sz="3400" b="1" dirty="0">
              <a:solidFill>
                <a:schemeClr val="bg1"/>
              </a:solidFill>
            </a:endParaRPr>
          </a:p>
        </p:txBody>
      </p:sp>
      <p:sp>
        <p:nvSpPr>
          <p:cNvPr id="12" name="Arrow: Pentagon 11">
            <a:extLst>
              <a:ext uri="{FF2B5EF4-FFF2-40B4-BE49-F238E27FC236}">
                <a16:creationId xmlns:a16="http://schemas.microsoft.com/office/drawing/2014/main" id="{F943C9C3-F9A6-AB92-E508-A855DC0F00E7}"/>
              </a:ext>
            </a:extLst>
          </p:cNvPr>
          <p:cNvSpPr/>
          <p:nvPr/>
        </p:nvSpPr>
        <p:spPr>
          <a:xfrm>
            <a:off x="1028355" y="4582294"/>
            <a:ext cx="9990633" cy="532341"/>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3" name="Rectangle: Rounded Corners 12">
            <a:extLst>
              <a:ext uri="{FF2B5EF4-FFF2-40B4-BE49-F238E27FC236}">
                <a16:creationId xmlns:a16="http://schemas.microsoft.com/office/drawing/2014/main" id="{F91C1C87-F819-22EF-C3B9-BF099D4EDBE1}"/>
              </a:ext>
            </a:extLst>
          </p:cNvPr>
          <p:cNvSpPr/>
          <p:nvPr/>
        </p:nvSpPr>
        <p:spPr>
          <a:xfrm rot="18719252">
            <a:off x="703619" y="4592389"/>
            <a:ext cx="530011" cy="535361"/>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B47D1EC7-EBFA-01DC-9F7B-A6092A9D7BD6}"/>
              </a:ext>
            </a:extLst>
          </p:cNvPr>
          <p:cNvSpPr txBox="1"/>
          <p:nvPr/>
        </p:nvSpPr>
        <p:spPr>
          <a:xfrm>
            <a:off x="771939" y="4516502"/>
            <a:ext cx="1194530" cy="646331"/>
          </a:xfrm>
          <a:prstGeom prst="rect">
            <a:avLst/>
          </a:prstGeom>
          <a:noFill/>
        </p:spPr>
        <p:txBody>
          <a:bodyPr wrap="square" rtlCol="0">
            <a:spAutoFit/>
          </a:bodyPr>
          <a:lstStyle/>
          <a:p>
            <a:r>
              <a:rPr lang="en-US" sz="3600" b="1" dirty="0">
                <a:solidFill>
                  <a:schemeClr val="bg1"/>
                </a:solidFill>
                <a:latin typeface="Times New Roman" panose="02020603050405020304" pitchFamily="18" charset="0"/>
                <a:cs typeface="Times New Roman" panose="02020603050405020304" pitchFamily="18" charset="0"/>
              </a:rPr>
              <a:t>3</a:t>
            </a:r>
          </a:p>
        </p:txBody>
      </p:sp>
      <p:sp>
        <p:nvSpPr>
          <p:cNvPr id="15" name="Arrow: Chevron 14">
            <a:extLst>
              <a:ext uri="{FF2B5EF4-FFF2-40B4-BE49-F238E27FC236}">
                <a16:creationId xmlns:a16="http://schemas.microsoft.com/office/drawing/2014/main" id="{FCE2299B-5222-0EED-0102-3800FBAF04B4}"/>
              </a:ext>
            </a:extLst>
          </p:cNvPr>
          <p:cNvSpPr/>
          <p:nvPr/>
        </p:nvSpPr>
        <p:spPr>
          <a:xfrm>
            <a:off x="8075571" y="4600491"/>
            <a:ext cx="2874212" cy="504188"/>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A940A524-0B39-C15F-6F03-439C6B05160B}"/>
              </a:ext>
            </a:extLst>
          </p:cNvPr>
          <p:cNvSpPr/>
          <p:nvPr/>
        </p:nvSpPr>
        <p:spPr>
          <a:xfrm>
            <a:off x="8017781" y="4601219"/>
            <a:ext cx="2874212" cy="504188"/>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82E332C2-29BD-0DEB-2985-C3D693489670}"/>
              </a:ext>
            </a:extLst>
          </p:cNvPr>
          <p:cNvSpPr/>
          <p:nvPr/>
        </p:nvSpPr>
        <p:spPr>
          <a:xfrm>
            <a:off x="7963033" y="4599452"/>
            <a:ext cx="2874212" cy="504188"/>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DBD592F5-0E49-92C7-2827-824B943052FD}"/>
              </a:ext>
            </a:extLst>
          </p:cNvPr>
          <p:cNvSpPr/>
          <p:nvPr/>
        </p:nvSpPr>
        <p:spPr>
          <a:xfrm>
            <a:off x="7905450" y="4599452"/>
            <a:ext cx="2874212" cy="504188"/>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Arrow: Chevron 18">
            <a:extLst>
              <a:ext uri="{FF2B5EF4-FFF2-40B4-BE49-F238E27FC236}">
                <a16:creationId xmlns:a16="http://schemas.microsoft.com/office/drawing/2014/main" id="{7BD8947F-563C-7BC9-2CB8-D17C1B9E9076}"/>
              </a:ext>
            </a:extLst>
          </p:cNvPr>
          <p:cNvSpPr/>
          <p:nvPr/>
        </p:nvSpPr>
        <p:spPr>
          <a:xfrm>
            <a:off x="7856783" y="4602986"/>
            <a:ext cx="2874212" cy="498651"/>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7940A5D1-7E82-4164-FC36-97A762FA88BB}"/>
              </a:ext>
            </a:extLst>
          </p:cNvPr>
          <p:cNvSpPr txBox="1"/>
          <p:nvPr/>
        </p:nvSpPr>
        <p:spPr>
          <a:xfrm>
            <a:off x="1398434" y="4570329"/>
            <a:ext cx="9243625" cy="615553"/>
          </a:xfrm>
          <a:prstGeom prst="rect">
            <a:avLst/>
          </a:prstGeom>
          <a:noFill/>
        </p:spPr>
        <p:txBody>
          <a:bodyPr wrap="square" rtlCol="0">
            <a:spAutoFit/>
          </a:bodyPr>
          <a:lstStyle/>
          <a:p>
            <a:r>
              <a:rPr lang="en-US" sz="3400" b="1" dirty="0">
                <a:solidFill>
                  <a:schemeClr val="bg1"/>
                </a:solidFill>
              </a:rPr>
              <a:t>KHẢO SÁT VÀ VẼ ĐỒ THỊ HÀM PHÂN THỨC HỮU TỈ</a:t>
            </a:r>
            <a:endParaRPr lang="en-AU" sz="3400" b="1" dirty="0">
              <a:solidFill>
                <a:schemeClr val="bg1"/>
              </a:solidFill>
            </a:endParaRPr>
          </a:p>
        </p:txBody>
      </p:sp>
      <p:sp>
        <p:nvSpPr>
          <p:cNvPr id="40" name="Arrow: Pentagon 39">
            <a:extLst>
              <a:ext uri="{FF2B5EF4-FFF2-40B4-BE49-F238E27FC236}">
                <a16:creationId xmlns:a16="http://schemas.microsoft.com/office/drawing/2014/main" id="{1FE2C5D1-7056-7BEF-ECCF-156505A67C2F}"/>
              </a:ext>
            </a:extLst>
          </p:cNvPr>
          <p:cNvSpPr/>
          <p:nvPr/>
        </p:nvSpPr>
        <p:spPr>
          <a:xfrm>
            <a:off x="1028355" y="5840231"/>
            <a:ext cx="9990633" cy="532341"/>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47" name="Rectangle: Rounded Corners 46">
            <a:extLst>
              <a:ext uri="{FF2B5EF4-FFF2-40B4-BE49-F238E27FC236}">
                <a16:creationId xmlns:a16="http://schemas.microsoft.com/office/drawing/2014/main" id="{E0746A66-1D1E-3B17-892E-D097E8D17584}"/>
              </a:ext>
            </a:extLst>
          </p:cNvPr>
          <p:cNvSpPr/>
          <p:nvPr/>
        </p:nvSpPr>
        <p:spPr>
          <a:xfrm rot="18719252">
            <a:off x="703618" y="5850326"/>
            <a:ext cx="530011" cy="535361"/>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Arrow: Chevron 48">
            <a:extLst>
              <a:ext uri="{FF2B5EF4-FFF2-40B4-BE49-F238E27FC236}">
                <a16:creationId xmlns:a16="http://schemas.microsoft.com/office/drawing/2014/main" id="{2DED2A89-223F-89D5-EED7-11347DB301C6}"/>
              </a:ext>
            </a:extLst>
          </p:cNvPr>
          <p:cNvSpPr/>
          <p:nvPr/>
        </p:nvSpPr>
        <p:spPr>
          <a:xfrm>
            <a:off x="8065846" y="5858428"/>
            <a:ext cx="2874212" cy="504188"/>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Arrow: Chevron 49">
            <a:extLst>
              <a:ext uri="{FF2B5EF4-FFF2-40B4-BE49-F238E27FC236}">
                <a16:creationId xmlns:a16="http://schemas.microsoft.com/office/drawing/2014/main" id="{6B47CA0B-4A9A-53FB-50A9-D141A50CFB8A}"/>
              </a:ext>
            </a:extLst>
          </p:cNvPr>
          <p:cNvSpPr/>
          <p:nvPr/>
        </p:nvSpPr>
        <p:spPr>
          <a:xfrm>
            <a:off x="8008056" y="5859156"/>
            <a:ext cx="2874212" cy="504188"/>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Arrow: Chevron 50">
            <a:extLst>
              <a:ext uri="{FF2B5EF4-FFF2-40B4-BE49-F238E27FC236}">
                <a16:creationId xmlns:a16="http://schemas.microsoft.com/office/drawing/2014/main" id="{9870D10D-ED55-312D-F6A9-BAE1569E094F}"/>
              </a:ext>
            </a:extLst>
          </p:cNvPr>
          <p:cNvSpPr/>
          <p:nvPr/>
        </p:nvSpPr>
        <p:spPr>
          <a:xfrm>
            <a:off x="7953308" y="5857389"/>
            <a:ext cx="2874212" cy="504188"/>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2" name="Arrow: Chevron 51">
            <a:extLst>
              <a:ext uri="{FF2B5EF4-FFF2-40B4-BE49-F238E27FC236}">
                <a16:creationId xmlns:a16="http://schemas.microsoft.com/office/drawing/2014/main" id="{9027D825-2751-582D-82F9-595F01070BC7}"/>
              </a:ext>
            </a:extLst>
          </p:cNvPr>
          <p:cNvSpPr/>
          <p:nvPr/>
        </p:nvSpPr>
        <p:spPr>
          <a:xfrm>
            <a:off x="7895725" y="5857389"/>
            <a:ext cx="2874212" cy="504188"/>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Arrow: Chevron 52">
            <a:extLst>
              <a:ext uri="{FF2B5EF4-FFF2-40B4-BE49-F238E27FC236}">
                <a16:creationId xmlns:a16="http://schemas.microsoft.com/office/drawing/2014/main" id="{B8A4244F-4E98-BFB2-48FF-FAA431E624CD}"/>
              </a:ext>
            </a:extLst>
          </p:cNvPr>
          <p:cNvSpPr/>
          <p:nvPr/>
        </p:nvSpPr>
        <p:spPr>
          <a:xfrm>
            <a:off x="7847058" y="5860923"/>
            <a:ext cx="2874212" cy="498651"/>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4" name="TextBox 53">
            <a:extLst>
              <a:ext uri="{FF2B5EF4-FFF2-40B4-BE49-F238E27FC236}">
                <a16:creationId xmlns:a16="http://schemas.microsoft.com/office/drawing/2014/main" id="{CC25A4DE-043B-B19D-5E5F-3B9CB3C714B4}"/>
              </a:ext>
            </a:extLst>
          </p:cNvPr>
          <p:cNvSpPr txBox="1"/>
          <p:nvPr/>
        </p:nvSpPr>
        <p:spPr>
          <a:xfrm>
            <a:off x="1398433" y="5789354"/>
            <a:ext cx="6041713" cy="615553"/>
          </a:xfrm>
          <a:prstGeom prst="rect">
            <a:avLst/>
          </a:prstGeom>
          <a:noFill/>
        </p:spPr>
        <p:txBody>
          <a:bodyPr wrap="square" rtlCol="0">
            <a:spAutoFit/>
          </a:bodyPr>
          <a:lstStyle/>
          <a:p>
            <a:r>
              <a:rPr lang="en-US" sz="3400" b="1" dirty="0">
                <a:solidFill>
                  <a:schemeClr val="bg1"/>
                </a:solidFill>
              </a:rPr>
              <a:t>BÀI TẬP</a:t>
            </a:r>
            <a:endParaRPr lang="en-AU" sz="3400" b="1" dirty="0">
              <a:solidFill>
                <a:schemeClr val="bg1"/>
              </a:solidFill>
            </a:endParaRPr>
          </a:p>
        </p:txBody>
      </p:sp>
    </p:spTree>
    <p:extLst>
      <p:ext uri="{BB962C8B-B14F-4D97-AF65-F5344CB8AC3E}">
        <p14:creationId xmlns:p14="http://schemas.microsoft.com/office/powerpoint/2010/main" val="23422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linds(horizontal)">
                                      <p:cBhvr>
                                        <p:cTn id="10" dur="500"/>
                                        <p:tgtEl>
                                          <p:spTgt spid="2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linds(horizontal)">
                                      <p:cBhvr>
                                        <p:cTn id="13" dur="500"/>
                                        <p:tgtEl>
                                          <p:spTgt spid="22"/>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blinds(horizontal)">
                                      <p:cBhvr>
                                        <p:cTn id="16" dur="500"/>
                                        <p:tgtEl>
                                          <p:spTgt spid="23"/>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blinds(horizontal)">
                                      <p:cBhvr>
                                        <p:cTn id="19" dur="500"/>
                                        <p:tgtEl>
                                          <p:spTgt spid="24"/>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blinds(horizontal)">
                                      <p:cBhvr>
                                        <p:cTn id="22" dur="500"/>
                                        <p:tgtEl>
                                          <p:spTgt spid="25"/>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blinds(horizontal)">
                                      <p:cBhvr>
                                        <p:cTn id="25" dur="500"/>
                                        <p:tgtEl>
                                          <p:spTgt spid="27"/>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blinds(horizontal)">
                                      <p:cBhvr>
                                        <p:cTn id="28" dur="500"/>
                                        <p:tgtEl>
                                          <p:spTgt spid="28"/>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blinds(horizontal)">
                                      <p:cBhvr>
                                        <p:cTn id="31" dur="500"/>
                                        <p:tgtEl>
                                          <p:spTgt spid="29"/>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blinds(horizontal)">
                                      <p:cBhvr>
                                        <p:cTn id="36" dur="500"/>
                                        <p:tgtEl>
                                          <p:spTgt spid="3"/>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blinds(horizontal)">
                                      <p:cBhvr>
                                        <p:cTn id="39" dur="500"/>
                                        <p:tgtEl>
                                          <p:spTgt spid="4"/>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blinds(horizontal)">
                                      <p:cBhvr>
                                        <p:cTn id="42" dur="500"/>
                                        <p:tgtEl>
                                          <p:spTgt spid="5"/>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blinds(horizontal)">
                                      <p:cBhvr>
                                        <p:cTn id="45" dur="500"/>
                                        <p:tgtEl>
                                          <p:spTgt spid="6"/>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blinds(horizontal)">
                                      <p:cBhvr>
                                        <p:cTn id="48" dur="500"/>
                                        <p:tgtEl>
                                          <p:spTgt spid="7"/>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blinds(horizontal)">
                                      <p:cBhvr>
                                        <p:cTn id="51" dur="500"/>
                                        <p:tgtEl>
                                          <p:spTgt spid="8"/>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blinds(horizontal)">
                                      <p:cBhvr>
                                        <p:cTn id="54" dur="500"/>
                                        <p:tgtEl>
                                          <p:spTgt spid="9"/>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blinds(horizontal)">
                                      <p:cBhvr>
                                        <p:cTn id="57" dur="500"/>
                                        <p:tgtEl>
                                          <p:spTgt spid="10"/>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blinds(horizontal)">
                                      <p:cBhvr>
                                        <p:cTn id="60" dur="500"/>
                                        <p:tgtEl>
                                          <p:spTgt spid="11"/>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blinds(horizontal)">
                                      <p:cBhvr>
                                        <p:cTn id="65" dur="500"/>
                                        <p:tgtEl>
                                          <p:spTgt spid="12"/>
                                        </p:tgtEl>
                                      </p:cBhvr>
                                    </p:animEffect>
                                  </p:childTnLst>
                                </p:cTn>
                              </p:par>
                              <p:par>
                                <p:cTn id="66" presetID="3" presetClass="entr" presetSubtype="10" fill="hold" grpId="0" nodeType="with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blinds(horizontal)">
                                      <p:cBhvr>
                                        <p:cTn id="68" dur="500"/>
                                        <p:tgtEl>
                                          <p:spTgt spid="13"/>
                                        </p:tgtEl>
                                      </p:cBhvr>
                                    </p:animEffect>
                                  </p:childTnLst>
                                </p:cTn>
                              </p:par>
                              <p:par>
                                <p:cTn id="69" presetID="3" presetClass="entr" presetSubtype="10" fill="hold" grpId="0" nodeType="with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blinds(horizontal)">
                                      <p:cBhvr>
                                        <p:cTn id="71" dur="500"/>
                                        <p:tgtEl>
                                          <p:spTgt spid="14"/>
                                        </p:tgtEl>
                                      </p:cBhvr>
                                    </p:animEffect>
                                  </p:childTnLst>
                                </p:cTn>
                              </p:par>
                              <p:par>
                                <p:cTn id="72" presetID="3" presetClass="entr" presetSubtype="10" fill="hold" grpId="0" nodeType="with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blinds(horizontal)">
                                      <p:cBhvr>
                                        <p:cTn id="74" dur="500"/>
                                        <p:tgtEl>
                                          <p:spTgt spid="15"/>
                                        </p:tgtEl>
                                      </p:cBhvr>
                                    </p:animEffect>
                                  </p:childTnLst>
                                </p:cTn>
                              </p:par>
                              <p:par>
                                <p:cTn id="75" presetID="3" presetClass="entr" presetSubtype="10" fill="hold" grpId="0" nodeType="with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blinds(horizontal)">
                                      <p:cBhvr>
                                        <p:cTn id="77" dur="500"/>
                                        <p:tgtEl>
                                          <p:spTgt spid="16"/>
                                        </p:tgtEl>
                                      </p:cBhvr>
                                    </p:animEffect>
                                  </p:childTnLst>
                                </p:cTn>
                              </p:par>
                              <p:par>
                                <p:cTn id="78" presetID="3" presetClass="entr" presetSubtype="10" fill="hold" grpId="0" nodeType="withEffect">
                                  <p:stCondLst>
                                    <p:cond delay="0"/>
                                  </p:stCondLst>
                                  <p:childTnLst>
                                    <p:set>
                                      <p:cBhvr>
                                        <p:cTn id="79" dur="1" fill="hold">
                                          <p:stCondLst>
                                            <p:cond delay="0"/>
                                          </p:stCondLst>
                                        </p:cTn>
                                        <p:tgtEl>
                                          <p:spTgt spid="17"/>
                                        </p:tgtEl>
                                        <p:attrNameLst>
                                          <p:attrName>style.visibility</p:attrName>
                                        </p:attrNameLst>
                                      </p:cBhvr>
                                      <p:to>
                                        <p:strVal val="visible"/>
                                      </p:to>
                                    </p:set>
                                    <p:animEffect transition="in" filter="blinds(horizontal)">
                                      <p:cBhvr>
                                        <p:cTn id="80" dur="500"/>
                                        <p:tgtEl>
                                          <p:spTgt spid="17"/>
                                        </p:tgtEl>
                                      </p:cBhvr>
                                    </p:animEffect>
                                  </p:childTnLst>
                                </p:cTn>
                              </p:par>
                              <p:par>
                                <p:cTn id="81" presetID="3" presetClass="entr" presetSubtype="10"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Effect transition="in" filter="blinds(horizontal)">
                                      <p:cBhvr>
                                        <p:cTn id="83" dur="500"/>
                                        <p:tgtEl>
                                          <p:spTgt spid="18"/>
                                        </p:tgtEl>
                                      </p:cBhvr>
                                    </p:animEffect>
                                  </p:childTnLst>
                                </p:cTn>
                              </p:par>
                              <p:par>
                                <p:cTn id="84" presetID="3" presetClass="entr" presetSubtype="10" fill="hold" grpId="0" nodeType="with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blinds(horizontal)">
                                      <p:cBhvr>
                                        <p:cTn id="86" dur="500"/>
                                        <p:tgtEl>
                                          <p:spTgt spid="19"/>
                                        </p:tgtEl>
                                      </p:cBhvr>
                                    </p:animEffect>
                                  </p:childTnLst>
                                </p:cTn>
                              </p:par>
                              <p:par>
                                <p:cTn id="87" presetID="3" presetClass="entr" presetSubtype="10" fill="hold" grpId="0" nodeType="with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blinds(horizontal)">
                                      <p:cBhvr>
                                        <p:cTn id="89" dur="500"/>
                                        <p:tgtEl>
                                          <p:spTgt spid="26"/>
                                        </p:tgtEl>
                                      </p:cBhvr>
                                    </p:animEffect>
                                  </p:childTnLst>
                                </p:cTn>
                              </p:par>
                            </p:childTnLst>
                          </p:cTn>
                        </p:par>
                      </p:childTnLst>
                    </p:cTn>
                  </p:par>
                  <p:par>
                    <p:cTn id="90" fill="hold">
                      <p:stCondLst>
                        <p:cond delay="indefinite"/>
                      </p:stCondLst>
                      <p:childTnLst>
                        <p:par>
                          <p:cTn id="91" fill="hold">
                            <p:stCondLst>
                              <p:cond delay="0"/>
                            </p:stCondLst>
                            <p:childTnLst>
                              <p:par>
                                <p:cTn id="92" presetID="3" presetClass="entr" presetSubtype="10" fill="hold" grpId="0" nodeType="clickEffect">
                                  <p:stCondLst>
                                    <p:cond delay="0"/>
                                  </p:stCondLst>
                                  <p:childTnLst>
                                    <p:set>
                                      <p:cBhvr>
                                        <p:cTn id="93" dur="1" fill="hold">
                                          <p:stCondLst>
                                            <p:cond delay="0"/>
                                          </p:stCondLst>
                                        </p:cTn>
                                        <p:tgtEl>
                                          <p:spTgt spid="40"/>
                                        </p:tgtEl>
                                        <p:attrNameLst>
                                          <p:attrName>style.visibility</p:attrName>
                                        </p:attrNameLst>
                                      </p:cBhvr>
                                      <p:to>
                                        <p:strVal val="visible"/>
                                      </p:to>
                                    </p:set>
                                    <p:animEffect transition="in" filter="blinds(horizontal)">
                                      <p:cBhvr>
                                        <p:cTn id="94" dur="500"/>
                                        <p:tgtEl>
                                          <p:spTgt spid="40"/>
                                        </p:tgtEl>
                                      </p:cBhvr>
                                    </p:animEffect>
                                  </p:childTnLst>
                                </p:cTn>
                              </p:par>
                              <p:par>
                                <p:cTn id="95" presetID="3" presetClass="entr" presetSubtype="1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blinds(horizontal)">
                                      <p:cBhvr>
                                        <p:cTn id="97" dur="500"/>
                                        <p:tgtEl>
                                          <p:spTgt spid="47"/>
                                        </p:tgtEl>
                                      </p:cBhvr>
                                    </p:animEffect>
                                  </p:childTnLst>
                                </p:cTn>
                              </p:par>
                              <p:par>
                                <p:cTn id="98" presetID="3" presetClass="entr" presetSubtype="10" fill="hold" grpId="0" nodeType="with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blinds(horizontal)">
                                      <p:cBhvr>
                                        <p:cTn id="100" dur="500"/>
                                        <p:tgtEl>
                                          <p:spTgt spid="49"/>
                                        </p:tgtEl>
                                      </p:cBhvr>
                                    </p:animEffect>
                                  </p:childTnLst>
                                </p:cTn>
                              </p:par>
                              <p:par>
                                <p:cTn id="101" presetID="3" presetClass="entr" presetSubtype="10" fill="hold" grpId="0" nodeType="with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blinds(horizontal)">
                                      <p:cBhvr>
                                        <p:cTn id="103" dur="500"/>
                                        <p:tgtEl>
                                          <p:spTgt spid="50"/>
                                        </p:tgtEl>
                                      </p:cBhvr>
                                    </p:animEffect>
                                  </p:childTnLst>
                                </p:cTn>
                              </p:par>
                              <p:par>
                                <p:cTn id="104" presetID="3" presetClass="entr" presetSubtype="10" fill="hold" grpId="0" nodeType="with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blinds(horizontal)">
                                      <p:cBhvr>
                                        <p:cTn id="106" dur="500"/>
                                        <p:tgtEl>
                                          <p:spTgt spid="51"/>
                                        </p:tgtEl>
                                      </p:cBhvr>
                                    </p:animEffect>
                                  </p:childTnLst>
                                </p:cTn>
                              </p:par>
                              <p:par>
                                <p:cTn id="107" presetID="3" presetClass="entr" presetSubtype="10" fill="hold" grpId="0" nodeType="withEffect">
                                  <p:stCondLst>
                                    <p:cond delay="0"/>
                                  </p:stCondLst>
                                  <p:childTnLst>
                                    <p:set>
                                      <p:cBhvr>
                                        <p:cTn id="108" dur="1" fill="hold">
                                          <p:stCondLst>
                                            <p:cond delay="0"/>
                                          </p:stCondLst>
                                        </p:cTn>
                                        <p:tgtEl>
                                          <p:spTgt spid="52"/>
                                        </p:tgtEl>
                                        <p:attrNameLst>
                                          <p:attrName>style.visibility</p:attrName>
                                        </p:attrNameLst>
                                      </p:cBhvr>
                                      <p:to>
                                        <p:strVal val="visible"/>
                                      </p:to>
                                    </p:set>
                                    <p:animEffect transition="in" filter="blinds(horizontal)">
                                      <p:cBhvr>
                                        <p:cTn id="109" dur="500"/>
                                        <p:tgtEl>
                                          <p:spTgt spid="52"/>
                                        </p:tgtEl>
                                      </p:cBhvr>
                                    </p:animEffect>
                                  </p:childTnLst>
                                </p:cTn>
                              </p:par>
                              <p:par>
                                <p:cTn id="110" presetID="3" presetClass="entr" presetSubtype="10" fill="hold" grpId="0" nodeType="with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blinds(horizontal)">
                                      <p:cBhvr>
                                        <p:cTn id="112" dur="500"/>
                                        <p:tgtEl>
                                          <p:spTgt spid="53"/>
                                        </p:tgtEl>
                                      </p:cBhvr>
                                    </p:animEffect>
                                  </p:childTnLst>
                                </p:cTn>
                              </p:par>
                              <p:par>
                                <p:cTn id="113" presetID="3" presetClass="entr" presetSubtype="10"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Effect transition="in" filter="blinds(horizontal)">
                                      <p:cBhvr>
                                        <p:cTn id="115"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p:bldP spid="23" grpId="0" animBg="1"/>
      <p:bldP spid="24" grpId="0" animBg="1"/>
      <p:bldP spid="25" grpId="0" animBg="1"/>
      <p:bldP spid="27" grpId="0" animBg="1"/>
      <p:bldP spid="28" grpId="0" animBg="1"/>
      <p:bldP spid="29" grpId="0"/>
      <p:bldP spid="3" grpId="0" animBg="1"/>
      <p:bldP spid="4" grpId="0" animBg="1"/>
      <p:bldP spid="5" grpId="0"/>
      <p:bldP spid="6" grpId="0" animBg="1"/>
      <p:bldP spid="7" grpId="0" animBg="1"/>
      <p:bldP spid="8" grpId="0" animBg="1"/>
      <p:bldP spid="9" grpId="0" animBg="1"/>
      <p:bldP spid="10" grpId="0" animBg="1"/>
      <p:bldP spid="11" grpId="0"/>
      <p:bldP spid="12" grpId="0" animBg="1"/>
      <p:bldP spid="13" grpId="0" animBg="1"/>
      <p:bldP spid="14" grpId="0"/>
      <p:bldP spid="15" grpId="0" animBg="1"/>
      <p:bldP spid="16" grpId="0" animBg="1"/>
      <p:bldP spid="17" grpId="0" animBg="1"/>
      <p:bldP spid="18" grpId="0" animBg="1"/>
      <p:bldP spid="19" grpId="0" animBg="1"/>
      <p:bldP spid="26" grpId="0"/>
      <p:bldP spid="40" grpId="0" animBg="1"/>
      <p:bldP spid="47" grpId="0" animBg="1"/>
      <p:bldP spid="49" grpId="0" animBg="1"/>
      <p:bldP spid="50" grpId="0" animBg="1"/>
      <p:bldP spid="51" grpId="0" animBg="1"/>
      <p:bldP spid="52" grpId="0" animBg="1"/>
      <p:bldP spid="53" grpId="0" animBg="1"/>
      <p:bldP spid="5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4</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90" y="904462"/>
            <a:ext cx="6494738"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1</a:t>
            </a:r>
          </a:p>
        </p:txBody>
      </p:sp>
      <p:sp>
        <p:nvSpPr>
          <p:cNvPr id="13" name="TextBox 12">
            <a:extLst>
              <a:ext uri="{FF2B5EF4-FFF2-40B4-BE49-F238E27FC236}">
                <a16:creationId xmlns:a16="http://schemas.microsoft.com/office/drawing/2014/main" id="{75210F64-84EB-A3C0-234B-38A4D7D9FBE3}"/>
              </a:ext>
            </a:extLst>
          </p:cNvPr>
          <p:cNvSpPr txBox="1"/>
          <p:nvPr/>
        </p:nvSpPr>
        <p:spPr>
          <a:xfrm>
            <a:off x="512872" y="913861"/>
            <a:ext cx="5816807" cy="400110"/>
          </a:xfrm>
          <a:prstGeom prst="rect">
            <a:avLst/>
          </a:prstGeom>
          <a:noFill/>
        </p:spPr>
        <p:txBody>
          <a:bodyPr wrap="square" rtlCol="0">
            <a:spAutoFit/>
          </a:bodyPr>
          <a:lstStyle/>
          <a:p>
            <a:r>
              <a:rPr lang="en-US" sz="2000" b="1" dirty="0">
                <a:solidFill>
                  <a:schemeClr val="bg1"/>
                </a:solidFill>
              </a:rPr>
              <a:t>KHẢO SÁT VÀ VẼ ĐỒ THỊ HÀM SỐ ĐA THỨC BẬC BA</a:t>
            </a:r>
            <a:endParaRPr lang="en-AU" sz="2000" b="1" dirty="0">
              <a:solidFill>
                <a:schemeClr val="bg1"/>
              </a:solidFill>
            </a:endParaRPr>
          </a:p>
        </p:txBody>
      </p:sp>
      <p:sp>
        <p:nvSpPr>
          <p:cNvPr id="14" name="Arrow: Chevron 13">
            <a:extLst>
              <a:ext uri="{FF2B5EF4-FFF2-40B4-BE49-F238E27FC236}">
                <a16:creationId xmlns:a16="http://schemas.microsoft.com/office/drawing/2014/main" id="{86BD122A-D896-AE1A-CD88-D3B3D172304B}"/>
              </a:ext>
            </a:extLst>
          </p:cNvPr>
          <p:cNvSpPr/>
          <p:nvPr/>
        </p:nvSpPr>
        <p:spPr>
          <a:xfrm>
            <a:off x="6414507"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6356717"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6301969"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6244386"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6195719"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Rectangle: Rounded Corners 19">
            <a:extLst>
              <a:ext uri="{FF2B5EF4-FFF2-40B4-BE49-F238E27FC236}">
                <a16:creationId xmlns:a16="http://schemas.microsoft.com/office/drawing/2014/main" id="{A06BA14A-8D8C-664A-A722-7DAD205B5E1D}"/>
              </a:ext>
            </a:extLst>
          </p:cNvPr>
          <p:cNvSpPr/>
          <p:nvPr/>
        </p:nvSpPr>
        <p:spPr>
          <a:xfrm>
            <a:off x="312191" y="1428485"/>
            <a:ext cx="10086678" cy="469913"/>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23D8C2FC-71FA-454F-E9AF-8F1A2A9B2422}"/>
              </a:ext>
            </a:extLst>
          </p:cNvPr>
          <p:cNvSpPr txBox="1"/>
          <p:nvPr/>
        </p:nvSpPr>
        <p:spPr>
          <a:xfrm>
            <a:off x="285921" y="1862954"/>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07A1AB4C-7578-A246-9AEA-2BF87DE43F88}"/>
                  </a:ext>
                </a:extLst>
              </p:cNvPr>
              <p:cNvSpPr txBox="1"/>
              <p:nvPr/>
            </p:nvSpPr>
            <p:spPr>
              <a:xfrm>
                <a:off x="299132" y="1423513"/>
                <a:ext cx="10294285" cy="466859"/>
              </a:xfrm>
              <a:prstGeom prst="rect">
                <a:avLst/>
              </a:prstGeom>
              <a:noFill/>
            </p:spPr>
            <p:txBody>
              <a:bodyPr wrap="square">
                <a:spAutoFit/>
              </a:bodyPr>
              <a:lstStyle/>
              <a:p>
                <a:pPr>
                  <a:lnSpc>
                    <a:spcPct val="107000"/>
                  </a:lnSpc>
                  <a:spcAft>
                    <a:spcPts val="800"/>
                  </a:spcAft>
                </a:pPr>
                <a:r>
                  <a:rPr lang="vi-VN" sz="2400" b="1" kern="100" dirty="0">
                    <a:solidFill>
                      <a:srgbClr val="00B050"/>
                    </a:solidFill>
                    <a:effectLst/>
                    <a:latin typeface="+mj-lt"/>
                    <a:ea typeface="Arial" panose="020B0604020202020204" pitchFamily="34" charset="0"/>
                    <a:cs typeface="Times New Roman" panose="02020603050405020304" pitchFamily="18" charset="0"/>
                  </a:rPr>
                  <a:t>Ví dụ 2.</a:t>
                </a:r>
                <a:r>
                  <a:rPr lang="vi-VN" sz="2400" kern="100" dirty="0">
                    <a:solidFill>
                      <a:srgbClr val="00B050"/>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Khảo sát sự biến thiên và vẽ đồ thị của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23" name="TextBox 22">
                <a:extLst>
                  <a:ext uri="{FF2B5EF4-FFF2-40B4-BE49-F238E27FC236}">
                    <a16:creationId xmlns:a16="http://schemas.microsoft.com/office/drawing/2014/main" id="{07A1AB4C-7578-A246-9AEA-2BF87DE43F88}"/>
                  </a:ext>
                </a:extLst>
              </p:cNvPr>
              <p:cNvSpPr txBox="1">
                <a:spLocks noRot="1" noChangeAspect="1" noMove="1" noResize="1" noEditPoints="1" noAdjustHandles="1" noChangeArrowheads="1" noChangeShapeType="1" noTextEdit="1"/>
              </p:cNvSpPr>
              <p:nvPr/>
            </p:nvSpPr>
            <p:spPr>
              <a:xfrm>
                <a:off x="299132" y="1423513"/>
                <a:ext cx="10294285" cy="466859"/>
              </a:xfrm>
              <a:prstGeom prst="rect">
                <a:avLst/>
              </a:prstGeom>
              <a:blipFill>
                <a:blip r:embed="rId3"/>
                <a:stretch>
                  <a:fillRect l="-888" t="-9211" b="-30263"/>
                </a:stretch>
              </a:blipFill>
            </p:spPr>
            <p:txBody>
              <a:bodyPr/>
              <a:lstStyle/>
              <a:p>
                <a:r>
                  <a:rPr lang="vi-VN">
                    <a:noFill/>
                  </a:rPr>
                  <a:t> </a:t>
                </a:r>
              </a:p>
            </p:txBody>
          </p:sp>
        </mc:Fallback>
      </mc:AlternateContent>
      <p:sp>
        <p:nvSpPr>
          <p:cNvPr id="93" name="TextBox 92">
            <a:extLst>
              <a:ext uri="{FF2B5EF4-FFF2-40B4-BE49-F238E27FC236}">
                <a16:creationId xmlns:a16="http://schemas.microsoft.com/office/drawing/2014/main" id="{2A7D5BE6-4714-2A79-6B66-BFE3557086C8}"/>
              </a:ext>
            </a:extLst>
          </p:cNvPr>
          <p:cNvSpPr txBox="1"/>
          <p:nvPr/>
        </p:nvSpPr>
        <p:spPr>
          <a:xfrm>
            <a:off x="141464" y="2324619"/>
            <a:ext cx="4297128"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BBT của hàm số:</a:t>
            </a:r>
          </a:p>
        </p:txBody>
      </p:sp>
      <p:cxnSp>
        <p:nvCxnSpPr>
          <p:cNvPr id="94" name="Straight Connector 93">
            <a:extLst>
              <a:ext uri="{FF2B5EF4-FFF2-40B4-BE49-F238E27FC236}">
                <a16:creationId xmlns:a16="http://schemas.microsoft.com/office/drawing/2014/main" id="{415DD53C-7C24-677E-FD12-4B4B8C262ECA}"/>
              </a:ext>
            </a:extLst>
          </p:cNvPr>
          <p:cNvCxnSpPr>
            <a:cxnSpLocks/>
          </p:cNvCxnSpPr>
          <p:nvPr/>
        </p:nvCxnSpPr>
        <p:spPr>
          <a:xfrm flipV="1">
            <a:off x="295721" y="3283195"/>
            <a:ext cx="4625288" cy="652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D98BBCF3-0BCF-D61D-0B73-8A39379A381F}"/>
              </a:ext>
            </a:extLst>
          </p:cNvPr>
          <p:cNvCxnSpPr>
            <a:cxnSpLocks/>
          </p:cNvCxnSpPr>
          <p:nvPr/>
        </p:nvCxnSpPr>
        <p:spPr>
          <a:xfrm>
            <a:off x="305443" y="3698239"/>
            <a:ext cx="462528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20E67B65-FC17-0878-2C49-6578BE840692}"/>
              </a:ext>
            </a:extLst>
          </p:cNvPr>
          <p:cNvCxnSpPr>
            <a:cxnSpLocks/>
          </p:cNvCxnSpPr>
          <p:nvPr/>
        </p:nvCxnSpPr>
        <p:spPr>
          <a:xfrm>
            <a:off x="682318" y="2898952"/>
            <a:ext cx="0" cy="213035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7" name="TextBox 96">
                <a:extLst>
                  <a:ext uri="{FF2B5EF4-FFF2-40B4-BE49-F238E27FC236}">
                    <a16:creationId xmlns:a16="http://schemas.microsoft.com/office/drawing/2014/main" id="{F431596E-E0A2-5C43-03C4-86DDD36E80DD}"/>
                  </a:ext>
                </a:extLst>
              </p:cNvPr>
              <p:cNvSpPr txBox="1"/>
              <p:nvPr/>
            </p:nvSpPr>
            <p:spPr>
              <a:xfrm>
                <a:off x="141464" y="3236574"/>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dirty="0"/>
              </a:p>
            </p:txBody>
          </p:sp>
        </mc:Choice>
        <mc:Fallback xmlns="">
          <p:sp>
            <p:nvSpPr>
              <p:cNvPr id="97" name="TextBox 96">
                <a:extLst>
                  <a:ext uri="{FF2B5EF4-FFF2-40B4-BE49-F238E27FC236}">
                    <a16:creationId xmlns:a16="http://schemas.microsoft.com/office/drawing/2014/main" id="{F431596E-E0A2-5C43-03C4-86DDD36E80DD}"/>
                  </a:ext>
                </a:extLst>
              </p:cNvPr>
              <p:cNvSpPr txBox="1">
                <a:spLocks noRot="1" noChangeAspect="1" noMove="1" noResize="1" noEditPoints="1" noAdjustHandles="1" noChangeArrowheads="1" noChangeShapeType="1" noTextEdit="1"/>
              </p:cNvSpPr>
              <p:nvPr/>
            </p:nvSpPr>
            <p:spPr>
              <a:xfrm>
                <a:off x="141464" y="3236574"/>
                <a:ext cx="736534" cy="461665"/>
              </a:xfrm>
              <a:prstGeom prst="rect">
                <a:avLst/>
              </a:prstGeom>
              <a:blipFill>
                <a:blip r:embed="rId4"/>
                <a:stretch>
                  <a:fillRect b="-2105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9" name="TextBox 98">
                <a:extLst>
                  <a:ext uri="{FF2B5EF4-FFF2-40B4-BE49-F238E27FC236}">
                    <a16:creationId xmlns:a16="http://schemas.microsoft.com/office/drawing/2014/main" id="{9503727B-72F6-6156-3F9A-39C0A6E3BEBF}"/>
                  </a:ext>
                </a:extLst>
              </p:cNvPr>
              <p:cNvSpPr txBox="1"/>
              <p:nvPr/>
            </p:nvSpPr>
            <p:spPr>
              <a:xfrm>
                <a:off x="314005" y="2774908"/>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99" name="TextBox 98">
                <a:extLst>
                  <a:ext uri="{FF2B5EF4-FFF2-40B4-BE49-F238E27FC236}">
                    <a16:creationId xmlns:a16="http://schemas.microsoft.com/office/drawing/2014/main" id="{9503727B-72F6-6156-3F9A-39C0A6E3BEBF}"/>
                  </a:ext>
                </a:extLst>
              </p:cNvPr>
              <p:cNvSpPr txBox="1">
                <a:spLocks noRot="1" noChangeAspect="1" noMove="1" noResize="1" noEditPoints="1" noAdjustHandles="1" noChangeArrowheads="1" noChangeShapeType="1" noTextEdit="1"/>
              </p:cNvSpPr>
              <p:nvPr/>
            </p:nvSpPr>
            <p:spPr>
              <a:xfrm>
                <a:off x="314005" y="2774908"/>
                <a:ext cx="362440" cy="461665"/>
              </a:xfrm>
              <a:prstGeom prst="rect">
                <a:avLst/>
              </a:prstGeom>
              <a:blipFill>
                <a:blip r:embed="rId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0" name="TextBox 99">
                <a:extLst>
                  <a:ext uri="{FF2B5EF4-FFF2-40B4-BE49-F238E27FC236}">
                    <a16:creationId xmlns:a16="http://schemas.microsoft.com/office/drawing/2014/main" id="{C523275D-A08A-915F-BB0F-65C27C4F2245}"/>
                  </a:ext>
                </a:extLst>
              </p:cNvPr>
              <p:cNvSpPr txBox="1"/>
              <p:nvPr/>
            </p:nvSpPr>
            <p:spPr>
              <a:xfrm>
                <a:off x="119527" y="4088665"/>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m:oMathPara>
                </a14:m>
                <a:endParaRPr lang="vi-VN" sz="2400" dirty="0"/>
              </a:p>
            </p:txBody>
          </p:sp>
        </mc:Choice>
        <mc:Fallback xmlns="">
          <p:sp>
            <p:nvSpPr>
              <p:cNvPr id="100" name="TextBox 99">
                <a:extLst>
                  <a:ext uri="{FF2B5EF4-FFF2-40B4-BE49-F238E27FC236}">
                    <a16:creationId xmlns:a16="http://schemas.microsoft.com/office/drawing/2014/main" id="{C523275D-A08A-915F-BB0F-65C27C4F2245}"/>
                  </a:ext>
                </a:extLst>
              </p:cNvPr>
              <p:cNvSpPr txBox="1">
                <a:spLocks noRot="1" noChangeAspect="1" noMove="1" noResize="1" noEditPoints="1" noAdjustHandles="1" noChangeArrowheads="1" noChangeShapeType="1" noTextEdit="1"/>
              </p:cNvSpPr>
              <p:nvPr/>
            </p:nvSpPr>
            <p:spPr>
              <a:xfrm>
                <a:off x="119527" y="4088665"/>
                <a:ext cx="736534" cy="461665"/>
              </a:xfrm>
              <a:prstGeom prst="rect">
                <a:avLst/>
              </a:prstGeom>
              <a:blipFill>
                <a:blip r:embed="rId6"/>
                <a:stretch>
                  <a:fillRect b="-1333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3" name="TextBox 102">
                <a:extLst>
                  <a:ext uri="{FF2B5EF4-FFF2-40B4-BE49-F238E27FC236}">
                    <a16:creationId xmlns:a16="http://schemas.microsoft.com/office/drawing/2014/main" id="{B98CA76E-3CAD-7303-F9BB-48790BB259E9}"/>
                  </a:ext>
                </a:extLst>
              </p:cNvPr>
              <p:cNvSpPr txBox="1"/>
              <p:nvPr/>
            </p:nvSpPr>
            <p:spPr>
              <a:xfrm>
                <a:off x="685235" y="2753434"/>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103" name="TextBox 102">
                <a:extLst>
                  <a:ext uri="{FF2B5EF4-FFF2-40B4-BE49-F238E27FC236}">
                    <a16:creationId xmlns:a16="http://schemas.microsoft.com/office/drawing/2014/main" id="{B98CA76E-3CAD-7303-F9BB-48790BB259E9}"/>
                  </a:ext>
                </a:extLst>
              </p:cNvPr>
              <p:cNvSpPr txBox="1">
                <a:spLocks noRot="1" noChangeAspect="1" noMove="1" noResize="1" noEditPoints="1" noAdjustHandles="1" noChangeArrowheads="1" noChangeShapeType="1" noTextEdit="1"/>
              </p:cNvSpPr>
              <p:nvPr/>
            </p:nvSpPr>
            <p:spPr>
              <a:xfrm>
                <a:off x="685235" y="2753434"/>
                <a:ext cx="658291" cy="461665"/>
              </a:xfrm>
              <a:prstGeom prst="rect">
                <a:avLst/>
              </a:prstGeom>
              <a:blipFill>
                <a:blip r:embed="rId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4" name="TextBox 103">
                <a:extLst>
                  <a:ext uri="{FF2B5EF4-FFF2-40B4-BE49-F238E27FC236}">
                    <a16:creationId xmlns:a16="http://schemas.microsoft.com/office/drawing/2014/main" id="{EBCEF9F5-862F-9979-7870-716448160C81}"/>
                  </a:ext>
                </a:extLst>
              </p:cNvPr>
              <p:cNvSpPr txBox="1"/>
              <p:nvPr/>
            </p:nvSpPr>
            <p:spPr>
              <a:xfrm>
                <a:off x="4283530" y="279822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solidFill>
                    <a:schemeClr val="bg1"/>
                  </a:solidFill>
                  <a:latin typeface="+mj-lt"/>
                </a:endParaRPr>
              </a:p>
            </p:txBody>
          </p:sp>
        </mc:Choice>
        <mc:Fallback xmlns="">
          <p:sp>
            <p:nvSpPr>
              <p:cNvPr id="104" name="TextBox 103">
                <a:extLst>
                  <a:ext uri="{FF2B5EF4-FFF2-40B4-BE49-F238E27FC236}">
                    <a16:creationId xmlns:a16="http://schemas.microsoft.com/office/drawing/2014/main" id="{EBCEF9F5-862F-9979-7870-716448160C81}"/>
                  </a:ext>
                </a:extLst>
              </p:cNvPr>
              <p:cNvSpPr txBox="1">
                <a:spLocks noRot="1" noChangeAspect="1" noMove="1" noResize="1" noEditPoints="1" noAdjustHandles="1" noChangeArrowheads="1" noChangeShapeType="1" noTextEdit="1"/>
              </p:cNvSpPr>
              <p:nvPr/>
            </p:nvSpPr>
            <p:spPr>
              <a:xfrm>
                <a:off x="4283530" y="2798220"/>
                <a:ext cx="658291" cy="461665"/>
              </a:xfrm>
              <a:prstGeom prst="rect">
                <a:avLst/>
              </a:prstGeom>
              <a:blipFill>
                <a:blip r:embed="rId8"/>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9" name="TextBox 108">
                <a:extLst>
                  <a:ext uri="{FF2B5EF4-FFF2-40B4-BE49-F238E27FC236}">
                    <a16:creationId xmlns:a16="http://schemas.microsoft.com/office/drawing/2014/main" id="{F121E5D3-A2FE-E885-4F3D-C78017C40D5B}"/>
                  </a:ext>
                </a:extLst>
              </p:cNvPr>
              <p:cNvSpPr txBox="1"/>
              <p:nvPr/>
            </p:nvSpPr>
            <p:spPr>
              <a:xfrm>
                <a:off x="2533710" y="324672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solidFill>
                    <a:schemeClr val="bg1"/>
                  </a:solidFill>
                  <a:latin typeface="+mj-lt"/>
                </a:endParaRPr>
              </a:p>
            </p:txBody>
          </p:sp>
        </mc:Choice>
        <mc:Fallback xmlns="">
          <p:sp>
            <p:nvSpPr>
              <p:cNvPr id="109" name="TextBox 108">
                <a:extLst>
                  <a:ext uri="{FF2B5EF4-FFF2-40B4-BE49-F238E27FC236}">
                    <a16:creationId xmlns:a16="http://schemas.microsoft.com/office/drawing/2014/main" id="{F121E5D3-A2FE-E885-4F3D-C78017C40D5B}"/>
                  </a:ext>
                </a:extLst>
              </p:cNvPr>
              <p:cNvSpPr txBox="1">
                <a:spLocks noRot="1" noChangeAspect="1" noMove="1" noResize="1" noEditPoints="1" noAdjustHandles="1" noChangeArrowheads="1" noChangeShapeType="1" noTextEdit="1"/>
              </p:cNvSpPr>
              <p:nvPr/>
            </p:nvSpPr>
            <p:spPr>
              <a:xfrm>
                <a:off x="2533710" y="3246729"/>
                <a:ext cx="658291" cy="461665"/>
              </a:xfrm>
              <a:prstGeom prst="rect">
                <a:avLst/>
              </a:prstGeom>
              <a:blipFill>
                <a:blip r:embed="rId9"/>
                <a:stretch>
                  <a:fillRect/>
                </a:stretch>
              </a:blipFill>
            </p:spPr>
            <p:txBody>
              <a:bodyPr/>
              <a:lstStyle/>
              <a:p>
                <a:r>
                  <a:rPr lang="vi-VN">
                    <a:noFill/>
                  </a:rPr>
                  <a:t> </a:t>
                </a:r>
              </a:p>
            </p:txBody>
          </p:sp>
        </mc:Fallback>
      </mc:AlternateContent>
      <p:cxnSp>
        <p:nvCxnSpPr>
          <p:cNvPr id="112" name="Straight Arrow Connector 111">
            <a:extLst>
              <a:ext uri="{FF2B5EF4-FFF2-40B4-BE49-F238E27FC236}">
                <a16:creationId xmlns:a16="http://schemas.microsoft.com/office/drawing/2014/main" id="{B228BEC5-00A3-5954-62F5-DDF75B552925}"/>
              </a:ext>
            </a:extLst>
          </p:cNvPr>
          <p:cNvCxnSpPr>
            <a:cxnSpLocks/>
          </p:cNvCxnSpPr>
          <p:nvPr/>
        </p:nvCxnSpPr>
        <p:spPr>
          <a:xfrm flipV="1">
            <a:off x="1396506" y="4099873"/>
            <a:ext cx="2887024" cy="79149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4" name="TextBox 113">
                <a:extLst>
                  <a:ext uri="{FF2B5EF4-FFF2-40B4-BE49-F238E27FC236}">
                    <a16:creationId xmlns:a16="http://schemas.microsoft.com/office/drawing/2014/main" id="{EBB5740F-20E7-8479-A07C-BC911C64B9FD}"/>
                  </a:ext>
                </a:extLst>
              </p:cNvPr>
              <p:cNvSpPr txBox="1"/>
              <p:nvPr/>
            </p:nvSpPr>
            <p:spPr>
              <a:xfrm>
                <a:off x="710267" y="468108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114" name="TextBox 113">
                <a:extLst>
                  <a:ext uri="{FF2B5EF4-FFF2-40B4-BE49-F238E27FC236}">
                    <a16:creationId xmlns:a16="http://schemas.microsoft.com/office/drawing/2014/main" id="{EBB5740F-20E7-8479-A07C-BC911C64B9FD}"/>
                  </a:ext>
                </a:extLst>
              </p:cNvPr>
              <p:cNvSpPr txBox="1">
                <a:spLocks noRot="1" noChangeAspect="1" noMove="1" noResize="1" noEditPoints="1" noAdjustHandles="1" noChangeArrowheads="1" noChangeShapeType="1" noTextEdit="1"/>
              </p:cNvSpPr>
              <p:nvPr/>
            </p:nvSpPr>
            <p:spPr>
              <a:xfrm>
                <a:off x="710267" y="4681083"/>
                <a:ext cx="658291" cy="461665"/>
              </a:xfrm>
              <a:prstGeom prst="rect">
                <a:avLst/>
              </a:prstGeom>
              <a:blipFill>
                <a:blip r:embed="rId1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15" name="TextBox 114">
                <a:extLst>
                  <a:ext uri="{FF2B5EF4-FFF2-40B4-BE49-F238E27FC236}">
                    <a16:creationId xmlns:a16="http://schemas.microsoft.com/office/drawing/2014/main" id="{ED552364-3F1C-BF2B-474F-9FABB9FDDBD1}"/>
                  </a:ext>
                </a:extLst>
              </p:cNvPr>
              <p:cNvSpPr txBox="1"/>
              <p:nvPr/>
            </p:nvSpPr>
            <p:spPr>
              <a:xfrm>
                <a:off x="4290957" y="363820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solidFill>
                    <a:schemeClr val="bg1"/>
                  </a:solidFill>
                  <a:latin typeface="+mj-lt"/>
                </a:endParaRPr>
              </a:p>
            </p:txBody>
          </p:sp>
        </mc:Choice>
        <mc:Fallback xmlns="">
          <p:sp>
            <p:nvSpPr>
              <p:cNvPr id="115" name="TextBox 114">
                <a:extLst>
                  <a:ext uri="{FF2B5EF4-FFF2-40B4-BE49-F238E27FC236}">
                    <a16:creationId xmlns:a16="http://schemas.microsoft.com/office/drawing/2014/main" id="{ED552364-3F1C-BF2B-474F-9FABB9FDDBD1}"/>
                  </a:ext>
                </a:extLst>
              </p:cNvPr>
              <p:cNvSpPr txBox="1">
                <a:spLocks noRot="1" noChangeAspect="1" noMove="1" noResize="1" noEditPoints="1" noAdjustHandles="1" noChangeArrowheads="1" noChangeShapeType="1" noTextEdit="1"/>
              </p:cNvSpPr>
              <p:nvPr/>
            </p:nvSpPr>
            <p:spPr>
              <a:xfrm>
                <a:off x="4290957" y="3638208"/>
                <a:ext cx="658291" cy="461665"/>
              </a:xfrm>
              <a:prstGeom prst="rect">
                <a:avLst/>
              </a:prstGeom>
              <a:blipFill>
                <a:blip r:embed="rId11"/>
                <a:stretch>
                  <a:fillRect l="-926"/>
                </a:stretch>
              </a:blipFill>
            </p:spPr>
            <p:txBody>
              <a:bodyPr/>
              <a:lstStyle/>
              <a:p>
                <a:r>
                  <a:rPr lang="vi-VN">
                    <a:noFill/>
                  </a:rPr>
                  <a:t> </a:t>
                </a:r>
              </a:p>
            </p:txBody>
          </p:sp>
        </mc:Fallback>
      </mc:AlternateContent>
      <p:sp>
        <p:nvSpPr>
          <p:cNvPr id="22" name="TextBox 21">
            <a:extLst>
              <a:ext uri="{FF2B5EF4-FFF2-40B4-BE49-F238E27FC236}">
                <a16:creationId xmlns:a16="http://schemas.microsoft.com/office/drawing/2014/main" id="{53B739FE-3300-7B63-D316-BDA72F6BB09C}"/>
              </a:ext>
            </a:extLst>
          </p:cNvPr>
          <p:cNvSpPr txBox="1"/>
          <p:nvPr/>
        </p:nvSpPr>
        <p:spPr>
          <a:xfrm>
            <a:off x="235801" y="5153633"/>
            <a:ext cx="2604217"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3. Đồ thị (H.1.29):</a:t>
            </a: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86B29209-B790-894D-BC53-5BF83952BACF}"/>
                  </a:ext>
                </a:extLst>
              </p:cNvPr>
              <p:cNvSpPr txBox="1"/>
              <p:nvPr/>
            </p:nvSpPr>
            <p:spPr>
              <a:xfrm>
                <a:off x="207591" y="5628289"/>
                <a:ext cx="5436883" cy="853952"/>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Giao điểm của đồ thị hàm số với trục tung là điểm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30" name="TextBox 29">
                <a:extLst>
                  <a:ext uri="{FF2B5EF4-FFF2-40B4-BE49-F238E27FC236}">
                    <a16:creationId xmlns:a16="http://schemas.microsoft.com/office/drawing/2014/main" id="{86B29209-B790-894D-BC53-5BF83952BACF}"/>
                  </a:ext>
                </a:extLst>
              </p:cNvPr>
              <p:cNvSpPr txBox="1">
                <a:spLocks noRot="1" noChangeAspect="1" noMove="1" noResize="1" noEditPoints="1" noAdjustHandles="1" noChangeArrowheads="1" noChangeShapeType="1" noTextEdit="1"/>
              </p:cNvSpPr>
              <p:nvPr/>
            </p:nvSpPr>
            <p:spPr>
              <a:xfrm>
                <a:off x="207591" y="5628289"/>
                <a:ext cx="5436883" cy="853952"/>
              </a:xfrm>
              <a:prstGeom prst="rect">
                <a:avLst/>
              </a:prstGeom>
              <a:blipFill>
                <a:blip r:embed="rId12"/>
                <a:stretch>
                  <a:fillRect l="-1682" t="-5714" b="-1571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FF81F6D8-EF79-1CC7-7420-BC006D2F1C23}"/>
                  </a:ext>
                </a:extLst>
              </p:cNvPr>
              <p:cNvSpPr txBox="1"/>
              <p:nvPr/>
            </p:nvSpPr>
            <p:spPr>
              <a:xfrm>
                <a:off x="5616939" y="1920372"/>
                <a:ext cx="932247"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𝑦</m:t>
                      </m:r>
                      <m:r>
                        <a:rPr lang="vi-VN" sz="2400" smtClean="0">
                          <a:solidFill>
                            <a:schemeClr val="bg1"/>
                          </a:solidFill>
                          <a:latin typeface="Cambria Math" panose="02040503050406030204" pitchFamily="18" charset="0"/>
                        </a:rPr>
                        <m:t>=</m:t>
                      </m:r>
                      <m:r>
                        <a:rPr lang="vi-VN" sz="2400" i="0">
                          <a:solidFill>
                            <a:schemeClr val="bg1"/>
                          </a:solidFill>
                          <a:latin typeface="Cambria Math" panose="02040503050406030204" pitchFamily="18" charset="0"/>
                        </a:rPr>
                        <m:t>0</m:t>
                      </m:r>
                    </m:oMath>
                  </m:oMathPara>
                </a14:m>
                <a:endParaRPr lang="vi-VN" sz="2400" dirty="0">
                  <a:solidFill>
                    <a:schemeClr val="bg1"/>
                  </a:solidFill>
                  <a:latin typeface="+mj-lt"/>
                </a:endParaRPr>
              </a:p>
            </p:txBody>
          </p:sp>
        </mc:Choice>
        <mc:Fallback xmlns="">
          <p:sp>
            <p:nvSpPr>
              <p:cNvPr id="33" name="TextBox 32">
                <a:extLst>
                  <a:ext uri="{FF2B5EF4-FFF2-40B4-BE49-F238E27FC236}">
                    <a16:creationId xmlns:a16="http://schemas.microsoft.com/office/drawing/2014/main" id="{FF81F6D8-EF79-1CC7-7420-BC006D2F1C23}"/>
                  </a:ext>
                </a:extLst>
              </p:cNvPr>
              <p:cNvSpPr txBox="1">
                <a:spLocks noRot="1" noChangeAspect="1" noMove="1" noResize="1" noEditPoints="1" noAdjustHandles="1" noChangeArrowheads="1" noChangeShapeType="1" noTextEdit="1"/>
              </p:cNvSpPr>
              <p:nvPr/>
            </p:nvSpPr>
            <p:spPr>
              <a:xfrm>
                <a:off x="5616939" y="1920372"/>
                <a:ext cx="932247" cy="461665"/>
              </a:xfrm>
              <a:prstGeom prst="rect">
                <a:avLst/>
              </a:prstGeom>
              <a:blipFill>
                <a:blip r:embed="rId13"/>
                <a:stretch>
                  <a:fillRect l="-1307" r="-1961" b="-1184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425A15F4-7FFA-4D6B-DA2B-8E5EF3266FC8}"/>
                  </a:ext>
                </a:extLst>
              </p:cNvPr>
              <p:cNvSpPr txBox="1"/>
              <p:nvPr/>
            </p:nvSpPr>
            <p:spPr>
              <a:xfrm>
                <a:off x="9846187" y="1905643"/>
                <a:ext cx="1690817"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0">
                          <a:solidFill>
                            <a:schemeClr val="bg1"/>
                          </a:solidFill>
                          <a:latin typeface="Cambria Math" panose="02040503050406030204" pitchFamily="18" charset="0"/>
                        </a:rPr>
                        <m:t>⇔</m:t>
                      </m:r>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=1.</m:t>
                      </m:r>
                    </m:oMath>
                  </m:oMathPara>
                </a14:m>
                <a:endParaRPr lang="vi-VN" sz="2400" dirty="0">
                  <a:solidFill>
                    <a:schemeClr val="bg1"/>
                  </a:solidFill>
                  <a:latin typeface="+mj-lt"/>
                </a:endParaRPr>
              </a:p>
            </p:txBody>
          </p:sp>
        </mc:Choice>
        <mc:Fallback xmlns="">
          <p:sp>
            <p:nvSpPr>
              <p:cNvPr id="37" name="TextBox 36">
                <a:extLst>
                  <a:ext uri="{FF2B5EF4-FFF2-40B4-BE49-F238E27FC236}">
                    <a16:creationId xmlns:a16="http://schemas.microsoft.com/office/drawing/2014/main" id="{425A15F4-7FFA-4D6B-DA2B-8E5EF3266FC8}"/>
                  </a:ext>
                </a:extLst>
              </p:cNvPr>
              <p:cNvSpPr txBox="1">
                <a:spLocks noRot="1" noChangeAspect="1" noMove="1" noResize="1" noEditPoints="1" noAdjustHandles="1" noChangeArrowheads="1" noChangeShapeType="1" noTextEdit="1"/>
              </p:cNvSpPr>
              <p:nvPr/>
            </p:nvSpPr>
            <p:spPr>
              <a:xfrm>
                <a:off x="9846187" y="1905643"/>
                <a:ext cx="1690817" cy="461665"/>
              </a:xfrm>
              <a:prstGeom prst="rect">
                <a:avLst/>
              </a:prstGeom>
              <a:blipFill>
                <a:blip r:embed="rId1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2928861-F07F-50A5-C17A-921DBB68E949}"/>
                  </a:ext>
                </a:extLst>
              </p:cNvPr>
              <p:cNvSpPr txBox="1"/>
              <p:nvPr/>
            </p:nvSpPr>
            <p:spPr>
              <a:xfrm>
                <a:off x="6340281" y="1904957"/>
                <a:ext cx="3830266" cy="47000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0">
                          <a:solidFill>
                            <a:schemeClr val="bg1"/>
                          </a:solidFill>
                          <a:latin typeface="Cambria Math" panose="02040503050406030204" pitchFamily="18" charset="0"/>
                        </a:rPr>
                        <m:t>⇔</m:t>
                      </m:r>
                      <m:sSup>
                        <m:sSupPr>
                          <m:ctrlPr>
                            <a:rPr lang="vi-VN" sz="2400" i="1">
                              <a:solidFill>
                                <a:schemeClr val="bg1"/>
                              </a:solidFill>
                              <a:latin typeface="Cambria Math" panose="02040503050406030204" pitchFamily="18" charset="0"/>
                            </a:rPr>
                          </m:ctrlPr>
                        </m:sSupPr>
                        <m:e>
                          <m:r>
                            <a:rPr lang="vi-VN" sz="2400" i="1">
                              <a:solidFill>
                                <a:schemeClr val="bg1"/>
                              </a:solidFill>
                              <a:latin typeface="Cambria Math" panose="02040503050406030204" pitchFamily="18" charset="0"/>
                            </a:rPr>
                            <m:t>𝑥</m:t>
                          </m:r>
                        </m:e>
                        <m:sup>
                          <m:r>
                            <a:rPr lang="vi-VN" sz="2400" i="0">
                              <a:solidFill>
                                <a:schemeClr val="bg1"/>
                              </a:solidFill>
                              <a:latin typeface="Cambria Math" panose="02040503050406030204" pitchFamily="18" charset="0"/>
                            </a:rPr>
                            <m:t>3</m:t>
                          </m:r>
                        </m:sup>
                      </m:sSup>
                      <m:r>
                        <a:rPr lang="vi-VN" sz="2400" i="0">
                          <a:solidFill>
                            <a:schemeClr val="bg1"/>
                          </a:solidFill>
                          <a:latin typeface="Cambria Math" panose="02040503050406030204" pitchFamily="18" charset="0"/>
                        </a:rPr>
                        <m:t>−2</m:t>
                      </m:r>
                      <m:sSup>
                        <m:sSupPr>
                          <m:ctrlPr>
                            <a:rPr lang="vi-VN" sz="2400" i="1">
                              <a:solidFill>
                                <a:schemeClr val="bg1"/>
                              </a:solidFill>
                              <a:latin typeface="Cambria Math" panose="02040503050406030204" pitchFamily="18" charset="0"/>
                            </a:rPr>
                          </m:ctrlPr>
                        </m:sSupPr>
                        <m:e>
                          <m:r>
                            <a:rPr lang="vi-VN" sz="2400" i="1">
                              <a:solidFill>
                                <a:schemeClr val="bg1"/>
                              </a:solidFill>
                              <a:latin typeface="Cambria Math" panose="02040503050406030204" pitchFamily="18" charset="0"/>
                            </a:rPr>
                            <m:t>𝑥</m:t>
                          </m:r>
                        </m:e>
                        <m:sup>
                          <m:r>
                            <a:rPr lang="vi-VN" sz="2400" i="0">
                              <a:solidFill>
                                <a:schemeClr val="bg1"/>
                              </a:solidFill>
                              <a:latin typeface="Cambria Math" panose="02040503050406030204" pitchFamily="18" charset="0"/>
                            </a:rPr>
                            <m:t>2</m:t>
                          </m:r>
                        </m:sup>
                      </m:sSup>
                      <m:r>
                        <a:rPr lang="vi-VN" sz="2400" i="0">
                          <a:solidFill>
                            <a:schemeClr val="bg1"/>
                          </a:solidFill>
                          <a:latin typeface="Cambria Math" panose="02040503050406030204" pitchFamily="18" charset="0"/>
                        </a:rPr>
                        <m:t>+2</m:t>
                      </m:r>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−1=0</m:t>
                      </m:r>
                    </m:oMath>
                  </m:oMathPara>
                </a14:m>
                <a:endParaRPr lang="vi-VN" sz="2400" dirty="0">
                  <a:solidFill>
                    <a:schemeClr val="bg1"/>
                  </a:solidFill>
                  <a:latin typeface="+mj-lt"/>
                </a:endParaRPr>
              </a:p>
            </p:txBody>
          </p:sp>
        </mc:Choice>
        <mc:Fallback xmlns="">
          <p:sp>
            <p:nvSpPr>
              <p:cNvPr id="3" name="TextBox 2">
                <a:extLst>
                  <a:ext uri="{FF2B5EF4-FFF2-40B4-BE49-F238E27FC236}">
                    <a16:creationId xmlns:a16="http://schemas.microsoft.com/office/drawing/2014/main" id="{12928861-F07F-50A5-C17A-921DBB68E949}"/>
                  </a:ext>
                </a:extLst>
              </p:cNvPr>
              <p:cNvSpPr txBox="1">
                <a:spLocks noRot="1" noChangeAspect="1" noMove="1" noResize="1" noEditPoints="1" noAdjustHandles="1" noChangeArrowheads="1" noChangeShapeType="1" noTextEdit="1"/>
              </p:cNvSpPr>
              <p:nvPr/>
            </p:nvSpPr>
            <p:spPr>
              <a:xfrm>
                <a:off x="6340281" y="1904957"/>
                <a:ext cx="3830266" cy="470000"/>
              </a:xfrm>
              <a:prstGeom prst="rect">
                <a:avLst/>
              </a:prstGeom>
              <a:blipFill>
                <a:blip r:embed="rId1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FA0BC13B-88DA-FF5C-CA90-646686E58F2C}"/>
                  </a:ext>
                </a:extLst>
              </p:cNvPr>
              <p:cNvSpPr txBox="1"/>
              <p:nvPr/>
            </p:nvSpPr>
            <p:spPr>
              <a:xfrm>
                <a:off x="5628704" y="2285919"/>
                <a:ext cx="6094378" cy="853952"/>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Do đó giao điểm của đồ thị hàm số với trục hoành là điểm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26" name="TextBox 25">
                <a:extLst>
                  <a:ext uri="{FF2B5EF4-FFF2-40B4-BE49-F238E27FC236}">
                    <a16:creationId xmlns:a16="http://schemas.microsoft.com/office/drawing/2014/main" id="{FA0BC13B-88DA-FF5C-CA90-646686E58F2C}"/>
                  </a:ext>
                </a:extLst>
              </p:cNvPr>
              <p:cNvSpPr txBox="1">
                <a:spLocks noRot="1" noChangeAspect="1" noMove="1" noResize="1" noEditPoints="1" noAdjustHandles="1" noChangeArrowheads="1" noChangeShapeType="1" noTextEdit="1"/>
              </p:cNvSpPr>
              <p:nvPr/>
            </p:nvSpPr>
            <p:spPr>
              <a:xfrm>
                <a:off x="5628704" y="2285919"/>
                <a:ext cx="6094378" cy="853952"/>
              </a:xfrm>
              <a:prstGeom prst="rect">
                <a:avLst/>
              </a:prstGeom>
              <a:blipFill>
                <a:blip r:embed="rId16"/>
                <a:stretch>
                  <a:fillRect l="-1500" t="-5714" b="-15714"/>
                </a:stretch>
              </a:blipFill>
            </p:spPr>
            <p:txBody>
              <a:bodyPr/>
              <a:lstStyle/>
              <a:p>
                <a:r>
                  <a:rPr lang="vi-VN">
                    <a:noFill/>
                  </a:rPr>
                  <a:t> </a:t>
                </a:r>
              </a:p>
            </p:txBody>
          </p:sp>
        </mc:Fallback>
      </mc:AlternateContent>
      <p:sp>
        <p:nvSpPr>
          <p:cNvPr id="29" name="TextBox 28">
            <a:extLst>
              <a:ext uri="{FF2B5EF4-FFF2-40B4-BE49-F238E27FC236}">
                <a16:creationId xmlns:a16="http://schemas.microsoft.com/office/drawing/2014/main" id="{4DC5AAEA-F567-AE6E-77E3-A5172F589677}"/>
              </a:ext>
            </a:extLst>
          </p:cNvPr>
          <p:cNvSpPr txBox="1"/>
          <p:nvPr/>
        </p:nvSpPr>
        <p:spPr>
          <a:xfrm>
            <a:off x="5616939" y="3039027"/>
            <a:ext cx="6455534"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Đồ thị hàm số có tâm đối xứng là điểm</a:t>
            </a: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D30FD23F-C2FB-F061-F55B-07FCE51BD886}"/>
                  </a:ext>
                </a:extLst>
              </p:cNvPr>
              <p:cNvSpPr txBox="1"/>
              <p:nvPr/>
            </p:nvSpPr>
            <p:spPr>
              <a:xfrm>
                <a:off x="10525321" y="2776678"/>
                <a:ext cx="1717494" cy="1082861"/>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d>
                        <m:d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num>
                            <m:den>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den>
                          </m:f>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7</m:t>
                              </m:r>
                            </m:num>
                            <m:den>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27</m:t>
                              </m:r>
                            </m:den>
                          </m:f>
                        </m:e>
                      </m:d>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1" name="TextBox 30">
                <a:extLst>
                  <a:ext uri="{FF2B5EF4-FFF2-40B4-BE49-F238E27FC236}">
                    <a16:creationId xmlns:a16="http://schemas.microsoft.com/office/drawing/2014/main" id="{D30FD23F-C2FB-F061-F55B-07FCE51BD886}"/>
                  </a:ext>
                </a:extLst>
              </p:cNvPr>
              <p:cNvSpPr txBox="1">
                <a:spLocks noRot="1" noChangeAspect="1" noMove="1" noResize="1" noEditPoints="1" noAdjustHandles="1" noChangeArrowheads="1" noChangeShapeType="1" noTextEdit="1"/>
              </p:cNvSpPr>
              <p:nvPr/>
            </p:nvSpPr>
            <p:spPr>
              <a:xfrm>
                <a:off x="10525321" y="2776678"/>
                <a:ext cx="1717494" cy="1082861"/>
              </a:xfrm>
              <a:prstGeom prst="rect">
                <a:avLst/>
              </a:prstGeom>
              <a:blipFill>
                <a:blip r:embed="rId17"/>
                <a:stretch>
                  <a:fillRect/>
                </a:stretch>
              </a:blipFill>
            </p:spPr>
            <p:txBody>
              <a:bodyPr/>
              <a:lstStyle/>
              <a:p>
                <a:r>
                  <a:rPr lang="vi-VN">
                    <a:noFill/>
                  </a:rPr>
                  <a:t> </a:t>
                </a:r>
              </a:p>
            </p:txBody>
          </p:sp>
        </mc:Fallback>
      </mc:AlternateContent>
      <p:cxnSp>
        <p:nvCxnSpPr>
          <p:cNvPr id="39" name="Straight Arrow Connector 38">
            <a:extLst>
              <a:ext uri="{FF2B5EF4-FFF2-40B4-BE49-F238E27FC236}">
                <a16:creationId xmlns:a16="http://schemas.microsoft.com/office/drawing/2014/main" id="{35DDC668-ECC5-8D3F-9753-9826F0E952F3}"/>
              </a:ext>
            </a:extLst>
          </p:cNvPr>
          <p:cNvCxnSpPr>
            <a:cxnSpLocks/>
          </p:cNvCxnSpPr>
          <p:nvPr/>
        </p:nvCxnSpPr>
        <p:spPr>
          <a:xfrm flipV="1">
            <a:off x="8045465" y="3566160"/>
            <a:ext cx="0" cy="3076366"/>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EF4FF9D1-1181-1DE6-ACCC-6557EC2E2E07}"/>
              </a:ext>
            </a:extLst>
          </p:cNvPr>
          <p:cNvCxnSpPr>
            <a:cxnSpLocks/>
          </p:cNvCxnSpPr>
          <p:nvPr/>
        </p:nvCxnSpPr>
        <p:spPr>
          <a:xfrm>
            <a:off x="6955536" y="5073446"/>
            <a:ext cx="2834640" cy="4849"/>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2F170D0B-CF32-4294-106A-70F908AF440F}"/>
              </a:ext>
            </a:extLst>
          </p:cNvPr>
          <p:cNvSpPr txBox="1"/>
          <p:nvPr/>
        </p:nvSpPr>
        <p:spPr>
          <a:xfrm>
            <a:off x="7637981" y="4654455"/>
            <a:ext cx="407484" cy="461665"/>
          </a:xfrm>
          <a:prstGeom prst="rect">
            <a:avLst/>
          </a:prstGeom>
          <a:noFill/>
        </p:spPr>
        <p:txBody>
          <a:bodyPr wrap="non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O</a:t>
            </a:r>
            <a:endParaRPr lang="vi-VN" sz="2400" i="1" dirty="0">
              <a:solidFill>
                <a:schemeClr val="bg1"/>
              </a:solidFill>
              <a:latin typeface="Times New Roman" panose="02020603050405020304" pitchFamily="18" charset="0"/>
              <a:cs typeface="Times New Roman" panose="02020603050405020304" pitchFamily="18" charset="0"/>
            </a:endParaRPr>
          </a:p>
        </p:txBody>
      </p:sp>
      <p:sp>
        <p:nvSpPr>
          <p:cNvPr id="42" name="Flowchart: Connector 41">
            <a:extLst>
              <a:ext uri="{FF2B5EF4-FFF2-40B4-BE49-F238E27FC236}">
                <a16:creationId xmlns:a16="http://schemas.microsoft.com/office/drawing/2014/main" id="{F5C126CF-FCC0-6F69-75CB-F22B32955601}"/>
              </a:ext>
            </a:extLst>
          </p:cNvPr>
          <p:cNvSpPr/>
          <p:nvPr/>
        </p:nvSpPr>
        <p:spPr>
          <a:xfrm>
            <a:off x="8000715" y="5042481"/>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a:extLst>
              <a:ext uri="{FF2B5EF4-FFF2-40B4-BE49-F238E27FC236}">
                <a16:creationId xmlns:a16="http://schemas.microsoft.com/office/drawing/2014/main" id="{9F15A84A-205E-F090-FBC9-3A0EB2484633}"/>
              </a:ext>
            </a:extLst>
          </p:cNvPr>
          <p:cNvCxnSpPr>
            <a:cxnSpLocks/>
          </p:cNvCxnSpPr>
          <p:nvPr/>
        </p:nvCxnSpPr>
        <p:spPr>
          <a:xfrm flipH="1">
            <a:off x="8000715" y="5239883"/>
            <a:ext cx="564451" cy="3611"/>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8EE2CEDB-70B0-622F-DBD9-D56C122887B5}"/>
              </a:ext>
            </a:extLst>
          </p:cNvPr>
          <p:cNvSpPr txBox="1"/>
          <p:nvPr/>
        </p:nvSpPr>
        <p:spPr>
          <a:xfrm>
            <a:off x="8039100" y="6184197"/>
            <a:ext cx="377026" cy="369332"/>
          </a:xfrm>
          <a:prstGeom prst="rect">
            <a:avLst/>
          </a:prstGeom>
          <a:noFill/>
        </p:spPr>
        <p:txBody>
          <a:bodyPr wrap="none" rtlCol="0">
            <a:spAutoFit/>
          </a:bodyPr>
          <a:lstStyle/>
          <a:p>
            <a:r>
              <a:rPr lang="vi-VN" dirty="0">
                <a:solidFill>
                  <a:schemeClr val="bg1"/>
                </a:solidFill>
                <a:latin typeface="+mj-lt"/>
              </a:rPr>
              <a:t>-2</a:t>
            </a:r>
          </a:p>
        </p:txBody>
      </p:sp>
      <p:cxnSp>
        <p:nvCxnSpPr>
          <p:cNvPr id="45" name="Straight Connector 44">
            <a:extLst>
              <a:ext uri="{FF2B5EF4-FFF2-40B4-BE49-F238E27FC236}">
                <a16:creationId xmlns:a16="http://schemas.microsoft.com/office/drawing/2014/main" id="{EA8F9648-E26B-C667-F81C-356ACC14145F}"/>
              </a:ext>
            </a:extLst>
          </p:cNvPr>
          <p:cNvCxnSpPr>
            <a:cxnSpLocks/>
          </p:cNvCxnSpPr>
          <p:nvPr/>
        </p:nvCxnSpPr>
        <p:spPr>
          <a:xfrm flipH="1">
            <a:off x="7984222" y="6350595"/>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45D7972-BDB0-86A9-A595-A1BE73404875}"/>
              </a:ext>
            </a:extLst>
          </p:cNvPr>
          <p:cNvCxnSpPr>
            <a:cxnSpLocks/>
          </p:cNvCxnSpPr>
          <p:nvPr/>
        </p:nvCxnSpPr>
        <p:spPr>
          <a:xfrm flipH="1">
            <a:off x="7979575" y="5750283"/>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800E2567-0AFF-6177-F49D-50D8A6A373C9}"/>
              </a:ext>
            </a:extLst>
          </p:cNvPr>
          <p:cNvCxnSpPr>
            <a:cxnSpLocks/>
          </p:cNvCxnSpPr>
          <p:nvPr/>
        </p:nvCxnSpPr>
        <p:spPr>
          <a:xfrm flipV="1">
            <a:off x="8712050" y="5013509"/>
            <a:ext cx="0" cy="13347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39A6A66E-9A76-1D51-24D0-1C6F1C705886}"/>
              </a:ext>
            </a:extLst>
          </p:cNvPr>
          <p:cNvCxnSpPr>
            <a:cxnSpLocks/>
          </p:cNvCxnSpPr>
          <p:nvPr/>
        </p:nvCxnSpPr>
        <p:spPr>
          <a:xfrm flipH="1" flipV="1">
            <a:off x="8533477" y="5030981"/>
            <a:ext cx="9868" cy="181498"/>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A5EEDC47-48DE-EA39-EAC8-03B477EC0FE4}"/>
              </a:ext>
            </a:extLst>
          </p:cNvPr>
          <p:cNvSpPr txBox="1"/>
          <p:nvPr/>
        </p:nvSpPr>
        <p:spPr>
          <a:xfrm>
            <a:off x="9193211" y="5075870"/>
            <a:ext cx="300082" cy="369332"/>
          </a:xfrm>
          <a:prstGeom prst="rect">
            <a:avLst/>
          </a:prstGeom>
          <a:noFill/>
        </p:spPr>
        <p:txBody>
          <a:bodyPr wrap="none" rtlCol="0">
            <a:spAutoFit/>
          </a:bodyPr>
          <a:lstStyle/>
          <a:p>
            <a:r>
              <a:rPr lang="vi-VN" dirty="0">
                <a:solidFill>
                  <a:schemeClr val="bg1"/>
                </a:solidFill>
                <a:latin typeface="+mj-lt"/>
              </a:rPr>
              <a:t>2</a:t>
            </a:r>
          </a:p>
        </p:txBody>
      </p:sp>
      <p:sp>
        <p:nvSpPr>
          <p:cNvPr id="53" name="TextBox 52">
            <a:extLst>
              <a:ext uri="{FF2B5EF4-FFF2-40B4-BE49-F238E27FC236}">
                <a16:creationId xmlns:a16="http://schemas.microsoft.com/office/drawing/2014/main" id="{442262C8-68C3-9117-7369-927DBAD574AD}"/>
              </a:ext>
            </a:extLst>
          </p:cNvPr>
          <p:cNvSpPr txBox="1"/>
          <p:nvPr/>
        </p:nvSpPr>
        <p:spPr>
          <a:xfrm>
            <a:off x="8633056" y="5053383"/>
            <a:ext cx="300082" cy="369332"/>
          </a:xfrm>
          <a:prstGeom prst="rect">
            <a:avLst/>
          </a:prstGeom>
          <a:noFill/>
        </p:spPr>
        <p:txBody>
          <a:bodyPr wrap="none" rtlCol="0">
            <a:spAutoFit/>
          </a:bodyPr>
          <a:lstStyle/>
          <a:p>
            <a:r>
              <a:rPr lang="vi-VN" dirty="0">
                <a:solidFill>
                  <a:schemeClr val="bg1"/>
                </a:solidFill>
                <a:latin typeface="+mj-lt"/>
              </a:rPr>
              <a:t>1</a:t>
            </a:r>
          </a:p>
        </p:txBody>
      </p:sp>
      <p:sp>
        <p:nvSpPr>
          <p:cNvPr id="54" name="TextBox 53">
            <a:extLst>
              <a:ext uri="{FF2B5EF4-FFF2-40B4-BE49-F238E27FC236}">
                <a16:creationId xmlns:a16="http://schemas.microsoft.com/office/drawing/2014/main" id="{479B31CE-5E36-1AC3-2DD3-92B648710564}"/>
              </a:ext>
            </a:extLst>
          </p:cNvPr>
          <p:cNvSpPr txBox="1"/>
          <p:nvPr/>
        </p:nvSpPr>
        <p:spPr>
          <a:xfrm>
            <a:off x="7614749" y="5551932"/>
            <a:ext cx="377026" cy="369332"/>
          </a:xfrm>
          <a:prstGeom prst="rect">
            <a:avLst/>
          </a:prstGeom>
          <a:noFill/>
        </p:spPr>
        <p:txBody>
          <a:bodyPr wrap="none" rtlCol="0">
            <a:spAutoFit/>
          </a:bodyPr>
          <a:lstStyle/>
          <a:p>
            <a:r>
              <a:rPr lang="vi-VN" dirty="0">
                <a:solidFill>
                  <a:schemeClr val="bg1"/>
                </a:solidFill>
                <a:latin typeface="+mj-lt"/>
              </a:rPr>
              <a:t>-1</a:t>
            </a:r>
          </a:p>
        </p:txBody>
      </p:sp>
      <p:sp>
        <p:nvSpPr>
          <p:cNvPr id="55" name="TextBox 54">
            <a:extLst>
              <a:ext uri="{FF2B5EF4-FFF2-40B4-BE49-F238E27FC236}">
                <a16:creationId xmlns:a16="http://schemas.microsoft.com/office/drawing/2014/main" id="{58861C3C-CBB2-5DCB-7365-D0FAC997901B}"/>
              </a:ext>
            </a:extLst>
          </p:cNvPr>
          <p:cNvSpPr txBox="1"/>
          <p:nvPr/>
        </p:nvSpPr>
        <p:spPr>
          <a:xfrm>
            <a:off x="7159209" y="5104343"/>
            <a:ext cx="377026" cy="369332"/>
          </a:xfrm>
          <a:prstGeom prst="rect">
            <a:avLst/>
          </a:prstGeom>
          <a:noFill/>
        </p:spPr>
        <p:txBody>
          <a:bodyPr wrap="none" rtlCol="0">
            <a:spAutoFit/>
          </a:bodyPr>
          <a:lstStyle/>
          <a:p>
            <a:r>
              <a:rPr lang="vi-VN" dirty="0">
                <a:solidFill>
                  <a:schemeClr val="bg1"/>
                </a:solidFill>
                <a:latin typeface="+mj-lt"/>
              </a:rPr>
              <a:t>-1</a:t>
            </a:r>
          </a:p>
        </p:txBody>
      </p:sp>
      <p:cxnSp>
        <p:nvCxnSpPr>
          <p:cNvPr id="56" name="Straight Connector 55">
            <a:extLst>
              <a:ext uri="{FF2B5EF4-FFF2-40B4-BE49-F238E27FC236}">
                <a16:creationId xmlns:a16="http://schemas.microsoft.com/office/drawing/2014/main" id="{D01434B8-68BF-FE5E-2E5E-C5BEDB542CE9}"/>
              </a:ext>
            </a:extLst>
          </p:cNvPr>
          <p:cNvCxnSpPr>
            <a:cxnSpLocks/>
          </p:cNvCxnSpPr>
          <p:nvPr/>
        </p:nvCxnSpPr>
        <p:spPr>
          <a:xfrm flipV="1">
            <a:off x="7343742" y="5006710"/>
            <a:ext cx="0" cy="13347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5" name="Freeform: Shape 64">
            <a:extLst>
              <a:ext uri="{FF2B5EF4-FFF2-40B4-BE49-F238E27FC236}">
                <a16:creationId xmlns:a16="http://schemas.microsoft.com/office/drawing/2014/main" id="{C54A0BDA-B3D3-9BB9-1CF0-2FE035AC0AB0}"/>
              </a:ext>
            </a:extLst>
          </p:cNvPr>
          <p:cNvSpPr/>
          <p:nvPr/>
        </p:nvSpPr>
        <p:spPr>
          <a:xfrm>
            <a:off x="7787060" y="3604024"/>
            <a:ext cx="1432560" cy="2930525"/>
          </a:xfrm>
          <a:custGeom>
            <a:avLst/>
            <a:gdLst>
              <a:gd name="connsiteX0" fmla="*/ 0 w 1432560"/>
              <a:gd name="connsiteY0" fmla="*/ 2921000 h 2921000"/>
              <a:gd name="connsiteX1" fmla="*/ 106680 w 1432560"/>
              <a:gd name="connsiteY1" fmla="*/ 2468880 h 2921000"/>
              <a:gd name="connsiteX2" fmla="*/ 370840 w 1432560"/>
              <a:gd name="connsiteY2" fmla="*/ 1960880 h 2921000"/>
              <a:gd name="connsiteX3" fmla="*/ 665480 w 1432560"/>
              <a:gd name="connsiteY3" fmla="*/ 1711960 h 2921000"/>
              <a:gd name="connsiteX4" fmla="*/ 919480 w 1432560"/>
              <a:gd name="connsiteY4" fmla="*/ 1493520 h 2921000"/>
              <a:gd name="connsiteX5" fmla="*/ 1122680 w 1432560"/>
              <a:gd name="connsiteY5" fmla="*/ 1173480 h 2921000"/>
              <a:gd name="connsiteX6" fmla="*/ 1310640 w 1432560"/>
              <a:gd name="connsiteY6" fmla="*/ 563880 h 2921000"/>
              <a:gd name="connsiteX7" fmla="*/ 1432560 w 1432560"/>
              <a:gd name="connsiteY7" fmla="*/ 0 h 2921000"/>
              <a:gd name="connsiteX0" fmla="*/ 0 w 1432560"/>
              <a:gd name="connsiteY0" fmla="*/ 2921000 h 2921000"/>
              <a:gd name="connsiteX1" fmla="*/ 121920 w 1432560"/>
              <a:gd name="connsiteY1" fmla="*/ 2457450 h 2921000"/>
              <a:gd name="connsiteX2" fmla="*/ 370840 w 1432560"/>
              <a:gd name="connsiteY2" fmla="*/ 1960880 h 2921000"/>
              <a:gd name="connsiteX3" fmla="*/ 665480 w 1432560"/>
              <a:gd name="connsiteY3" fmla="*/ 1711960 h 2921000"/>
              <a:gd name="connsiteX4" fmla="*/ 919480 w 1432560"/>
              <a:gd name="connsiteY4" fmla="*/ 1493520 h 2921000"/>
              <a:gd name="connsiteX5" fmla="*/ 1122680 w 1432560"/>
              <a:gd name="connsiteY5" fmla="*/ 1173480 h 2921000"/>
              <a:gd name="connsiteX6" fmla="*/ 1310640 w 1432560"/>
              <a:gd name="connsiteY6" fmla="*/ 563880 h 2921000"/>
              <a:gd name="connsiteX7" fmla="*/ 1432560 w 1432560"/>
              <a:gd name="connsiteY7" fmla="*/ 0 h 2921000"/>
              <a:gd name="connsiteX0" fmla="*/ 0 w 1432560"/>
              <a:gd name="connsiteY0" fmla="*/ 2921000 h 2921000"/>
              <a:gd name="connsiteX1" fmla="*/ 121920 w 1432560"/>
              <a:gd name="connsiteY1" fmla="*/ 2457450 h 2921000"/>
              <a:gd name="connsiteX2" fmla="*/ 378460 w 1432560"/>
              <a:gd name="connsiteY2" fmla="*/ 1958975 h 2921000"/>
              <a:gd name="connsiteX3" fmla="*/ 665480 w 1432560"/>
              <a:gd name="connsiteY3" fmla="*/ 1711960 h 2921000"/>
              <a:gd name="connsiteX4" fmla="*/ 919480 w 1432560"/>
              <a:gd name="connsiteY4" fmla="*/ 1493520 h 2921000"/>
              <a:gd name="connsiteX5" fmla="*/ 1122680 w 1432560"/>
              <a:gd name="connsiteY5" fmla="*/ 1173480 h 2921000"/>
              <a:gd name="connsiteX6" fmla="*/ 1310640 w 1432560"/>
              <a:gd name="connsiteY6" fmla="*/ 563880 h 2921000"/>
              <a:gd name="connsiteX7" fmla="*/ 1432560 w 1432560"/>
              <a:gd name="connsiteY7" fmla="*/ 0 h 2921000"/>
              <a:gd name="connsiteX0" fmla="*/ 0 w 1432560"/>
              <a:gd name="connsiteY0" fmla="*/ 2921000 h 2921000"/>
              <a:gd name="connsiteX1" fmla="*/ 121920 w 1432560"/>
              <a:gd name="connsiteY1" fmla="*/ 2457450 h 2921000"/>
              <a:gd name="connsiteX2" fmla="*/ 378460 w 1432560"/>
              <a:gd name="connsiteY2" fmla="*/ 1958975 h 2921000"/>
              <a:gd name="connsiteX3" fmla="*/ 640715 w 1432560"/>
              <a:gd name="connsiteY3" fmla="*/ 1715770 h 2921000"/>
              <a:gd name="connsiteX4" fmla="*/ 919480 w 1432560"/>
              <a:gd name="connsiteY4" fmla="*/ 1493520 h 2921000"/>
              <a:gd name="connsiteX5" fmla="*/ 1122680 w 1432560"/>
              <a:gd name="connsiteY5" fmla="*/ 1173480 h 2921000"/>
              <a:gd name="connsiteX6" fmla="*/ 1310640 w 1432560"/>
              <a:gd name="connsiteY6" fmla="*/ 563880 h 2921000"/>
              <a:gd name="connsiteX7" fmla="*/ 1432560 w 1432560"/>
              <a:gd name="connsiteY7" fmla="*/ 0 h 2921000"/>
              <a:gd name="connsiteX0" fmla="*/ 0 w 1432560"/>
              <a:gd name="connsiteY0" fmla="*/ 2921000 h 2921000"/>
              <a:gd name="connsiteX1" fmla="*/ 121920 w 1432560"/>
              <a:gd name="connsiteY1" fmla="*/ 2457450 h 2921000"/>
              <a:gd name="connsiteX2" fmla="*/ 378460 w 1432560"/>
              <a:gd name="connsiteY2" fmla="*/ 1958975 h 2921000"/>
              <a:gd name="connsiteX3" fmla="*/ 635000 w 1432560"/>
              <a:gd name="connsiteY3" fmla="*/ 1715770 h 2921000"/>
              <a:gd name="connsiteX4" fmla="*/ 919480 w 1432560"/>
              <a:gd name="connsiteY4" fmla="*/ 1493520 h 2921000"/>
              <a:gd name="connsiteX5" fmla="*/ 1122680 w 1432560"/>
              <a:gd name="connsiteY5" fmla="*/ 1173480 h 2921000"/>
              <a:gd name="connsiteX6" fmla="*/ 1310640 w 1432560"/>
              <a:gd name="connsiteY6" fmla="*/ 563880 h 2921000"/>
              <a:gd name="connsiteX7" fmla="*/ 1432560 w 1432560"/>
              <a:gd name="connsiteY7" fmla="*/ 0 h 2921000"/>
              <a:gd name="connsiteX0" fmla="*/ 0 w 1432560"/>
              <a:gd name="connsiteY0" fmla="*/ 2921000 h 2921000"/>
              <a:gd name="connsiteX1" fmla="*/ 121920 w 1432560"/>
              <a:gd name="connsiteY1" fmla="*/ 2457450 h 2921000"/>
              <a:gd name="connsiteX2" fmla="*/ 378460 w 1432560"/>
              <a:gd name="connsiteY2" fmla="*/ 1958975 h 2921000"/>
              <a:gd name="connsiteX3" fmla="*/ 635000 w 1432560"/>
              <a:gd name="connsiteY3" fmla="*/ 1715770 h 2921000"/>
              <a:gd name="connsiteX4" fmla="*/ 919480 w 1432560"/>
              <a:gd name="connsiteY4" fmla="*/ 1493520 h 2921000"/>
              <a:gd name="connsiteX5" fmla="*/ 1122680 w 1432560"/>
              <a:gd name="connsiteY5" fmla="*/ 1158240 h 2921000"/>
              <a:gd name="connsiteX6" fmla="*/ 1310640 w 1432560"/>
              <a:gd name="connsiteY6" fmla="*/ 563880 h 2921000"/>
              <a:gd name="connsiteX7" fmla="*/ 1432560 w 1432560"/>
              <a:gd name="connsiteY7" fmla="*/ 0 h 2921000"/>
              <a:gd name="connsiteX0" fmla="*/ 0 w 1432560"/>
              <a:gd name="connsiteY0" fmla="*/ 2921000 h 2921000"/>
              <a:gd name="connsiteX1" fmla="*/ 121920 w 1432560"/>
              <a:gd name="connsiteY1" fmla="*/ 2457450 h 2921000"/>
              <a:gd name="connsiteX2" fmla="*/ 240030 w 1432560"/>
              <a:gd name="connsiteY2" fmla="*/ 2177415 h 2921000"/>
              <a:gd name="connsiteX3" fmla="*/ 378460 w 1432560"/>
              <a:gd name="connsiteY3" fmla="*/ 1958975 h 2921000"/>
              <a:gd name="connsiteX4" fmla="*/ 635000 w 1432560"/>
              <a:gd name="connsiteY4" fmla="*/ 1715770 h 2921000"/>
              <a:gd name="connsiteX5" fmla="*/ 919480 w 1432560"/>
              <a:gd name="connsiteY5" fmla="*/ 1493520 h 2921000"/>
              <a:gd name="connsiteX6" fmla="*/ 1122680 w 1432560"/>
              <a:gd name="connsiteY6" fmla="*/ 1158240 h 2921000"/>
              <a:gd name="connsiteX7" fmla="*/ 1310640 w 1432560"/>
              <a:gd name="connsiteY7" fmla="*/ 563880 h 2921000"/>
              <a:gd name="connsiteX8" fmla="*/ 1432560 w 1432560"/>
              <a:gd name="connsiteY8" fmla="*/ 0 h 2921000"/>
              <a:gd name="connsiteX0" fmla="*/ 0 w 1432560"/>
              <a:gd name="connsiteY0" fmla="*/ 2921000 h 2921000"/>
              <a:gd name="connsiteX1" fmla="*/ 121920 w 1432560"/>
              <a:gd name="connsiteY1" fmla="*/ 2457450 h 2921000"/>
              <a:gd name="connsiteX2" fmla="*/ 240030 w 1432560"/>
              <a:gd name="connsiteY2" fmla="*/ 2177415 h 2921000"/>
              <a:gd name="connsiteX3" fmla="*/ 387985 w 1432560"/>
              <a:gd name="connsiteY3" fmla="*/ 1960880 h 2921000"/>
              <a:gd name="connsiteX4" fmla="*/ 635000 w 1432560"/>
              <a:gd name="connsiteY4" fmla="*/ 1715770 h 2921000"/>
              <a:gd name="connsiteX5" fmla="*/ 919480 w 1432560"/>
              <a:gd name="connsiteY5" fmla="*/ 1493520 h 2921000"/>
              <a:gd name="connsiteX6" fmla="*/ 1122680 w 1432560"/>
              <a:gd name="connsiteY6" fmla="*/ 1158240 h 2921000"/>
              <a:gd name="connsiteX7" fmla="*/ 1310640 w 1432560"/>
              <a:gd name="connsiteY7" fmla="*/ 563880 h 2921000"/>
              <a:gd name="connsiteX8" fmla="*/ 1432560 w 1432560"/>
              <a:gd name="connsiteY8" fmla="*/ 0 h 2921000"/>
              <a:gd name="connsiteX0" fmla="*/ 0 w 1432560"/>
              <a:gd name="connsiteY0" fmla="*/ 2921000 h 2921000"/>
              <a:gd name="connsiteX1" fmla="*/ 121920 w 1432560"/>
              <a:gd name="connsiteY1" fmla="*/ 2457450 h 2921000"/>
              <a:gd name="connsiteX2" fmla="*/ 240030 w 1432560"/>
              <a:gd name="connsiteY2" fmla="*/ 2177415 h 2921000"/>
              <a:gd name="connsiteX3" fmla="*/ 389890 w 1432560"/>
              <a:gd name="connsiteY3" fmla="*/ 1957070 h 2921000"/>
              <a:gd name="connsiteX4" fmla="*/ 635000 w 1432560"/>
              <a:gd name="connsiteY4" fmla="*/ 1715770 h 2921000"/>
              <a:gd name="connsiteX5" fmla="*/ 919480 w 1432560"/>
              <a:gd name="connsiteY5" fmla="*/ 1493520 h 2921000"/>
              <a:gd name="connsiteX6" fmla="*/ 1122680 w 1432560"/>
              <a:gd name="connsiteY6" fmla="*/ 1158240 h 2921000"/>
              <a:gd name="connsiteX7" fmla="*/ 1310640 w 1432560"/>
              <a:gd name="connsiteY7" fmla="*/ 563880 h 2921000"/>
              <a:gd name="connsiteX8" fmla="*/ 1432560 w 1432560"/>
              <a:gd name="connsiteY8" fmla="*/ 0 h 2921000"/>
              <a:gd name="connsiteX0" fmla="*/ 0 w 1432560"/>
              <a:gd name="connsiteY0" fmla="*/ 2921000 h 2921000"/>
              <a:gd name="connsiteX1" fmla="*/ 121920 w 1432560"/>
              <a:gd name="connsiteY1" fmla="*/ 2457450 h 2921000"/>
              <a:gd name="connsiteX2" fmla="*/ 240030 w 1432560"/>
              <a:gd name="connsiteY2" fmla="*/ 2177415 h 2921000"/>
              <a:gd name="connsiteX3" fmla="*/ 389890 w 1432560"/>
              <a:gd name="connsiteY3" fmla="*/ 1957070 h 2921000"/>
              <a:gd name="connsiteX4" fmla="*/ 591185 w 1432560"/>
              <a:gd name="connsiteY4" fmla="*/ 1746250 h 2921000"/>
              <a:gd name="connsiteX5" fmla="*/ 919480 w 1432560"/>
              <a:gd name="connsiteY5" fmla="*/ 1493520 h 2921000"/>
              <a:gd name="connsiteX6" fmla="*/ 1122680 w 1432560"/>
              <a:gd name="connsiteY6" fmla="*/ 1158240 h 2921000"/>
              <a:gd name="connsiteX7" fmla="*/ 1310640 w 1432560"/>
              <a:gd name="connsiteY7" fmla="*/ 563880 h 2921000"/>
              <a:gd name="connsiteX8" fmla="*/ 1432560 w 1432560"/>
              <a:gd name="connsiteY8" fmla="*/ 0 h 2921000"/>
              <a:gd name="connsiteX0" fmla="*/ 0 w 1432560"/>
              <a:gd name="connsiteY0" fmla="*/ 2921000 h 2921000"/>
              <a:gd name="connsiteX1" fmla="*/ 121920 w 1432560"/>
              <a:gd name="connsiteY1" fmla="*/ 2457450 h 2921000"/>
              <a:gd name="connsiteX2" fmla="*/ 240030 w 1432560"/>
              <a:gd name="connsiteY2" fmla="*/ 2177415 h 2921000"/>
              <a:gd name="connsiteX3" fmla="*/ 389890 w 1432560"/>
              <a:gd name="connsiteY3" fmla="*/ 1957070 h 2921000"/>
              <a:gd name="connsiteX4" fmla="*/ 591185 w 1432560"/>
              <a:gd name="connsiteY4" fmla="*/ 1746250 h 2921000"/>
              <a:gd name="connsiteX5" fmla="*/ 756285 w 1432560"/>
              <a:gd name="connsiteY5" fmla="*/ 1634490 h 2921000"/>
              <a:gd name="connsiteX6" fmla="*/ 919480 w 1432560"/>
              <a:gd name="connsiteY6" fmla="*/ 1493520 h 2921000"/>
              <a:gd name="connsiteX7" fmla="*/ 1122680 w 1432560"/>
              <a:gd name="connsiteY7" fmla="*/ 1158240 h 2921000"/>
              <a:gd name="connsiteX8" fmla="*/ 1310640 w 1432560"/>
              <a:gd name="connsiteY8" fmla="*/ 563880 h 2921000"/>
              <a:gd name="connsiteX9" fmla="*/ 1432560 w 1432560"/>
              <a:gd name="connsiteY9" fmla="*/ 0 h 2921000"/>
              <a:gd name="connsiteX0" fmla="*/ 0 w 1432560"/>
              <a:gd name="connsiteY0" fmla="*/ 2921000 h 2921000"/>
              <a:gd name="connsiteX1" fmla="*/ 121920 w 1432560"/>
              <a:gd name="connsiteY1" fmla="*/ 2457450 h 2921000"/>
              <a:gd name="connsiteX2" fmla="*/ 240030 w 1432560"/>
              <a:gd name="connsiteY2" fmla="*/ 2177415 h 2921000"/>
              <a:gd name="connsiteX3" fmla="*/ 389890 w 1432560"/>
              <a:gd name="connsiteY3" fmla="*/ 1957070 h 2921000"/>
              <a:gd name="connsiteX4" fmla="*/ 591185 w 1432560"/>
              <a:gd name="connsiteY4" fmla="*/ 1746250 h 2921000"/>
              <a:gd name="connsiteX5" fmla="*/ 756285 w 1432560"/>
              <a:gd name="connsiteY5" fmla="*/ 1634490 h 2921000"/>
              <a:gd name="connsiteX6" fmla="*/ 919480 w 1432560"/>
              <a:gd name="connsiteY6" fmla="*/ 1478280 h 2921000"/>
              <a:gd name="connsiteX7" fmla="*/ 1122680 w 1432560"/>
              <a:gd name="connsiteY7" fmla="*/ 1158240 h 2921000"/>
              <a:gd name="connsiteX8" fmla="*/ 1310640 w 1432560"/>
              <a:gd name="connsiteY8" fmla="*/ 563880 h 2921000"/>
              <a:gd name="connsiteX9" fmla="*/ 1432560 w 1432560"/>
              <a:gd name="connsiteY9" fmla="*/ 0 h 2921000"/>
              <a:gd name="connsiteX0" fmla="*/ 0 w 1432560"/>
              <a:gd name="connsiteY0" fmla="*/ 2921000 h 2921000"/>
              <a:gd name="connsiteX1" fmla="*/ 121920 w 1432560"/>
              <a:gd name="connsiteY1" fmla="*/ 2457450 h 2921000"/>
              <a:gd name="connsiteX2" fmla="*/ 240030 w 1432560"/>
              <a:gd name="connsiteY2" fmla="*/ 2177415 h 2921000"/>
              <a:gd name="connsiteX3" fmla="*/ 389890 w 1432560"/>
              <a:gd name="connsiteY3" fmla="*/ 1957070 h 2921000"/>
              <a:gd name="connsiteX4" fmla="*/ 591185 w 1432560"/>
              <a:gd name="connsiteY4" fmla="*/ 1746250 h 2921000"/>
              <a:gd name="connsiteX5" fmla="*/ 756285 w 1432560"/>
              <a:gd name="connsiteY5" fmla="*/ 1634490 h 2921000"/>
              <a:gd name="connsiteX6" fmla="*/ 919480 w 1432560"/>
              <a:gd name="connsiteY6" fmla="*/ 1478280 h 2921000"/>
              <a:gd name="connsiteX7" fmla="*/ 1122680 w 1432560"/>
              <a:gd name="connsiteY7" fmla="*/ 1158240 h 2921000"/>
              <a:gd name="connsiteX8" fmla="*/ 1318260 w 1432560"/>
              <a:gd name="connsiteY8" fmla="*/ 569595 h 2921000"/>
              <a:gd name="connsiteX9" fmla="*/ 1432560 w 1432560"/>
              <a:gd name="connsiteY9" fmla="*/ 0 h 2921000"/>
              <a:gd name="connsiteX0" fmla="*/ 0 w 1432560"/>
              <a:gd name="connsiteY0" fmla="*/ 2930525 h 2930525"/>
              <a:gd name="connsiteX1" fmla="*/ 121920 w 1432560"/>
              <a:gd name="connsiteY1" fmla="*/ 2466975 h 2930525"/>
              <a:gd name="connsiteX2" fmla="*/ 240030 w 1432560"/>
              <a:gd name="connsiteY2" fmla="*/ 2186940 h 2930525"/>
              <a:gd name="connsiteX3" fmla="*/ 389890 w 1432560"/>
              <a:gd name="connsiteY3" fmla="*/ 1966595 h 2930525"/>
              <a:gd name="connsiteX4" fmla="*/ 591185 w 1432560"/>
              <a:gd name="connsiteY4" fmla="*/ 1755775 h 2930525"/>
              <a:gd name="connsiteX5" fmla="*/ 756285 w 1432560"/>
              <a:gd name="connsiteY5" fmla="*/ 1644015 h 2930525"/>
              <a:gd name="connsiteX6" fmla="*/ 919480 w 1432560"/>
              <a:gd name="connsiteY6" fmla="*/ 1487805 h 2930525"/>
              <a:gd name="connsiteX7" fmla="*/ 1122680 w 1432560"/>
              <a:gd name="connsiteY7" fmla="*/ 1167765 h 2930525"/>
              <a:gd name="connsiteX8" fmla="*/ 1318260 w 1432560"/>
              <a:gd name="connsiteY8" fmla="*/ 579120 h 2930525"/>
              <a:gd name="connsiteX9" fmla="*/ 1432560 w 1432560"/>
              <a:gd name="connsiteY9" fmla="*/ 0 h 2930525"/>
              <a:gd name="connsiteX0" fmla="*/ 0 w 1432560"/>
              <a:gd name="connsiteY0" fmla="*/ 2930525 h 2930525"/>
              <a:gd name="connsiteX1" fmla="*/ 121920 w 1432560"/>
              <a:gd name="connsiteY1" fmla="*/ 2466975 h 2930525"/>
              <a:gd name="connsiteX2" fmla="*/ 240030 w 1432560"/>
              <a:gd name="connsiteY2" fmla="*/ 2186940 h 2930525"/>
              <a:gd name="connsiteX3" fmla="*/ 397510 w 1432560"/>
              <a:gd name="connsiteY3" fmla="*/ 1951355 h 2930525"/>
              <a:gd name="connsiteX4" fmla="*/ 591185 w 1432560"/>
              <a:gd name="connsiteY4" fmla="*/ 1755775 h 2930525"/>
              <a:gd name="connsiteX5" fmla="*/ 756285 w 1432560"/>
              <a:gd name="connsiteY5" fmla="*/ 1644015 h 2930525"/>
              <a:gd name="connsiteX6" fmla="*/ 919480 w 1432560"/>
              <a:gd name="connsiteY6" fmla="*/ 1487805 h 2930525"/>
              <a:gd name="connsiteX7" fmla="*/ 1122680 w 1432560"/>
              <a:gd name="connsiteY7" fmla="*/ 1167765 h 2930525"/>
              <a:gd name="connsiteX8" fmla="*/ 1318260 w 1432560"/>
              <a:gd name="connsiteY8" fmla="*/ 579120 h 2930525"/>
              <a:gd name="connsiteX9" fmla="*/ 1432560 w 1432560"/>
              <a:gd name="connsiteY9" fmla="*/ 0 h 2930525"/>
              <a:gd name="connsiteX0" fmla="*/ 0 w 1432560"/>
              <a:gd name="connsiteY0" fmla="*/ 2930525 h 2930525"/>
              <a:gd name="connsiteX1" fmla="*/ 121920 w 1432560"/>
              <a:gd name="connsiteY1" fmla="*/ 2466975 h 2930525"/>
              <a:gd name="connsiteX2" fmla="*/ 240030 w 1432560"/>
              <a:gd name="connsiteY2" fmla="*/ 2186940 h 2930525"/>
              <a:gd name="connsiteX3" fmla="*/ 397510 w 1432560"/>
              <a:gd name="connsiteY3" fmla="*/ 1951355 h 2930525"/>
              <a:gd name="connsiteX4" fmla="*/ 598805 w 1432560"/>
              <a:gd name="connsiteY4" fmla="*/ 1759585 h 2930525"/>
              <a:gd name="connsiteX5" fmla="*/ 756285 w 1432560"/>
              <a:gd name="connsiteY5" fmla="*/ 1644015 h 2930525"/>
              <a:gd name="connsiteX6" fmla="*/ 919480 w 1432560"/>
              <a:gd name="connsiteY6" fmla="*/ 1487805 h 2930525"/>
              <a:gd name="connsiteX7" fmla="*/ 1122680 w 1432560"/>
              <a:gd name="connsiteY7" fmla="*/ 1167765 h 2930525"/>
              <a:gd name="connsiteX8" fmla="*/ 1318260 w 1432560"/>
              <a:gd name="connsiteY8" fmla="*/ 579120 h 2930525"/>
              <a:gd name="connsiteX9" fmla="*/ 1432560 w 1432560"/>
              <a:gd name="connsiteY9" fmla="*/ 0 h 2930525"/>
              <a:gd name="connsiteX0" fmla="*/ 0 w 1432560"/>
              <a:gd name="connsiteY0" fmla="*/ 2930525 h 2930525"/>
              <a:gd name="connsiteX1" fmla="*/ 121920 w 1432560"/>
              <a:gd name="connsiteY1" fmla="*/ 2466975 h 2930525"/>
              <a:gd name="connsiteX2" fmla="*/ 240030 w 1432560"/>
              <a:gd name="connsiteY2" fmla="*/ 2186940 h 2930525"/>
              <a:gd name="connsiteX3" fmla="*/ 397510 w 1432560"/>
              <a:gd name="connsiteY3" fmla="*/ 1951355 h 2930525"/>
              <a:gd name="connsiteX4" fmla="*/ 585470 w 1432560"/>
              <a:gd name="connsiteY4" fmla="*/ 1751965 h 2930525"/>
              <a:gd name="connsiteX5" fmla="*/ 756285 w 1432560"/>
              <a:gd name="connsiteY5" fmla="*/ 1644015 h 2930525"/>
              <a:gd name="connsiteX6" fmla="*/ 919480 w 1432560"/>
              <a:gd name="connsiteY6" fmla="*/ 1487805 h 2930525"/>
              <a:gd name="connsiteX7" fmla="*/ 1122680 w 1432560"/>
              <a:gd name="connsiteY7" fmla="*/ 1167765 h 2930525"/>
              <a:gd name="connsiteX8" fmla="*/ 1318260 w 1432560"/>
              <a:gd name="connsiteY8" fmla="*/ 579120 h 2930525"/>
              <a:gd name="connsiteX9" fmla="*/ 1432560 w 1432560"/>
              <a:gd name="connsiteY9" fmla="*/ 0 h 293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2930525">
                <a:moveTo>
                  <a:pt x="0" y="2930525"/>
                </a:moveTo>
                <a:cubicBezTo>
                  <a:pt x="22436" y="2784475"/>
                  <a:pt x="81915" y="2590906"/>
                  <a:pt x="121920" y="2466975"/>
                </a:cubicBezTo>
                <a:cubicBezTo>
                  <a:pt x="161925" y="2343044"/>
                  <a:pt x="197273" y="2270019"/>
                  <a:pt x="240030" y="2186940"/>
                </a:cubicBezTo>
                <a:cubicBezTo>
                  <a:pt x="282787" y="2103861"/>
                  <a:pt x="339937" y="2023851"/>
                  <a:pt x="397510" y="1951355"/>
                </a:cubicBezTo>
                <a:cubicBezTo>
                  <a:pt x="455083" y="1878859"/>
                  <a:pt x="525674" y="1803188"/>
                  <a:pt x="585470" y="1751965"/>
                </a:cubicBezTo>
                <a:cubicBezTo>
                  <a:pt x="645266" y="1700742"/>
                  <a:pt x="701569" y="1686137"/>
                  <a:pt x="756285" y="1644015"/>
                </a:cubicBezTo>
                <a:cubicBezTo>
                  <a:pt x="811001" y="1601893"/>
                  <a:pt x="858414" y="1567180"/>
                  <a:pt x="919480" y="1487805"/>
                </a:cubicBezTo>
                <a:cubicBezTo>
                  <a:pt x="980546" y="1408430"/>
                  <a:pt x="1056217" y="1319212"/>
                  <a:pt x="1122680" y="1167765"/>
                </a:cubicBezTo>
                <a:cubicBezTo>
                  <a:pt x="1189143" y="1016318"/>
                  <a:pt x="1266613" y="774700"/>
                  <a:pt x="1318260" y="579120"/>
                </a:cubicBezTo>
                <a:cubicBezTo>
                  <a:pt x="1369907" y="383540"/>
                  <a:pt x="1397423" y="184150"/>
                  <a:pt x="1432560" y="0"/>
                </a:cubicBezTo>
              </a:path>
            </a:pathLst>
          </a:cu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66" name="Flowchart: Connector 65">
            <a:extLst>
              <a:ext uri="{FF2B5EF4-FFF2-40B4-BE49-F238E27FC236}">
                <a16:creationId xmlns:a16="http://schemas.microsoft.com/office/drawing/2014/main" id="{AE35BFC1-8A9E-DDC3-C8EA-7906349BC008}"/>
              </a:ext>
            </a:extLst>
          </p:cNvPr>
          <p:cNvSpPr/>
          <p:nvPr/>
        </p:nvSpPr>
        <p:spPr>
          <a:xfrm>
            <a:off x="8505334" y="5197679"/>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lowchart: Connector 66">
            <a:extLst>
              <a:ext uri="{FF2B5EF4-FFF2-40B4-BE49-F238E27FC236}">
                <a16:creationId xmlns:a16="http://schemas.microsoft.com/office/drawing/2014/main" id="{07C169C9-94F0-5DA3-F9DC-1546A5072F70}"/>
              </a:ext>
            </a:extLst>
          </p:cNvPr>
          <p:cNvSpPr/>
          <p:nvPr/>
        </p:nvSpPr>
        <p:spPr>
          <a:xfrm>
            <a:off x="8671245" y="5040583"/>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lowchart: Connector 67">
            <a:extLst>
              <a:ext uri="{FF2B5EF4-FFF2-40B4-BE49-F238E27FC236}">
                <a16:creationId xmlns:a16="http://schemas.microsoft.com/office/drawing/2014/main" id="{1DDD6F14-4D42-1E7C-62BF-4CE9D4053656}"/>
              </a:ext>
            </a:extLst>
          </p:cNvPr>
          <p:cNvSpPr/>
          <p:nvPr/>
        </p:nvSpPr>
        <p:spPr>
          <a:xfrm>
            <a:off x="8005795" y="5707434"/>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0" name="Straight Connector 69">
            <a:extLst>
              <a:ext uri="{FF2B5EF4-FFF2-40B4-BE49-F238E27FC236}">
                <a16:creationId xmlns:a16="http://schemas.microsoft.com/office/drawing/2014/main" id="{40977D5A-F376-010B-DBE4-62E0E3341FDB}"/>
              </a:ext>
            </a:extLst>
          </p:cNvPr>
          <p:cNvCxnSpPr>
            <a:cxnSpLocks/>
          </p:cNvCxnSpPr>
          <p:nvPr/>
        </p:nvCxnSpPr>
        <p:spPr>
          <a:xfrm flipV="1">
            <a:off x="9380822" y="5012710"/>
            <a:ext cx="0" cy="13347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3873BCE6-BA77-8C74-5B63-ED9C2D992976}"/>
                  </a:ext>
                </a:extLst>
              </p:cNvPr>
              <p:cNvSpPr txBox="1"/>
              <p:nvPr/>
            </p:nvSpPr>
            <p:spPr>
              <a:xfrm>
                <a:off x="7475244" y="5054547"/>
                <a:ext cx="553701" cy="55335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1600" b="0" i="1" kern="100" smtClean="0">
                          <a:solidFill>
                            <a:schemeClr val="bg1"/>
                          </a:solidFill>
                          <a:effectLst/>
                          <a:latin typeface="Cambria Math" panose="02040503050406030204" pitchFamily="18" charset="0"/>
                          <a:cs typeface="Times New Roman" panose="02020603050405020304" pitchFamily="18" charset="0"/>
                        </a:rPr>
                        <m:t>−</m:t>
                      </m:r>
                      <m:f>
                        <m:fPr>
                          <m:ctrlPr>
                            <a:rPr lang="vi-VN" sz="1600" i="1" kern="100" smtClean="0">
                              <a:solidFill>
                                <a:schemeClr val="bg1"/>
                              </a:solidFill>
                              <a:effectLst/>
                              <a:latin typeface="Cambria Math" panose="02040503050406030204" pitchFamily="18" charset="0"/>
                              <a:cs typeface="Times New Roman" panose="02020603050405020304" pitchFamily="18" charset="0"/>
                            </a:rPr>
                          </m:ctrlPr>
                        </m:fPr>
                        <m:num>
                          <m:r>
                            <a:rPr lang="vi-VN" sz="1600" b="0" i="1" kern="100" smtClean="0">
                              <a:solidFill>
                                <a:schemeClr val="bg1"/>
                              </a:solidFill>
                              <a:effectLst/>
                              <a:latin typeface="Cambria Math" panose="02040503050406030204" pitchFamily="18" charset="0"/>
                              <a:cs typeface="Times New Roman" panose="02020603050405020304" pitchFamily="18" charset="0"/>
                            </a:rPr>
                            <m:t>7</m:t>
                          </m:r>
                        </m:num>
                        <m:den>
                          <m:r>
                            <a:rPr lang="vi-VN" sz="1600" b="0" i="1" kern="100" smtClean="0">
                              <a:solidFill>
                                <a:schemeClr val="bg1"/>
                              </a:solidFill>
                              <a:effectLst/>
                              <a:latin typeface="Cambria Math" panose="02040503050406030204" pitchFamily="18" charset="0"/>
                              <a:cs typeface="Times New Roman" panose="02020603050405020304" pitchFamily="18" charset="0"/>
                            </a:rPr>
                            <m:t>27</m:t>
                          </m:r>
                        </m:den>
                      </m:f>
                    </m:oMath>
                  </m:oMathPara>
                </a14:m>
                <a:endParaRPr lang="vi-VN" sz="1600" dirty="0"/>
              </a:p>
            </p:txBody>
          </p:sp>
        </mc:Choice>
        <mc:Fallback xmlns="">
          <p:sp>
            <p:nvSpPr>
              <p:cNvPr id="72" name="TextBox 71">
                <a:extLst>
                  <a:ext uri="{FF2B5EF4-FFF2-40B4-BE49-F238E27FC236}">
                    <a16:creationId xmlns:a16="http://schemas.microsoft.com/office/drawing/2014/main" id="{3873BCE6-BA77-8C74-5B63-ED9C2D992976}"/>
                  </a:ext>
                </a:extLst>
              </p:cNvPr>
              <p:cNvSpPr txBox="1">
                <a:spLocks noRot="1" noChangeAspect="1" noMove="1" noResize="1" noEditPoints="1" noAdjustHandles="1" noChangeArrowheads="1" noChangeShapeType="1" noTextEdit="1"/>
              </p:cNvSpPr>
              <p:nvPr/>
            </p:nvSpPr>
            <p:spPr>
              <a:xfrm>
                <a:off x="7475244" y="5054547"/>
                <a:ext cx="553701" cy="553357"/>
              </a:xfrm>
              <a:prstGeom prst="rect">
                <a:avLst/>
              </a:prstGeom>
              <a:blipFill>
                <a:blip r:embed="rId1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54D33B99-6F7D-413E-983A-6FC1C0B28FE5}"/>
                  </a:ext>
                </a:extLst>
              </p:cNvPr>
              <p:cNvSpPr txBox="1"/>
              <p:nvPr/>
            </p:nvSpPr>
            <p:spPr>
              <a:xfrm>
                <a:off x="8242600" y="4498423"/>
                <a:ext cx="553701" cy="55496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vi-VN" sz="1600" i="1" kern="100" smtClean="0">
                              <a:solidFill>
                                <a:schemeClr val="bg1"/>
                              </a:solidFill>
                              <a:effectLst/>
                              <a:latin typeface="Cambria Math" panose="02040503050406030204" pitchFamily="18" charset="0"/>
                              <a:cs typeface="Times New Roman" panose="02020603050405020304" pitchFamily="18" charset="0"/>
                            </a:rPr>
                          </m:ctrlPr>
                        </m:fPr>
                        <m:num>
                          <m:r>
                            <a:rPr lang="vi-VN" sz="1600" b="0" i="1" kern="100" smtClean="0">
                              <a:solidFill>
                                <a:schemeClr val="bg1"/>
                              </a:solidFill>
                              <a:effectLst/>
                              <a:latin typeface="Cambria Math" panose="02040503050406030204" pitchFamily="18" charset="0"/>
                              <a:cs typeface="Times New Roman" panose="02020603050405020304" pitchFamily="18" charset="0"/>
                            </a:rPr>
                            <m:t>2</m:t>
                          </m:r>
                        </m:num>
                        <m:den>
                          <m:r>
                            <a:rPr lang="vi-VN" sz="1600" b="0" i="1" kern="100" smtClean="0">
                              <a:solidFill>
                                <a:schemeClr val="bg1"/>
                              </a:solidFill>
                              <a:effectLst/>
                              <a:latin typeface="Cambria Math" panose="02040503050406030204" pitchFamily="18" charset="0"/>
                              <a:cs typeface="Times New Roman" panose="02020603050405020304" pitchFamily="18" charset="0"/>
                            </a:rPr>
                            <m:t>3</m:t>
                          </m:r>
                        </m:den>
                      </m:f>
                    </m:oMath>
                  </m:oMathPara>
                </a14:m>
                <a:endParaRPr lang="vi-VN" sz="1600" dirty="0"/>
              </a:p>
            </p:txBody>
          </p:sp>
        </mc:Choice>
        <mc:Fallback xmlns="">
          <p:sp>
            <p:nvSpPr>
              <p:cNvPr id="73" name="TextBox 72">
                <a:extLst>
                  <a:ext uri="{FF2B5EF4-FFF2-40B4-BE49-F238E27FC236}">
                    <a16:creationId xmlns:a16="http://schemas.microsoft.com/office/drawing/2014/main" id="{54D33B99-6F7D-413E-983A-6FC1C0B28FE5}"/>
                  </a:ext>
                </a:extLst>
              </p:cNvPr>
              <p:cNvSpPr txBox="1">
                <a:spLocks noRot="1" noChangeAspect="1" noMove="1" noResize="1" noEditPoints="1" noAdjustHandles="1" noChangeArrowheads="1" noChangeShapeType="1" noTextEdit="1"/>
              </p:cNvSpPr>
              <p:nvPr/>
            </p:nvSpPr>
            <p:spPr>
              <a:xfrm>
                <a:off x="8242600" y="4498423"/>
                <a:ext cx="553701" cy="554960"/>
              </a:xfrm>
              <a:prstGeom prst="rect">
                <a:avLst/>
              </a:prstGeom>
              <a:blipFill>
                <a:blip r:embed="rId19"/>
                <a:stretch>
                  <a:fillRect/>
                </a:stretch>
              </a:blipFill>
            </p:spPr>
            <p:txBody>
              <a:bodyPr/>
              <a:lstStyle/>
              <a:p>
                <a:r>
                  <a:rPr lang="vi-VN">
                    <a:noFill/>
                  </a:rPr>
                  <a:t> </a:t>
                </a:r>
              </a:p>
            </p:txBody>
          </p:sp>
        </mc:Fallback>
      </mc:AlternateContent>
      <p:cxnSp>
        <p:nvCxnSpPr>
          <p:cNvPr id="74" name="Straight Connector 73">
            <a:extLst>
              <a:ext uri="{FF2B5EF4-FFF2-40B4-BE49-F238E27FC236}">
                <a16:creationId xmlns:a16="http://schemas.microsoft.com/office/drawing/2014/main" id="{32FFD3B7-63BB-0B2C-A5FA-2567AD819AC1}"/>
              </a:ext>
            </a:extLst>
          </p:cNvPr>
          <p:cNvCxnSpPr>
            <a:cxnSpLocks/>
          </p:cNvCxnSpPr>
          <p:nvPr/>
        </p:nvCxnSpPr>
        <p:spPr>
          <a:xfrm flipH="1">
            <a:off x="7987315" y="3800435"/>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DA89FDE-5B65-A357-D463-E5ECCED0E7E4}"/>
              </a:ext>
            </a:extLst>
          </p:cNvPr>
          <p:cNvCxnSpPr>
            <a:cxnSpLocks/>
          </p:cNvCxnSpPr>
          <p:nvPr/>
        </p:nvCxnSpPr>
        <p:spPr>
          <a:xfrm flipH="1">
            <a:off x="7980395" y="4424498"/>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C49320FB-101D-1B33-7532-E783A29201FF}"/>
              </a:ext>
            </a:extLst>
          </p:cNvPr>
          <p:cNvSpPr txBox="1"/>
          <p:nvPr/>
        </p:nvSpPr>
        <p:spPr>
          <a:xfrm>
            <a:off x="3182276" y="214216"/>
            <a:ext cx="5199082" cy="523220"/>
          </a:xfrm>
          <a:prstGeom prst="rect">
            <a:avLst/>
          </a:prstGeom>
          <a:noFill/>
          <a:ln>
            <a:noFill/>
          </a:ln>
        </p:spPr>
        <p:txBody>
          <a:bodyPr wrap="square" rtlCol="0">
            <a:spAutoFit/>
          </a:bodyPr>
          <a:lstStyle/>
          <a:p>
            <a:r>
              <a:rPr lang="en-US" sz="2800" b="1" dirty="0">
                <a:solidFill>
                  <a:srgbClr val="FFFF00"/>
                </a:solidFill>
              </a:rPr>
              <a:t>KHẢO SÁT VÀ VẼ ĐỒ THỊ HÀM SỐ</a:t>
            </a:r>
            <a:endParaRPr lang="en-AU" sz="2800" b="1" dirty="0">
              <a:solidFill>
                <a:srgbClr val="FFFF00"/>
              </a:solidFill>
            </a:endParaRPr>
          </a:p>
        </p:txBody>
      </p:sp>
      <p:sp>
        <p:nvSpPr>
          <p:cNvPr id="19" name="TextBox 18">
            <a:extLst>
              <a:ext uri="{FF2B5EF4-FFF2-40B4-BE49-F238E27FC236}">
                <a16:creationId xmlns:a16="http://schemas.microsoft.com/office/drawing/2014/main" id="{7CBA1BC7-6E91-A933-8539-30D0314C6D02}"/>
              </a:ext>
            </a:extLst>
          </p:cNvPr>
          <p:cNvSpPr txBox="1"/>
          <p:nvPr/>
        </p:nvSpPr>
        <p:spPr>
          <a:xfrm>
            <a:off x="9752440" y="4934654"/>
            <a:ext cx="326297"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x</a:t>
            </a:r>
          </a:p>
        </p:txBody>
      </p:sp>
      <p:sp>
        <p:nvSpPr>
          <p:cNvPr id="25" name="TextBox 24">
            <a:extLst>
              <a:ext uri="{FF2B5EF4-FFF2-40B4-BE49-F238E27FC236}">
                <a16:creationId xmlns:a16="http://schemas.microsoft.com/office/drawing/2014/main" id="{1F46444B-9508-4292-4E0C-DA8FA616B093}"/>
              </a:ext>
            </a:extLst>
          </p:cNvPr>
          <p:cNvSpPr txBox="1"/>
          <p:nvPr/>
        </p:nvSpPr>
        <p:spPr>
          <a:xfrm>
            <a:off x="8122778" y="3363363"/>
            <a:ext cx="326297"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y</a:t>
            </a:r>
          </a:p>
        </p:txBody>
      </p:sp>
      <p:sp>
        <p:nvSpPr>
          <p:cNvPr id="27" name="TextBox 2">
            <a:extLst>
              <a:ext uri="{FF2B5EF4-FFF2-40B4-BE49-F238E27FC236}">
                <a16:creationId xmlns:a16="http://schemas.microsoft.com/office/drawing/2014/main" id="{41D19D50-616D-1F82-C922-D083097E7C1C}"/>
              </a:ext>
            </a:extLst>
          </p:cNvPr>
          <p:cNvSpPr txBox="1"/>
          <p:nvPr/>
        </p:nvSpPr>
        <p:spPr>
          <a:xfrm>
            <a:off x="5711044" y="3796861"/>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3159324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6"/>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67"/>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9"/>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43"/>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48"/>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73"/>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72"/>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22" presetClass="entr" presetSubtype="4" fill="hold" grpId="0" nodeType="click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wipe(down)">
                                      <p:cBhvr>
                                        <p:cTn id="91"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3" grpId="0"/>
      <p:bldP spid="37" grpId="0"/>
      <p:bldP spid="3" grpId="0"/>
      <p:bldP spid="26" grpId="0"/>
      <p:bldP spid="29" grpId="0"/>
      <p:bldP spid="31" grpId="0"/>
      <p:bldP spid="41" grpId="0"/>
      <p:bldP spid="42" grpId="0" animBg="1"/>
      <p:bldP spid="44" grpId="0"/>
      <p:bldP spid="51" grpId="0"/>
      <p:bldP spid="53" grpId="0"/>
      <p:bldP spid="54" grpId="0"/>
      <p:bldP spid="55" grpId="0"/>
      <p:bldP spid="65" grpId="0" animBg="1"/>
      <p:bldP spid="66" grpId="0" animBg="1"/>
      <p:bldP spid="67" grpId="0" animBg="1"/>
      <p:bldP spid="68" grpId="0" animBg="1"/>
      <p:bldP spid="72" grpId="0"/>
      <p:bldP spid="73" grpId="0"/>
      <p:bldP spid="19" grpId="0"/>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4</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90" y="904462"/>
            <a:ext cx="6494738"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1</a:t>
            </a:r>
          </a:p>
        </p:txBody>
      </p:sp>
      <p:sp>
        <p:nvSpPr>
          <p:cNvPr id="13" name="TextBox 12">
            <a:extLst>
              <a:ext uri="{FF2B5EF4-FFF2-40B4-BE49-F238E27FC236}">
                <a16:creationId xmlns:a16="http://schemas.microsoft.com/office/drawing/2014/main" id="{75210F64-84EB-A3C0-234B-38A4D7D9FBE3}"/>
              </a:ext>
            </a:extLst>
          </p:cNvPr>
          <p:cNvSpPr txBox="1"/>
          <p:nvPr/>
        </p:nvSpPr>
        <p:spPr>
          <a:xfrm>
            <a:off x="512872" y="913861"/>
            <a:ext cx="5816807" cy="400110"/>
          </a:xfrm>
          <a:prstGeom prst="rect">
            <a:avLst/>
          </a:prstGeom>
          <a:noFill/>
        </p:spPr>
        <p:txBody>
          <a:bodyPr wrap="square" rtlCol="0">
            <a:spAutoFit/>
          </a:bodyPr>
          <a:lstStyle/>
          <a:p>
            <a:r>
              <a:rPr lang="en-US" sz="2000" b="1" dirty="0">
                <a:solidFill>
                  <a:schemeClr val="bg1"/>
                </a:solidFill>
              </a:rPr>
              <a:t>KHẢO SÁT VÀ VẼ ĐỒ THỊ HÀM SỐ ĐA THỨC BẬC BA</a:t>
            </a:r>
            <a:endParaRPr lang="en-AU" sz="2000" b="1" dirty="0">
              <a:solidFill>
                <a:schemeClr val="bg1"/>
              </a:solidFill>
            </a:endParaRPr>
          </a:p>
        </p:txBody>
      </p:sp>
      <p:sp>
        <p:nvSpPr>
          <p:cNvPr id="14" name="Arrow: Chevron 13">
            <a:extLst>
              <a:ext uri="{FF2B5EF4-FFF2-40B4-BE49-F238E27FC236}">
                <a16:creationId xmlns:a16="http://schemas.microsoft.com/office/drawing/2014/main" id="{86BD122A-D896-AE1A-CD88-D3B3D172304B}"/>
              </a:ext>
            </a:extLst>
          </p:cNvPr>
          <p:cNvSpPr/>
          <p:nvPr/>
        </p:nvSpPr>
        <p:spPr>
          <a:xfrm>
            <a:off x="6414507"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6356717"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6301969"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6244386"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6195719"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Rectangle: Rounded Corners 19">
            <a:extLst>
              <a:ext uri="{FF2B5EF4-FFF2-40B4-BE49-F238E27FC236}">
                <a16:creationId xmlns:a16="http://schemas.microsoft.com/office/drawing/2014/main" id="{A06BA14A-8D8C-664A-A722-7DAD205B5E1D}"/>
              </a:ext>
            </a:extLst>
          </p:cNvPr>
          <p:cNvSpPr/>
          <p:nvPr/>
        </p:nvSpPr>
        <p:spPr>
          <a:xfrm>
            <a:off x="312190" y="1398005"/>
            <a:ext cx="10515599" cy="469913"/>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23D8C2FC-71FA-454F-E9AF-8F1A2A9B2422}"/>
              </a:ext>
            </a:extLst>
          </p:cNvPr>
          <p:cNvSpPr txBox="1"/>
          <p:nvPr/>
        </p:nvSpPr>
        <p:spPr>
          <a:xfrm>
            <a:off x="285921" y="1862954"/>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3940B030-494D-743D-D1AB-F35FA89026E5}"/>
                  </a:ext>
                </a:extLst>
              </p:cNvPr>
              <p:cNvSpPr txBox="1"/>
              <p:nvPr/>
            </p:nvSpPr>
            <p:spPr>
              <a:xfrm>
                <a:off x="312190" y="1376675"/>
                <a:ext cx="10515600" cy="470000"/>
              </a:xfrm>
              <a:prstGeom prst="rect">
                <a:avLst/>
              </a:prstGeom>
              <a:noFill/>
            </p:spPr>
            <p:txBody>
              <a:bodyPr wrap="square">
                <a:spAutoFit/>
              </a:bodyPr>
              <a:lstStyle/>
              <a:p>
                <a:r>
                  <a:rPr lang="vi-VN" sz="2400" b="1" dirty="0">
                    <a:solidFill>
                      <a:srgbClr val="00B050"/>
                    </a:solidFill>
                    <a:effectLst/>
                    <a:latin typeface="+mj-lt"/>
                    <a:ea typeface="Arial" panose="020B0604020202020204" pitchFamily="34" charset="0"/>
                    <a:cs typeface="Times New Roman" panose="02020603050405020304" pitchFamily="18" charset="0"/>
                  </a:rPr>
                  <a:t>Luyện tập 1.</a:t>
                </a:r>
                <a:r>
                  <a:rPr lang="vi-VN" sz="2400" dirty="0">
                    <a:solidFill>
                      <a:srgbClr val="00B050"/>
                    </a:solidFill>
                    <a:effectLst/>
                    <a:latin typeface="+mj-lt"/>
                    <a:ea typeface="Arial" panose="020B0604020202020204" pitchFamily="34" charset="0"/>
                    <a:cs typeface="Times New Roman" panose="02020603050405020304" pitchFamily="18" charset="0"/>
                  </a:rPr>
                  <a:t> </a:t>
                </a:r>
                <a:r>
                  <a:rPr lang="vi-VN" sz="2400" dirty="0">
                    <a:solidFill>
                      <a:schemeClr val="bg1"/>
                    </a:solidFill>
                    <a:effectLst/>
                    <a:latin typeface="+mj-lt"/>
                    <a:ea typeface="Arial" panose="020B0604020202020204" pitchFamily="34" charset="0"/>
                    <a:cs typeface="Times New Roman" panose="02020603050405020304" pitchFamily="18" charset="0"/>
                  </a:rPr>
                  <a:t>Khảo sát sự biến thiên và vẽ đồ thị của hàm số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Sup>
                      <m:sSupPr>
                        <m:ctrlPr>
                          <a:rPr lang="vi-VN" sz="2400" i="1">
                            <a:solidFill>
                              <a:schemeClr val="bg1"/>
                            </a:solidFill>
                            <a:effectLst/>
                            <a:latin typeface="Cambria Math" panose="020405030504060302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Sup>
                      <m:sSupPr>
                        <m:ctrlPr>
                          <a:rPr lang="vi-VN" sz="2400" i="1">
                            <a:solidFill>
                              <a:schemeClr val="bg1"/>
                            </a:solidFill>
                            <a:effectLst/>
                            <a:latin typeface="Cambria Math" panose="020405030504060302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5</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oMath>
                </a14:m>
                <a:endParaRPr lang="vi-VN" sz="2400" dirty="0">
                  <a:solidFill>
                    <a:schemeClr val="bg1"/>
                  </a:solidFill>
                  <a:latin typeface="+mj-lt"/>
                </a:endParaRPr>
              </a:p>
            </p:txBody>
          </p:sp>
        </mc:Choice>
        <mc:Fallback xmlns="">
          <p:sp>
            <p:nvSpPr>
              <p:cNvPr id="22" name="TextBox 21">
                <a:extLst>
                  <a:ext uri="{FF2B5EF4-FFF2-40B4-BE49-F238E27FC236}">
                    <a16:creationId xmlns:a16="http://schemas.microsoft.com/office/drawing/2014/main" id="{3940B030-494D-743D-D1AB-F35FA89026E5}"/>
                  </a:ext>
                </a:extLst>
              </p:cNvPr>
              <p:cNvSpPr txBox="1">
                <a:spLocks noRot="1" noChangeAspect="1" noMove="1" noResize="1" noEditPoints="1" noAdjustHandles="1" noChangeArrowheads="1" noChangeShapeType="1" noTextEdit="1"/>
              </p:cNvSpPr>
              <p:nvPr/>
            </p:nvSpPr>
            <p:spPr>
              <a:xfrm>
                <a:off x="312190" y="1376675"/>
                <a:ext cx="10515600" cy="470000"/>
              </a:xfrm>
              <a:prstGeom prst="rect">
                <a:avLst/>
              </a:prstGeom>
              <a:blipFill>
                <a:blip r:embed="rId3"/>
                <a:stretch>
                  <a:fillRect l="-870" t="-7792" b="-29870"/>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A3892AA8-2D92-3D17-ED08-204118D1C2AC}"/>
                  </a:ext>
                </a:extLst>
              </p:cNvPr>
              <p:cNvSpPr txBox="1"/>
              <p:nvPr/>
            </p:nvSpPr>
            <p:spPr>
              <a:xfrm>
                <a:off x="160578" y="2206755"/>
                <a:ext cx="4015979"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1. Tập xác định của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ℝ</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27" name="TextBox 26">
                <a:extLst>
                  <a:ext uri="{FF2B5EF4-FFF2-40B4-BE49-F238E27FC236}">
                    <a16:creationId xmlns:a16="http://schemas.microsoft.com/office/drawing/2014/main" id="{A3892AA8-2D92-3D17-ED08-204118D1C2AC}"/>
                  </a:ext>
                </a:extLst>
              </p:cNvPr>
              <p:cNvSpPr txBox="1">
                <a:spLocks noRot="1" noChangeAspect="1" noMove="1" noResize="1" noEditPoints="1" noAdjustHandles="1" noChangeArrowheads="1" noChangeShapeType="1" noTextEdit="1"/>
              </p:cNvSpPr>
              <p:nvPr/>
            </p:nvSpPr>
            <p:spPr>
              <a:xfrm>
                <a:off x="160578" y="2206755"/>
                <a:ext cx="4015979" cy="458780"/>
              </a:xfrm>
              <a:prstGeom prst="rect">
                <a:avLst/>
              </a:prstGeom>
              <a:blipFill>
                <a:blip r:embed="rId4"/>
                <a:stretch>
                  <a:fillRect l="-2276" t="-10667" r="-1517" b="-30667"/>
                </a:stretch>
              </a:blipFill>
            </p:spPr>
            <p:txBody>
              <a:bodyPr/>
              <a:lstStyle/>
              <a:p>
                <a:r>
                  <a:rPr lang="vi-VN">
                    <a:noFill/>
                  </a:rPr>
                  <a:t> </a:t>
                </a:r>
              </a:p>
            </p:txBody>
          </p:sp>
        </mc:Fallback>
      </mc:AlternateContent>
      <p:sp>
        <p:nvSpPr>
          <p:cNvPr id="28" name="TextBox 27">
            <a:extLst>
              <a:ext uri="{FF2B5EF4-FFF2-40B4-BE49-F238E27FC236}">
                <a16:creationId xmlns:a16="http://schemas.microsoft.com/office/drawing/2014/main" id="{0BB43015-FAAA-470E-83DD-34420D7D8F41}"/>
              </a:ext>
            </a:extLst>
          </p:cNvPr>
          <p:cNvSpPr txBox="1"/>
          <p:nvPr/>
        </p:nvSpPr>
        <p:spPr>
          <a:xfrm>
            <a:off x="182263" y="2610796"/>
            <a:ext cx="2369321"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2. Sự biến thiên:</a:t>
            </a:r>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75BAE8A6-51F3-0EE2-5EAF-F701C235AFBF}"/>
                  </a:ext>
                </a:extLst>
              </p:cNvPr>
              <p:cNvSpPr txBox="1"/>
              <p:nvPr/>
            </p:nvSpPr>
            <p:spPr>
              <a:xfrm>
                <a:off x="-192242" y="2955243"/>
                <a:ext cx="3613517"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p>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r>
                        <a:rPr lang="vi-VN" sz="240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6</m:t>
                      </m:r>
                      <m:sSup>
                        <m:sSupPr>
                          <m:ctrlPr>
                            <a:rPr lang="vi-VN" sz="2400" i="1">
                              <a:solidFill>
                                <a:schemeClr val="bg1"/>
                              </a:solidFill>
                              <a:effectLst/>
                              <a:latin typeface="Cambria Math" panose="020405030504060302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b="0" i="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6</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−5</m:t>
                      </m:r>
                    </m:oMath>
                  </m:oMathPara>
                </a14:m>
                <a:endParaRPr lang="vi-VN" sz="2400" dirty="0"/>
              </a:p>
            </p:txBody>
          </p:sp>
        </mc:Choice>
        <mc:Fallback xmlns="">
          <p:sp>
            <p:nvSpPr>
              <p:cNvPr id="33" name="TextBox 32">
                <a:extLst>
                  <a:ext uri="{FF2B5EF4-FFF2-40B4-BE49-F238E27FC236}">
                    <a16:creationId xmlns:a16="http://schemas.microsoft.com/office/drawing/2014/main" id="{75BAE8A6-51F3-0EE2-5EAF-F701C235AFBF}"/>
                  </a:ext>
                </a:extLst>
              </p:cNvPr>
              <p:cNvSpPr txBox="1">
                <a:spLocks noRot="1" noChangeAspect="1" noMove="1" noResize="1" noEditPoints="1" noAdjustHandles="1" noChangeArrowheads="1" noChangeShapeType="1" noTextEdit="1"/>
              </p:cNvSpPr>
              <p:nvPr/>
            </p:nvSpPr>
            <p:spPr>
              <a:xfrm>
                <a:off x="-192242" y="2955243"/>
                <a:ext cx="3613517" cy="461665"/>
              </a:xfrm>
              <a:prstGeom prst="rect">
                <a:avLst/>
              </a:prstGeom>
              <a:blipFill>
                <a:blip r:embed="rId5"/>
                <a:stretch>
                  <a:fillRect b="-1184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C350A2F3-2696-96B1-6E70-3FC14D47CAD9}"/>
                  </a:ext>
                </a:extLst>
              </p:cNvPr>
              <p:cNvSpPr txBox="1"/>
              <p:nvPr/>
            </p:nvSpPr>
            <p:spPr>
              <a:xfrm>
                <a:off x="2858847" y="2939930"/>
                <a:ext cx="1813262"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&lt;0 </m:t>
                      </m:r>
                      <m:r>
                        <a:rPr lang="vi-VN" sz="2400" b="0" i="1"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r>
                        <a:rPr lang="vi-VN" sz="2400" b="0" i="1"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𝑥</m:t>
                      </m:r>
                      <m:r>
                        <a:rPr lang="vi-VN" sz="2400" b="0" i="1"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ℝ</m:t>
                      </m:r>
                    </m:oMath>
                  </m:oMathPara>
                </a14:m>
                <a:endParaRPr lang="vi-VN" sz="2400" dirty="0"/>
              </a:p>
            </p:txBody>
          </p:sp>
        </mc:Choice>
        <mc:Fallback xmlns="">
          <p:sp>
            <p:nvSpPr>
              <p:cNvPr id="34" name="TextBox 33">
                <a:extLst>
                  <a:ext uri="{FF2B5EF4-FFF2-40B4-BE49-F238E27FC236}">
                    <a16:creationId xmlns:a16="http://schemas.microsoft.com/office/drawing/2014/main" id="{C350A2F3-2696-96B1-6E70-3FC14D47CAD9}"/>
                  </a:ext>
                </a:extLst>
              </p:cNvPr>
              <p:cNvSpPr txBox="1">
                <a:spLocks noRot="1" noChangeAspect="1" noMove="1" noResize="1" noEditPoints="1" noAdjustHandles="1" noChangeArrowheads="1" noChangeShapeType="1" noTextEdit="1"/>
              </p:cNvSpPr>
              <p:nvPr/>
            </p:nvSpPr>
            <p:spPr>
              <a:xfrm>
                <a:off x="2858847" y="2939930"/>
                <a:ext cx="1813262" cy="461665"/>
              </a:xfrm>
              <a:prstGeom prst="rect">
                <a:avLst/>
              </a:prstGeom>
              <a:blipFill>
                <a:blip r:embed="rId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79D75970-4D16-5F87-8087-A80AB187FCB6}"/>
                  </a:ext>
                </a:extLst>
              </p:cNvPr>
              <p:cNvSpPr txBox="1"/>
              <p:nvPr/>
            </p:nvSpPr>
            <p:spPr>
              <a:xfrm>
                <a:off x="113867" y="3407770"/>
                <a:ext cx="6036035"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Hàm số </a:t>
                </a:r>
                <a:r>
                  <a:rPr lang="vi-VN" sz="2400" kern="100" dirty="0">
                    <a:solidFill>
                      <a:schemeClr val="bg1"/>
                    </a:solidFill>
                    <a:latin typeface="+mj-lt"/>
                    <a:ea typeface="Arial" panose="020B0604020202020204" pitchFamily="34" charset="0"/>
                    <a:cs typeface="Times New Roman" panose="02020603050405020304" pitchFamily="18" charset="0"/>
                  </a:rPr>
                  <a:t>nghịch</a:t>
                </a:r>
                <a:r>
                  <a:rPr lang="vi-VN" sz="2400" kern="100" dirty="0">
                    <a:solidFill>
                      <a:schemeClr val="bg1"/>
                    </a:solidFill>
                    <a:effectLst/>
                    <a:latin typeface="+mj-lt"/>
                    <a:ea typeface="Arial" panose="020B0604020202020204" pitchFamily="34" charset="0"/>
                    <a:cs typeface="Times New Roman" panose="02020603050405020304" pitchFamily="18" charset="0"/>
                  </a:rPr>
                  <a:t> biến trên khoảng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37" name="TextBox 36">
                <a:extLst>
                  <a:ext uri="{FF2B5EF4-FFF2-40B4-BE49-F238E27FC236}">
                    <a16:creationId xmlns:a16="http://schemas.microsoft.com/office/drawing/2014/main" id="{79D75970-4D16-5F87-8087-A80AB187FCB6}"/>
                  </a:ext>
                </a:extLst>
              </p:cNvPr>
              <p:cNvSpPr txBox="1">
                <a:spLocks noRot="1" noChangeAspect="1" noMove="1" noResize="1" noEditPoints="1" noAdjustHandles="1" noChangeArrowheads="1" noChangeShapeType="1" noTextEdit="1"/>
              </p:cNvSpPr>
              <p:nvPr/>
            </p:nvSpPr>
            <p:spPr>
              <a:xfrm>
                <a:off x="113867" y="3407770"/>
                <a:ext cx="6036035" cy="458780"/>
              </a:xfrm>
              <a:prstGeom prst="rect">
                <a:avLst/>
              </a:prstGeom>
              <a:blipFill>
                <a:blip r:embed="rId7"/>
                <a:stretch>
                  <a:fillRect l="-1616" t="-10667" b="-30667"/>
                </a:stretch>
              </a:blipFill>
            </p:spPr>
            <p:txBody>
              <a:bodyPr/>
              <a:lstStyle/>
              <a:p>
                <a:r>
                  <a:rPr lang="vi-VN">
                    <a:noFill/>
                  </a:rPr>
                  <a:t> </a:t>
                </a:r>
              </a:p>
            </p:txBody>
          </p:sp>
        </mc:Fallback>
      </mc:AlternateContent>
      <p:sp>
        <p:nvSpPr>
          <p:cNvPr id="39" name="TextBox 38">
            <a:extLst>
              <a:ext uri="{FF2B5EF4-FFF2-40B4-BE49-F238E27FC236}">
                <a16:creationId xmlns:a16="http://schemas.microsoft.com/office/drawing/2014/main" id="{8A01BC75-00E1-5298-BB00-EF40A5D92B88}"/>
              </a:ext>
            </a:extLst>
          </p:cNvPr>
          <p:cNvSpPr txBox="1"/>
          <p:nvPr/>
        </p:nvSpPr>
        <p:spPr>
          <a:xfrm>
            <a:off x="110462" y="3798263"/>
            <a:ext cx="3834504"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Hàm số không có cực trị.</a:t>
            </a:r>
          </a:p>
        </p:txBody>
      </p:sp>
      <p:sp>
        <p:nvSpPr>
          <p:cNvPr id="41" name="TextBox 40">
            <a:extLst>
              <a:ext uri="{FF2B5EF4-FFF2-40B4-BE49-F238E27FC236}">
                <a16:creationId xmlns:a16="http://schemas.microsoft.com/office/drawing/2014/main" id="{A1180302-9502-EAA9-E906-45C4649B2F1B}"/>
              </a:ext>
            </a:extLst>
          </p:cNvPr>
          <p:cNvSpPr txBox="1"/>
          <p:nvPr/>
        </p:nvSpPr>
        <p:spPr>
          <a:xfrm>
            <a:off x="110462" y="4237063"/>
            <a:ext cx="6522394"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Giới hạn tại vô cực:</a:t>
            </a:r>
          </a:p>
        </p:txBody>
      </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93EF2406-126A-0A16-6980-697028462AE1}"/>
                  </a:ext>
                </a:extLst>
              </p:cNvPr>
              <p:cNvSpPr txBox="1"/>
              <p:nvPr/>
            </p:nvSpPr>
            <p:spPr>
              <a:xfrm>
                <a:off x="-220425" y="5253245"/>
                <a:ext cx="6522394" cy="58054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limLow>
                        <m:limLowPr>
                          <m:ctrlPr>
                            <a:rPr lang="vi-VN" sz="2400" i="1" smtClean="0">
                              <a:solidFill>
                                <a:schemeClr val="bg1"/>
                              </a:solidFill>
                              <a:latin typeface="Cambria Math" panose="02040503050406030204" pitchFamily="18" charset="0"/>
                            </a:rPr>
                          </m:ctrlPr>
                        </m:limLowPr>
                        <m:e>
                          <m:r>
                            <m:rPr>
                              <m:sty m:val="p"/>
                            </m:rPr>
                            <a:rPr lang="vi-VN" sz="2400">
                              <a:solidFill>
                                <a:schemeClr val="bg1"/>
                              </a:solidFill>
                              <a:latin typeface="Cambria Math" panose="02040503050406030204" pitchFamily="18" charset="0"/>
                            </a:rPr>
                            <m:t>l</m:t>
                          </m:r>
                          <m:r>
                            <m:rPr>
                              <m:sty m:val="p"/>
                            </m:rPr>
                            <a:rPr lang="vi-VN" sz="2400" i="0">
                              <a:solidFill>
                                <a:schemeClr val="bg1"/>
                              </a:solidFill>
                              <a:latin typeface="Cambria Math" panose="02040503050406030204" pitchFamily="18" charset="0"/>
                            </a:rPr>
                            <m:t>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lim>
                      </m:limLow>
                      <m:r>
                        <a:rPr lang="vi-VN" sz="2400" i="1">
                          <a:solidFill>
                            <a:schemeClr val="bg1"/>
                          </a:solidFill>
                          <a:latin typeface="Cambria Math" panose="02040503050406030204" pitchFamily="18" charset="0"/>
                        </a:rPr>
                        <m:t>𝑦</m:t>
                      </m:r>
                      <m:r>
                        <a:rPr lang="vi-VN" sz="2400" i="0">
                          <a:solidFill>
                            <a:schemeClr val="bg1"/>
                          </a:solidFill>
                          <a:latin typeface="Cambria Math" panose="02040503050406030204" pitchFamily="18" charset="0"/>
                        </a:rPr>
                        <m:t>=</m:t>
                      </m:r>
                      <m:limLow>
                        <m:limLowPr>
                          <m:ctrlPr>
                            <a:rPr lang="vi-VN" sz="2400" i="1">
                              <a:solidFill>
                                <a:schemeClr val="bg1"/>
                              </a:solidFill>
                              <a:latin typeface="Cambria Math" panose="02040503050406030204" pitchFamily="18" charset="0"/>
                            </a:rPr>
                          </m:ctrlPr>
                        </m:limLowPr>
                        <m:e>
                          <m:r>
                            <m:rPr>
                              <m:sty m:val="p"/>
                            </m:rPr>
                            <a:rPr lang="vi-VN" sz="2400" i="0">
                              <a:solidFill>
                                <a:schemeClr val="bg1"/>
                              </a:solidFill>
                              <a:latin typeface="Cambria Math" panose="02040503050406030204" pitchFamily="18" charset="0"/>
                            </a:rPr>
                            <m:t>lim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lim>
                      </m:limLow>
                      <m:d>
                        <m:dPr>
                          <m:ctrlPr>
                            <a:rPr lang="vi-VN" sz="2400" i="1">
                              <a:solidFill>
                                <a:schemeClr val="bg1"/>
                              </a:solidFill>
                              <a:latin typeface="Cambria Math" panose="02040503050406030204" pitchFamily="18" charset="0"/>
                            </a:rPr>
                          </m:ctrlPr>
                        </m:dPr>
                        <m:e>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latin typeface="Cambria Math" panose="02040503050406030204" pitchFamily="18" charset="0"/>
                              <a:ea typeface="Arial" panose="020B0604020202020204" pitchFamily="34" charset="0"/>
                              <a:cs typeface="Times New Roman" panose="02020603050405020304" pitchFamily="18" charset="0"/>
                            </a:rPr>
                            <m:t>2</m:t>
                          </m:r>
                          <m:sSup>
                            <m:sSupPr>
                              <m:ctrlPr>
                                <a:rPr lang="vi-VN" sz="2400" i="1">
                                  <a:solidFill>
                                    <a:schemeClr val="bg1"/>
                                  </a:solidFill>
                                  <a:latin typeface="Cambria Math" panose="02040503050406030204" pitchFamily="18" charset="0"/>
                                </a:rPr>
                              </m:ctrlPr>
                            </m:sSupPr>
                            <m:e>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latin typeface="Cambria Math" panose="02040503050406030204" pitchFamily="18" charset="0"/>
                                  <a:ea typeface="Arial" panose="020B0604020202020204" pitchFamily="34" charset="0"/>
                                  <a:cs typeface="Times New Roman" panose="02020603050405020304" pitchFamily="18" charset="0"/>
                                </a:rPr>
                                <m:t>3</m:t>
                              </m:r>
                            </m:sup>
                          </m:sSup>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latin typeface="Cambria Math" panose="02040503050406030204" pitchFamily="18" charset="0"/>
                              <a:ea typeface="Arial" panose="020B0604020202020204" pitchFamily="34" charset="0"/>
                              <a:cs typeface="Times New Roman" panose="02020603050405020304" pitchFamily="18" charset="0"/>
                            </a:rPr>
                            <m:t>3</m:t>
                          </m:r>
                          <m:sSup>
                            <m:sSupPr>
                              <m:ctrlPr>
                                <a:rPr lang="vi-VN" sz="2400" i="1">
                                  <a:solidFill>
                                    <a:schemeClr val="bg1"/>
                                  </a:solidFill>
                                  <a:latin typeface="Cambria Math" panose="02040503050406030204" pitchFamily="18" charset="0"/>
                                </a:rPr>
                              </m:ctrlPr>
                            </m:sSupPr>
                            <m:e>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latin typeface="Cambria Math" panose="02040503050406030204" pitchFamily="18" charset="0"/>
                                  <a:ea typeface="Arial" panose="020B0604020202020204" pitchFamily="34" charset="0"/>
                                  <a:cs typeface="Times New Roman" panose="02020603050405020304" pitchFamily="18" charset="0"/>
                                </a:rPr>
                                <m:t>2</m:t>
                              </m:r>
                            </m:sup>
                          </m:sSup>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latin typeface="Cambria Math" panose="02040503050406030204" pitchFamily="18" charset="0"/>
                              <a:ea typeface="Arial" panose="020B0604020202020204" pitchFamily="34" charset="0"/>
                              <a:cs typeface="Times New Roman" panose="02020603050405020304" pitchFamily="18" charset="0"/>
                            </a:rPr>
                            <m:t>5</m:t>
                          </m:r>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e>
                      </m:d>
                      <m:r>
                        <a:rPr lang="vi-VN" sz="2400" i="0">
                          <a:solidFill>
                            <a:schemeClr val="bg1"/>
                          </a:solidFill>
                          <a:latin typeface="Cambria Math" panose="02040503050406030204" pitchFamily="18" charset="0"/>
                        </a:rPr>
                        <m:t>=+∞</m:t>
                      </m:r>
                    </m:oMath>
                  </m:oMathPara>
                </a14:m>
                <a:endParaRPr lang="vi-VN" sz="2400" dirty="0">
                  <a:solidFill>
                    <a:schemeClr val="bg1"/>
                  </a:solidFill>
                  <a:latin typeface="+mj-lt"/>
                </a:endParaRPr>
              </a:p>
            </p:txBody>
          </p:sp>
        </mc:Choice>
        <mc:Fallback xmlns="">
          <p:sp>
            <p:nvSpPr>
              <p:cNvPr id="42" name="TextBox 41">
                <a:extLst>
                  <a:ext uri="{FF2B5EF4-FFF2-40B4-BE49-F238E27FC236}">
                    <a16:creationId xmlns:a16="http://schemas.microsoft.com/office/drawing/2014/main" id="{93EF2406-126A-0A16-6980-697028462AE1}"/>
                  </a:ext>
                </a:extLst>
              </p:cNvPr>
              <p:cNvSpPr txBox="1">
                <a:spLocks noRot="1" noChangeAspect="1" noMove="1" noResize="1" noEditPoints="1" noAdjustHandles="1" noChangeArrowheads="1" noChangeShapeType="1" noTextEdit="1"/>
              </p:cNvSpPr>
              <p:nvPr/>
            </p:nvSpPr>
            <p:spPr>
              <a:xfrm>
                <a:off x="-220425" y="5253245"/>
                <a:ext cx="6522394" cy="580544"/>
              </a:xfrm>
              <a:prstGeom prst="rect">
                <a:avLst/>
              </a:prstGeom>
              <a:blipFill>
                <a:blip r:embed="rId8"/>
                <a:stretch>
                  <a:fillRect b="-421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F0745B44-2CBE-0F0B-55BC-1493DD59348B}"/>
                  </a:ext>
                </a:extLst>
              </p:cNvPr>
              <p:cNvSpPr txBox="1"/>
              <p:nvPr/>
            </p:nvSpPr>
            <p:spPr>
              <a:xfrm>
                <a:off x="124571" y="4615913"/>
                <a:ext cx="5785382" cy="61472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a:t>
                </a:r>
                <a14:m>
                  <m:oMath xmlns:m="http://schemas.openxmlformats.org/officeDocument/2006/math">
                    <m:limLow>
                      <m:limLow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limLow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lim</m:t>
                        </m:r>
                      </m:e>
                      <m:li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lim>
                    </m:limLow>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limLow>
                      <m:limLow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limLow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lim</m:t>
                        </m:r>
                      </m:e>
                      <m:li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lim>
                    </m:limLow>
                    <m:d>
                      <m:d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latin typeface="Cambria Math" panose="02040503050406030204" pitchFamily="18" charset="0"/>
                            <a:ea typeface="Arial" panose="020B0604020202020204" pitchFamily="34" charset="0"/>
                            <a:cs typeface="Times New Roman" panose="02020603050405020304" pitchFamily="18" charset="0"/>
                          </a:rPr>
                          <m:t>2</m:t>
                        </m:r>
                        <m:sSup>
                          <m:sSupPr>
                            <m:ctrlPr>
                              <a:rPr lang="vi-VN" sz="2400" i="1">
                                <a:solidFill>
                                  <a:schemeClr val="bg1"/>
                                </a:solidFill>
                                <a:latin typeface="Cambria Math" panose="02040503050406030204" pitchFamily="18" charset="0"/>
                              </a:rPr>
                            </m:ctrlPr>
                          </m:sSupPr>
                          <m:e>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latin typeface="Cambria Math" panose="02040503050406030204" pitchFamily="18" charset="0"/>
                                <a:ea typeface="Arial" panose="020B0604020202020204" pitchFamily="34" charset="0"/>
                                <a:cs typeface="Times New Roman" panose="02020603050405020304" pitchFamily="18" charset="0"/>
                              </a:rPr>
                              <m:t>3</m:t>
                            </m:r>
                          </m:sup>
                        </m:sSup>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latin typeface="Cambria Math" panose="02040503050406030204" pitchFamily="18" charset="0"/>
                            <a:ea typeface="Arial" panose="020B0604020202020204" pitchFamily="34" charset="0"/>
                            <a:cs typeface="Times New Roman" panose="02020603050405020304" pitchFamily="18" charset="0"/>
                          </a:rPr>
                          <m:t>3</m:t>
                        </m:r>
                        <m:sSup>
                          <m:sSupPr>
                            <m:ctrlPr>
                              <a:rPr lang="vi-VN" sz="2400" i="1">
                                <a:solidFill>
                                  <a:schemeClr val="bg1"/>
                                </a:solidFill>
                                <a:latin typeface="Cambria Math" panose="02040503050406030204" pitchFamily="18" charset="0"/>
                              </a:rPr>
                            </m:ctrlPr>
                          </m:sSupPr>
                          <m:e>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latin typeface="Cambria Math" panose="02040503050406030204" pitchFamily="18" charset="0"/>
                                <a:ea typeface="Arial" panose="020B0604020202020204" pitchFamily="34" charset="0"/>
                                <a:cs typeface="Times New Roman" panose="02020603050405020304" pitchFamily="18" charset="0"/>
                              </a:rPr>
                              <m:t>2</m:t>
                            </m:r>
                          </m:sup>
                        </m:sSup>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latin typeface="Cambria Math" panose="02040503050406030204" pitchFamily="18" charset="0"/>
                            <a:ea typeface="Arial" panose="020B0604020202020204" pitchFamily="34" charset="0"/>
                            <a:cs typeface="Times New Roman" panose="02020603050405020304" pitchFamily="18" charset="0"/>
                          </a:rPr>
                          <m:t>5</m:t>
                        </m:r>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e>
                    </m:d>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49" name="TextBox 48">
                <a:extLst>
                  <a:ext uri="{FF2B5EF4-FFF2-40B4-BE49-F238E27FC236}">
                    <a16:creationId xmlns:a16="http://schemas.microsoft.com/office/drawing/2014/main" id="{F0745B44-2CBE-0F0B-55BC-1493DD59348B}"/>
                  </a:ext>
                </a:extLst>
              </p:cNvPr>
              <p:cNvSpPr txBox="1">
                <a:spLocks noRot="1" noChangeAspect="1" noMove="1" noResize="1" noEditPoints="1" noAdjustHandles="1" noChangeArrowheads="1" noChangeShapeType="1" noTextEdit="1"/>
              </p:cNvSpPr>
              <p:nvPr/>
            </p:nvSpPr>
            <p:spPr>
              <a:xfrm>
                <a:off x="124571" y="4615913"/>
                <a:ext cx="5785382" cy="614720"/>
              </a:xfrm>
              <a:prstGeom prst="rect">
                <a:avLst/>
              </a:prstGeom>
              <a:blipFill>
                <a:blip r:embed="rId9"/>
                <a:stretch>
                  <a:fillRect t="-1980" b="-2970"/>
                </a:stretch>
              </a:blipFill>
            </p:spPr>
            <p:txBody>
              <a:bodyPr/>
              <a:lstStyle/>
              <a:p>
                <a:r>
                  <a:rPr lang="vi-VN">
                    <a:noFill/>
                  </a:rPr>
                  <a:t> </a:t>
                </a:r>
              </a:p>
            </p:txBody>
          </p:sp>
        </mc:Fallback>
      </mc:AlternateContent>
      <p:sp>
        <p:nvSpPr>
          <p:cNvPr id="50" name="TextBox 49">
            <a:extLst>
              <a:ext uri="{FF2B5EF4-FFF2-40B4-BE49-F238E27FC236}">
                <a16:creationId xmlns:a16="http://schemas.microsoft.com/office/drawing/2014/main" id="{579848EA-58DE-D44A-968D-1BB92F63D745}"/>
              </a:ext>
            </a:extLst>
          </p:cNvPr>
          <p:cNvSpPr txBox="1"/>
          <p:nvPr/>
        </p:nvSpPr>
        <p:spPr>
          <a:xfrm>
            <a:off x="6812006" y="2315044"/>
            <a:ext cx="4297128"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Lập BBT của hàm số:</a:t>
            </a:r>
          </a:p>
        </p:txBody>
      </p:sp>
      <p:cxnSp>
        <p:nvCxnSpPr>
          <p:cNvPr id="53" name="Straight Connector 52">
            <a:extLst>
              <a:ext uri="{FF2B5EF4-FFF2-40B4-BE49-F238E27FC236}">
                <a16:creationId xmlns:a16="http://schemas.microsoft.com/office/drawing/2014/main" id="{D1B09C2A-1D90-5A78-5C7D-71E2D92D22E6}"/>
              </a:ext>
            </a:extLst>
          </p:cNvPr>
          <p:cNvCxnSpPr>
            <a:cxnSpLocks/>
          </p:cNvCxnSpPr>
          <p:nvPr/>
        </p:nvCxnSpPr>
        <p:spPr>
          <a:xfrm flipV="1">
            <a:off x="6966263" y="3273620"/>
            <a:ext cx="4625288" cy="652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0F93CF28-9567-F17C-8FAD-FA37ECC40EAB}"/>
              </a:ext>
            </a:extLst>
          </p:cNvPr>
          <p:cNvCxnSpPr>
            <a:cxnSpLocks/>
          </p:cNvCxnSpPr>
          <p:nvPr/>
        </p:nvCxnSpPr>
        <p:spPr>
          <a:xfrm>
            <a:off x="6975985" y="3688664"/>
            <a:ext cx="462528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B8AC8532-1602-8302-FC00-D27752EFD6E8}"/>
              </a:ext>
            </a:extLst>
          </p:cNvPr>
          <p:cNvCxnSpPr>
            <a:cxnSpLocks/>
          </p:cNvCxnSpPr>
          <p:nvPr/>
        </p:nvCxnSpPr>
        <p:spPr>
          <a:xfrm>
            <a:off x="7352860" y="2889377"/>
            <a:ext cx="0" cy="213035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FA9E7753-5880-4145-51EA-11ED751EC0B8}"/>
                  </a:ext>
                </a:extLst>
              </p:cNvPr>
              <p:cNvSpPr txBox="1"/>
              <p:nvPr/>
            </p:nvSpPr>
            <p:spPr>
              <a:xfrm>
                <a:off x="6812006" y="3226999"/>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dirty="0"/>
              </a:p>
            </p:txBody>
          </p:sp>
        </mc:Choice>
        <mc:Fallback xmlns="">
          <p:sp>
            <p:nvSpPr>
              <p:cNvPr id="57" name="TextBox 56">
                <a:extLst>
                  <a:ext uri="{FF2B5EF4-FFF2-40B4-BE49-F238E27FC236}">
                    <a16:creationId xmlns:a16="http://schemas.microsoft.com/office/drawing/2014/main" id="{FA9E7753-5880-4145-51EA-11ED751EC0B8}"/>
                  </a:ext>
                </a:extLst>
              </p:cNvPr>
              <p:cNvSpPr txBox="1">
                <a:spLocks noRot="1" noChangeAspect="1" noMove="1" noResize="1" noEditPoints="1" noAdjustHandles="1" noChangeArrowheads="1" noChangeShapeType="1" noTextEdit="1"/>
              </p:cNvSpPr>
              <p:nvPr/>
            </p:nvSpPr>
            <p:spPr>
              <a:xfrm>
                <a:off x="6812006" y="3226999"/>
                <a:ext cx="736534" cy="461665"/>
              </a:xfrm>
              <a:prstGeom prst="rect">
                <a:avLst/>
              </a:prstGeom>
              <a:blipFill>
                <a:blip r:embed="rId10"/>
                <a:stretch>
                  <a:fillRect b="-2236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41C4BBA7-237F-440D-2C4C-F17605C6C00D}"/>
                  </a:ext>
                </a:extLst>
              </p:cNvPr>
              <p:cNvSpPr txBox="1"/>
              <p:nvPr/>
            </p:nvSpPr>
            <p:spPr>
              <a:xfrm>
                <a:off x="6984547" y="2765333"/>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58" name="TextBox 57">
                <a:extLst>
                  <a:ext uri="{FF2B5EF4-FFF2-40B4-BE49-F238E27FC236}">
                    <a16:creationId xmlns:a16="http://schemas.microsoft.com/office/drawing/2014/main" id="{41C4BBA7-237F-440D-2C4C-F17605C6C00D}"/>
                  </a:ext>
                </a:extLst>
              </p:cNvPr>
              <p:cNvSpPr txBox="1">
                <a:spLocks noRot="1" noChangeAspect="1" noMove="1" noResize="1" noEditPoints="1" noAdjustHandles="1" noChangeArrowheads="1" noChangeShapeType="1" noTextEdit="1"/>
              </p:cNvSpPr>
              <p:nvPr/>
            </p:nvSpPr>
            <p:spPr>
              <a:xfrm>
                <a:off x="6984547" y="2765333"/>
                <a:ext cx="362440" cy="461665"/>
              </a:xfrm>
              <a:prstGeom prst="rect">
                <a:avLst/>
              </a:prstGeom>
              <a:blipFill>
                <a:blip r:embed="rId1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6C97C00F-38D6-88E2-9EA7-E54365EBABD4}"/>
                  </a:ext>
                </a:extLst>
              </p:cNvPr>
              <p:cNvSpPr txBox="1"/>
              <p:nvPr/>
            </p:nvSpPr>
            <p:spPr>
              <a:xfrm>
                <a:off x="6790069" y="4079090"/>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m:oMathPara>
                </a14:m>
                <a:endParaRPr lang="vi-VN" sz="2400" dirty="0"/>
              </a:p>
            </p:txBody>
          </p:sp>
        </mc:Choice>
        <mc:Fallback xmlns="">
          <p:sp>
            <p:nvSpPr>
              <p:cNvPr id="60" name="TextBox 59">
                <a:extLst>
                  <a:ext uri="{FF2B5EF4-FFF2-40B4-BE49-F238E27FC236}">
                    <a16:creationId xmlns:a16="http://schemas.microsoft.com/office/drawing/2014/main" id="{6C97C00F-38D6-88E2-9EA7-E54365EBABD4}"/>
                  </a:ext>
                </a:extLst>
              </p:cNvPr>
              <p:cNvSpPr txBox="1">
                <a:spLocks noRot="1" noChangeAspect="1" noMove="1" noResize="1" noEditPoints="1" noAdjustHandles="1" noChangeArrowheads="1" noChangeShapeType="1" noTextEdit="1"/>
              </p:cNvSpPr>
              <p:nvPr/>
            </p:nvSpPr>
            <p:spPr>
              <a:xfrm>
                <a:off x="6790069" y="4079090"/>
                <a:ext cx="736534" cy="461665"/>
              </a:xfrm>
              <a:prstGeom prst="rect">
                <a:avLst/>
              </a:prstGeom>
              <a:blipFill>
                <a:blip r:embed="rId12"/>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0C8642D8-3463-E73F-26BA-B51BA1F2FF8A}"/>
                  </a:ext>
                </a:extLst>
              </p:cNvPr>
              <p:cNvSpPr txBox="1"/>
              <p:nvPr/>
            </p:nvSpPr>
            <p:spPr>
              <a:xfrm>
                <a:off x="7355777" y="274385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70" name="TextBox 69">
                <a:extLst>
                  <a:ext uri="{FF2B5EF4-FFF2-40B4-BE49-F238E27FC236}">
                    <a16:creationId xmlns:a16="http://schemas.microsoft.com/office/drawing/2014/main" id="{0C8642D8-3463-E73F-26BA-B51BA1F2FF8A}"/>
                  </a:ext>
                </a:extLst>
              </p:cNvPr>
              <p:cNvSpPr txBox="1">
                <a:spLocks noRot="1" noChangeAspect="1" noMove="1" noResize="1" noEditPoints="1" noAdjustHandles="1" noChangeArrowheads="1" noChangeShapeType="1" noTextEdit="1"/>
              </p:cNvSpPr>
              <p:nvPr/>
            </p:nvSpPr>
            <p:spPr>
              <a:xfrm>
                <a:off x="7355777" y="2743859"/>
                <a:ext cx="658291" cy="461665"/>
              </a:xfrm>
              <a:prstGeom prst="rect">
                <a:avLst/>
              </a:prstGeom>
              <a:blipFill>
                <a:blip r:embed="rId1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DEE31A30-30E5-251E-0CEF-A918BEFC7F54}"/>
                  </a:ext>
                </a:extLst>
              </p:cNvPr>
              <p:cNvSpPr txBox="1"/>
              <p:nvPr/>
            </p:nvSpPr>
            <p:spPr>
              <a:xfrm>
                <a:off x="10954072" y="278864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71" name="TextBox 70">
                <a:extLst>
                  <a:ext uri="{FF2B5EF4-FFF2-40B4-BE49-F238E27FC236}">
                    <a16:creationId xmlns:a16="http://schemas.microsoft.com/office/drawing/2014/main" id="{DEE31A30-30E5-251E-0CEF-A918BEFC7F54}"/>
                  </a:ext>
                </a:extLst>
              </p:cNvPr>
              <p:cNvSpPr txBox="1">
                <a:spLocks noRot="1" noChangeAspect="1" noMove="1" noResize="1" noEditPoints="1" noAdjustHandles="1" noChangeArrowheads="1" noChangeShapeType="1" noTextEdit="1"/>
              </p:cNvSpPr>
              <p:nvPr/>
            </p:nvSpPr>
            <p:spPr>
              <a:xfrm>
                <a:off x="10954072" y="2788645"/>
                <a:ext cx="658291" cy="461665"/>
              </a:xfrm>
              <a:prstGeom prst="rect">
                <a:avLst/>
              </a:prstGeom>
              <a:blipFill>
                <a:blip r:embed="rId14"/>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08766043-3965-2D83-19CB-31DD3BD8C08E}"/>
                  </a:ext>
                </a:extLst>
              </p:cNvPr>
              <p:cNvSpPr txBox="1"/>
              <p:nvPr/>
            </p:nvSpPr>
            <p:spPr>
              <a:xfrm>
                <a:off x="9204252" y="3237154"/>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72" name="TextBox 71">
                <a:extLst>
                  <a:ext uri="{FF2B5EF4-FFF2-40B4-BE49-F238E27FC236}">
                    <a16:creationId xmlns:a16="http://schemas.microsoft.com/office/drawing/2014/main" id="{08766043-3965-2D83-19CB-31DD3BD8C08E}"/>
                  </a:ext>
                </a:extLst>
              </p:cNvPr>
              <p:cNvSpPr txBox="1">
                <a:spLocks noRot="1" noChangeAspect="1" noMove="1" noResize="1" noEditPoints="1" noAdjustHandles="1" noChangeArrowheads="1" noChangeShapeType="1" noTextEdit="1"/>
              </p:cNvSpPr>
              <p:nvPr/>
            </p:nvSpPr>
            <p:spPr>
              <a:xfrm>
                <a:off x="9204252" y="3237154"/>
                <a:ext cx="658291" cy="461665"/>
              </a:xfrm>
              <a:prstGeom prst="rect">
                <a:avLst/>
              </a:prstGeom>
              <a:blipFill>
                <a:blip r:embed="rId15"/>
                <a:stretch>
                  <a:fillRect/>
                </a:stretch>
              </a:blipFill>
            </p:spPr>
            <p:txBody>
              <a:bodyPr/>
              <a:lstStyle/>
              <a:p>
                <a:r>
                  <a:rPr lang="vi-VN">
                    <a:noFill/>
                  </a:rPr>
                  <a:t> </a:t>
                </a:r>
              </a:p>
            </p:txBody>
          </p:sp>
        </mc:Fallback>
      </mc:AlternateContent>
      <p:cxnSp>
        <p:nvCxnSpPr>
          <p:cNvPr id="73" name="Straight Arrow Connector 72">
            <a:extLst>
              <a:ext uri="{FF2B5EF4-FFF2-40B4-BE49-F238E27FC236}">
                <a16:creationId xmlns:a16="http://schemas.microsoft.com/office/drawing/2014/main" id="{51DDD3EE-B75F-E283-42FB-06CA8DF75380}"/>
              </a:ext>
            </a:extLst>
          </p:cNvPr>
          <p:cNvCxnSpPr>
            <a:cxnSpLocks/>
          </p:cNvCxnSpPr>
          <p:nvPr/>
        </p:nvCxnSpPr>
        <p:spPr>
          <a:xfrm>
            <a:off x="8014068" y="3942080"/>
            <a:ext cx="2813721" cy="729428"/>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141A1B57-3850-4B83-F5F9-BF54DDAD0A7C}"/>
                  </a:ext>
                </a:extLst>
              </p:cNvPr>
              <p:cNvSpPr txBox="1"/>
              <p:nvPr/>
            </p:nvSpPr>
            <p:spPr>
              <a:xfrm>
                <a:off x="10933260" y="451431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74" name="TextBox 73">
                <a:extLst>
                  <a:ext uri="{FF2B5EF4-FFF2-40B4-BE49-F238E27FC236}">
                    <a16:creationId xmlns:a16="http://schemas.microsoft.com/office/drawing/2014/main" id="{141A1B57-3850-4B83-F5F9-BF54DDAD0A7C}"/>
                  </a:ext>
                </a:extLst>
              </p:cNvPr>
              <p:cNvSpPr txBox="1">
                <a:spLocks noRot="1" noChangeAspect="1" noMove="1" noResize="1" noEditPoints="1" noAdjustHandles="1" noChangeArrowheads="1" noChangeShapeType="1" noTextEdit="1"/>
              </p:cNvSpPr>
              <p:nvPr/>
            </p:nvSpPr>
            <p:spPr>
              <a:xfrm>
                <a:off x="10933260" y="4514313"/>
                <a:ext cx="658291" cy="461665"/>
              </a:xfrm>
              <a:prstGeom prst="rect">
                <a:avLst/>
              </a:prstGeom>
              <a:blipFill>
                <a:blip r:embed="rId1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D55DEAE5-581D-634B-0D68-E459752A3C97}"/>
                  </a:ext>
                </a:extLst>
              </p:cNvPr>
              <p:cNvSpPr txBox="1"/>
              <p:nvPr/>
            </p:nvSpPr>
            <p:spPr>
              <a:xfrm>
                <a:off x="7346987" y="364996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75" name="TextBox 74">
                <a:extLst>
                  <a:ext uri="{FF2B5EF4-FFF2-40B4-BE49-F238E27FC236}">
                    <a16:creationId xmlns:a16="http://schemas.microsoft.com/office/drawing/2014/main" id="{D55DEAE5-581D-634B-0D68-E459752A3C97}"/>
                  </a:ext>
                </a:extLst>
              </p:cNvPr>
              <p:cNvSpPr txBox="1">
                <a:spLocks noRot="1" noChangeAspect="1" noMove="1" noResize="1" noEditPoints="1" noAdjustHandles="1" noChangeArrowheads="1" noChangeShapeType="1" noTextEdit="1"/>
              </p:cNvSpPr>
              <p:nvPr/>
            </p:nvSpPr>
            <p:spPr>
              <a:xfrm>
                <a:off x="7346987" y="3649963"/>
                <a:ext cx="658291" cy="461665"/>
              </a:xfrm>
              <a:prstGeom prst="rect">
                <a:avLst/>
              </a:prstGeom>
              <a:blipFill>
                <a:blip r:embed="rId17"/>
                <a:stretch>
                  <a:fillRect l="-926"/>
                </a:stretch>
              </a:blipFill>
            </p:spPr>
            <p:txBody>
              <a:bodyPr/>
              <a:lstStyle/>
              <a:p>
                <a:r>
                  <a:rPr lang="vi-VN">
                    <a:noFill/>
                  </a:rPr>
                  <a:t> </a:t>
                </a:r>
              </a:p>
            </p:txBody>
          </p:sp>
        </mc:Fallback>
      </mc:AlternateContent>
      <p:sp>
        <p:nvSpPr>
          <p:cNvPr id="3" name="TextBox 2">
            <a:extLst>
              <a:ext uri="{FF2B5EF4-FFF2-40B4-BE49-F238E27FC236}">
                <a16:creationId xmlns:a16="http://schemas.microsoft.com/office/drawing/2014/main" id="{1111070D-7EAC-60CA-E928-FB4CC043621C}"/>
              </a:ext>
            </a:extLst>
          </p:cNvPr>
          <p:cNvSpPr txBox="1"/>
          <p:nvPr/>
        </p:nvSpPr>
        <p:spPr>
          <a:xfrm>
            <a:off x="3182276" y="214216"/>
            <a:ext cx="5199082" cy="523220"/>
          </a:xfrm>
          <a:prstGeom prst="rect">
            <a:avLst/>
          </a:prstGeom>
          <a:noFill/>
          <a:ln>
            <a:noFill/>
          </a:ln>
        </p:spPr>
        <p:txBody>
          <a:bodyPr wrap="square" rtlCol="0">
            <a:spAutoFit/>
          </a:bodyPr>
          <a:lstStyle/>
          <a:p>
            <a:r>
              <a:rPr lang="en-US" sz="2800" b="1" dirty="0">
                <a:solidFill>
                  <a:srgbClr val="FFFF00"/>
                </a:solidFill>
              </a:rPr>
              <a:t>KHẢO SÁT VÀ VẼ ĐỒ THỊ HÀM SỐ</a:t>
            </a:r>
            <a:endParaRPr lang="en-AU" sz="2800" b="1" dirty="0">
              <a:solidFill>
                <a:srgbClr val="FFFF00"/>
              </a:solidFill>
            </a:endParaRPr>
          </a:p>
        </p:txBody>
      </p:sp>
      <p:sp>
        <p:nvSpPr>
          <p:cNvPr id="19" name="TextBox 2">
            <a:extLst>
              <a:ext uri="{FF2B5EF4-FFF2-40B4-BE49-F238E27FC236}">
                <a16:creationId xmlns:a16="http://schemas.microsoft.com/office/drawing/2014/main" id="{41D19D50-616D-1F82-C922-D083097E7C1C}"/>
              </a:ext>
            </a:extLst>
          </p:cNvPr>
          <p:cNvSpPr txBox="1"/>
          <p:nvPr/>
        </p:nvSpPr>
        <p:spPr>
          <a:xfrm>
            <a:off x="5895975" y="3244334"/>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403768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33" grpId="0"/>
      <p:bldP spid="34" grpId="0"/>
      <p:bldP spid="37" grpId="0"/>
      <p:bldP spid="39" grpId="0"/>
      <p:bldP spid="41" grpId="0"/>
      <p:bldP spid="42" grpId="0"/>
      <p:bldP spid="49" grpId="0"/>
      <p:bldP spid="50" grpId="0"/>
      <p:bldP spid="57" grpId="0"/>
      <p:bldP spid="58" grpId="0"/>
      <p:bldP spid="60" grpId="0"/>
      <p:bldP spid="70" grpId="0"/>
      <p:bldP spid="71" grpId="0"/>
      <p:bldP spid="72" grpId="0"/>
      <p:bldP spid="74" grpId="0"/>
      <p:bldP spid="7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4</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90" y="904462"/>
            <a:ext cx="6494738"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1</a:t>
            </a:r>
          </a:p>
        </p:txBody>
      </p:sp>
      <p:sp>
        <p:nvSpPr>
          <p:cNvPr id="13" name="TextBox 12">
            <a:extLst>
              <a:ext uri="{FF2B5EF4-FFF2-40B4-BE49-F238E27FC236}">
                <a16:creationId xmlns:a16="http://schemas.microsoft.com/office/drawing/2014/main" id="{75210F64-84EB-A3C0-234B-38A4D7D9FBE3}"/>
              </a:ext>
            </a:extLst>
          </p:cNvPr>
          <p:cNvSpPr txBox="1"/>
          <p:nvPr/>
        </p:nvSpPr>
        <p:spPr>
          <a:xfrm>
            <a:off x="512872" y="913861"/>
            <a:ext cx="5816807" cy="400110"/>
          </a:xfrm>
          <a:prstGeom prst="rect">
            <a:avLst/>
          </a:prstGeom>
          <a:noFill/>
        </p:spPr>
        <p:txBody>
          <a:bodyPr wrap="square" rtlCol="0">
            <a:spAutoFit/>
          </a:bodyPr>
          <a:lstStyle/>
          <a:p>
            <a:r>
              <a:rPr lang="en-US" sz="2000" b="1" dirty="0">
                <a:solidFill>
                  <a:schemeClr val="bg1"/>
                </a:solidFill>
              </a:rPr>
              <a:t>KHẢO SÁT VÀ VẼ ĐỒ THỊ HÀM SỐ ĐA THỨC BẬC BA</a:t>
            </a:r>
            <a:endParaRPr lang="en-AU" sz="2000" b="1" dirty="0">
              <a:solidFill>
                <a:schemeClr val="bg1"/>
              </a:solidFill>
            </a:endParaRPr>
          </a:p>
        </p:txBody>
      </p:sp>
      <p:sp>
        <p:nvSpPr>
          <p:cNvPr id="14" name="Arrow: Chevron 13">
            <a:extLst>
              <a:ext uri="{FF2B5EF4-FFF2-40B4-BE49-F238E27FC236}">
                <a16:creationId xmlns:a16="http://schemas.microsoft.com/office/drawing/2014/main" id="{86BD122A-D896-AE1A-CD88-D3B3D172304B}"/>
              </a:ext>
            </a:extLst>
          </p:cNvPr>
          <p:cNvSpPr/>
          <p:nvPr/>
        </p:nvSpPr>
        <p:spPr>
          <a:xfrm>
            <a:off x="6414507"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6356717"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6301969"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6244386"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6195719"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Rectangle: Rounded Corners 19">
            <a:extLst>
              <a:ext uri="{FF2B5EF4-FFF2-40B4-BE49-F238E27FC236}">
                <a16:creationId xmlns:a16="http://schemas.microsoft.com/office/drawing/2014/main" id="{A06BA14A-8D8C-664A-A722-7DAD205B5E1D}"/>
              </a:ext>
            </a:extLst>
          </p:cNvPr>
          <p:cNvSpPr/>
          <p:nvPr/>
        </p:nvSpPr>
        <p:spPr>
          <a:xfrm>
            <a:off x="312190" y="1398005"/>
            <a:ext cx="10515599" cy="469913"/>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23D8C2FC-71FA-454F-E9AF-8F1A2A9B2422}"/>
              </a:ext>
            </a:extLst>
          </p:cNvPr>
          <p:cNvSpPr txBox="1"/>
          <p:nvPr/>
        </p:nvSpPr>
        <p:spPr>
          <a:xfrm>
            <a:off x="285921" y="1862954"/>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3940B030-494D-743D-D1AB-F35FA89026E5}"/>
                  </a:ext>
                </a:extLst>
              </p:cNvPr>
              <p:cNvSpPr txBox="1"/>
              <p:nvPr/>
            </p:nvSpPr>
            <p:spPr>
              <a:xfrm>
                <a:off x="312190" y="1376675"/>
                <a:ext cx="10515600" cy="470000"/>
              </a:xfrm>
              <a:prstGeom prst="rect">
                <a:avLst/>
              </a:prstGeom>
              <a:noFill/>
            </p:spPr>
            <p:txBody>
              <a:bodyPr wrap="square">
                <a:spAutoFit/>
              </a:bodyPr>
              <a:lstStyle/>
              <a:p>
                <a:r>
                  <a:rPr lang="vi-VN" sz="2400" b="1" dirty="0">
                    <a:solidFill>
                      <a:srgbClr val="00B050"/>
                    </a:solidFill>
                    <a:effectLst/>
                    <a:latin typeface="+mj-lt"/>
                    <a:ea typeface="Arial" panose="020B0604020202020204" pitchFamily="34" charset="0"/>
                    <a:cs typeface="Times New Roman" panose="02020603050405020304" pitchFamily="18" charset="0"/>
                  </a:rPr>
                  <a:t>Luyện tập 1.</a:t>
                </a:r>
                <a:r>
                  <a:rPr lang="vi-VN" sz="2400" dirty="0">
                    <a:solidFill>
                      <a:srgbClr val="00B050"/>
                    </a:solidFill>
                    <a:effectLst/>
                    <a:latin typeface="+mj-lt"/>
                    <a:ea typeface="Arial" panose="020B0604020202020204" pitchFamily="34" charset="0"/>
                    <a:cs typeface="Times New Roman" panose="02020603050405020304" pitchFamily="18" charset="0"/>
                  </a:rPr>
                  <a:t> </a:t>
                </a:r>
                <a:r>
                  <a:rPr lang="vi-VN" sz="2400" dirty="0">
                    <a:solidFill>
                      <a:schemeClr val="bg1"/>
                    </a:solidFill>
                    <a:effectLst/>
                    <a:latin typeface="+mj-lt"/>
                    <a:ea typeface="Arial" panose="020B0604020202020204" pitchFamily="34" charset="0"/>
                    <a:cs typeface="Times New Roman" panose="02020603050405020304" pitchFamily="18" charset="0"/>
                  </a:rPr>
                  <a:t>Khảo sát sự biến thiên và vẽ đồ thị của hàm số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Sup>
                      <m:sSupPr>
                        <m:ctrlPr>
                          <a:rPr lang="vi-VN" sz="2400" i="1">
                            <a:solidFill>
                              <a:schemeClr val="bg1"/>
                            </a:solidFill>
                            <a:effectLst/>
                            <a:latin typeface="Cambria Math" panose="020405030504060302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Sup>
                      <m:sSupPr>
                        <m:ctrlPr>
                          <a:rPr lang="vi-VN" sz="2400" i="1">
                            <a:solidFill>
                              <a:schemeClr val="bg1"/>
                            </a:solidFill>
                            <a:effectLst/>
                            <a:latin typeface="Cambria Math" panose="020405030504060302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5</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oMath>
                </a14:m>
                <a:endParaRPr lang="vi-VN" sz="2400" dirty="0">
                  <a:solidFill>
                    <a:schemeClr val="bg1"/>
                  </a:solidFill>
                  <a:latin typeface="+mj-lt"/>
                </a:endParaRPr>
              </a:p>
            </p:txBody>
          </p:sp>
        </mc:Choice>
        <mc:Fallback xmlns="">
          <p:sp>
            <p:nvSpPr>
              <p:cNvPr id="22" name="TextBox 21">
                <a:extLst>
                  <a:ext uri="{FF2B5EF4-FFF2-40B4-BE49-F238E27FC236}">
                    <a16:creationId xmlns:a16="http://schemas.microsoft.com/office/drawing/2014/main" id="{3940B030-494D-743D-D1AB-F35FA89026E5}"/>
                  </a:ext>
                </a:extLst>
              </p:cNvPr>
              <p:cNvSpPr txBox="1">
                <a:spLocks noRot="1" noChangeAspect="1" noMove="1" noResize="1" noEditPoints="1" noAdjustHandles="1" noChangeArrowheads="1" noChangeShapeType="1" noTextEdit="1"/>
              </p:cNvSpPr>
              <p:nvPr/>
            </p:nvSpPr>
            <p:spPr>
              <a:xfrm>
                <a:off x="312190" y="1376675"/>
                <a:ext cx="10515600" cy="470000"/>
              </a:xfrm>
              <a:prstGeom prst="rect">
                <a:avLst/>
              </a:prstGeom>
              <a:blipFill>
                <a:blip r:embed="rId3"/>
                <a:stretch>
                  <a:fillRect l="-870" t="-7792" b="-29870"/>
                </a:stretch>
              </a:blipFill>
            </p:spPr>
            <p:txBody>
              <a:bodyPr/>
              <a:lstStyle/>
              <a:p>
                <a:r>
                  <a:rPr lang="vi-VN">
                    <a:noFill/>
                  </a:rPr>
                  <a:t> </a:t>
                </a:r>
              </a:p>
            </p:txBody>
          </p:sp>
        </mc:Fallback>
      </mc:AlternateContent>
      <p:sp>
        <p:nvSpPr>
          <p:cNvPr id="50" name="TextBox 49">
            <a:extLst>
              <a:ext uri="{FF2B5EF4-FFF2-40B4-BE49-F238E27FC236}">
                <a16:creationId xmlns:a16="http://schemas.microsoft.com/office/drawing/2014/main" id="{579848EA-58DE-D44A-968D-1BB92F63D745}"/>
              </a:ext>
            </a:extLst>
          </p:cNvPr>
          <p:cNvSpPr txBox="1"/>
          <p:nvPr/>
        </p:nvSpPr>
        <p:spPr>
          <a:xfrm>
            <a:off x="231095" y="2210947"/>
            <a:ext cx="4297128"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Lập BBT của hàm số:</a:t>
            </a:r>
          </a:p>
        </p:txBody>
      </p:sp>
      <p:cxnSp>
        <p:nvCxnSpPr>
          <p:cNvPr id="53" name="Straight Connector 52">
            <a:extLst>
              <a:ext uri="{FF2B5EF4-FFF2-40B4-BE49-F238E27FC236}">
                <a16:creationId xmlns:a16="http://schemas.microsoft.com/office/drawing/2014/main" id="{D1B09C2A-1D90-5A78-5C7D-71E2D92D22E6}"/>
              </a:ext>
            </a:extLst>
          </p:cNvPr>
          <p:cNvCxnSpPr>
            <a:cxnSpLocks/>
          </p:cNvCxnSpPr>
          <p:nvPr/>
        </p:nvCxnSpPr>
        <p:spPr>
          <a:xfrm flipV="1">
            <a:off x="385352" y="3169523"/>
            <a:ext cx="4625288" cy="652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0F93CF28-9567-F17C-8FAD-FA37ECC40EAB}"/>
              </a:ext>
            </a:extLst>
          </p:cNvPr>
          <p:cNvCxnSpPr>
            <a:cxnSpLocks/>
          </p:cNvCxnSpPr>
          <p:nvPr/>
        </p:nvCxnSpPr>
        <p:spPr>
          <a:xfrm>
            <a:off x="395074" y="3584567"/>
            <a:ext cx="462528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B8AC8532-1602-8302-FC00-D27752EFD6E8}"/>
              </a:ext>
            </a:extLst>
          </p:cNvPr>
          <p:cNvCxnSpPr>
            <a:cxnSpLocks/>
          </p:cNvCxnSpPr>
          <p:nvPr/>
        </p:nvCxnSpPr>
        <p:spPr>
          <a:xfrm>
            <a:off x="771949" y="2785280"/>
            <a:ext cx="0" cy="213035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FA9E7753-5880-4145-51EA-11ED751EC0B8}"/>
                  </a:ext>
                </a:extLst>
              </p:cNvPr>
              <p:cNvSpPr txBox="1"/>
              <p:nvPr/>
            </p:nvSpPr>
            <p:spPr>
              <a:xfrm>
                <a:off x="231095" y="3122902"/>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dirty="0"/>
              </a:p>
            </p:txBody>
          </p:sp>
        </mc:Choice>
        <mc:Fallback xmlns="">
          <p:sp>
            <p:nvSpPr>
              <p:cNvPr id="57" name="TextBox 56">
                <a:extLst>
                  <a:ext uri="{FF2B5EF4-FFF2-40B4-BE49-F238E27FC236}">
                    <a16:creationId xmlns:a16="http://schemas.microsoft.com/office/drawing/2014/main" id="{FA9E7753-5880-4145-51EA-11ED751EC0B8}"/>
                  </a:ext>
                </a:extLst>
              </p:cNvPr>
              <p:cNvSpPr txBox="1">
                <a:spLocks noRot="1" noChangeAspect="1" noMove="1" noResize="1" noEditPoints="1" noAdjustHandles="1" noChangeArrowheads="1" noChangeShapeType="1" noTextEdit="1"/>
              </p:cNvSpPr>
              <p:nvPr/>
            </p:nvSpPr>
            <p:spPr>
              <a:xfrm>
                <a:off x="231095" y="3122902"/>
                <a:ext cx="736534" cy="461665"/>
              </a:xfrm>
              <a:prstGeom prst="rect">
                <a:avLst/>
              </a:prstGeom>
              <a:blipFill>
                <a:blip r:embed="rId4"/>
                <a:stretch>
                  <a:fillRect b="-2236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41C4BBA7-237F-440D-2C4C-F17605C6C00D}"/>
                  </a:ext>
                </a:extLst>
              </p:cNvPr>
              <p:cNvSpPr txBox="1"/>
              <p:nvPr/>
            </p:nvSpPr>
            <p:spPr>
              <a:xfrm>
                <a:off x="403636" y="2661236"/>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58" name="TextBox 57">
                <a:extLst>
                  <a:ext uri="{FF2B5EF4-FFF2-40B4-BE49-F238E27FC236}">
                    <a16:creationId xmlns:a16="http://schemas.microsoft.com/office/drawing/2014/main" id="{41C4BBA7-237F-440D-2C4C-F17605C6C00D}"/>
                  </a:ext>
                </a:extLst>
              </p:cNvPr>
              <p:cNvSpPr txBox="1">
                <a:spLocks noRot="1" noChangeAspect="1" noMove="1" noResize="1" noEditPoints="1" noAdjustHandles="1" noChangeArrowheads="1" noChangeShapeType="1" noTextEdit="1"/>
              </p:cNvSpPr>
              <p:nvPr/>
            </p:nvSpPr>
            <p:spPr>
              <a:xfrm>
                <a:off x="403636" y="2661236"/>
                <a:ext cx="362440" cy="461665"/>
              </a:xfrm>
              <a:prstGeom prst="rect">
                <a:avLst/>
              </a:prstGeom>
              <a:blipFill>
                <a:blip r:embed="rId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6C97C00F-38D6-88E2-9EA7-E54365EBABD4}"/>
                  </a:ext>
                </a:extLst>
              </p:cNvPr>
              <p:cNvSpPr txBox="1"/>
              <p:nvPr/>
            </p:nvSpPr>
            <p:spPr>
              <a:xfrm>
                <a:off x="209158" y="3974993"/>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m:oMathPara>
                </a14:m>
                <a:endParaRPr lang="vi-VN" sz="2400" dirty="0"/>
              </a:p>
            </p:txBody>
          </p:sp>
        </mc:Choice>
        <mc:Fallback xmlns="">
          <p:sp>
            <p:nvSpPr>
              <p:cNvPr id="60" name="TextBox 59">
                <a:extLst>
                  <a:ext uri="{FF2B5EF4-FFF2-40B4-BE49-F238E27FC236}">
                    <a16:creationId xmlns:a16="http://schemas.microsoft.com/office/drawing/2014/main" id="{6C97C00F-38D6-88E2-9EA7-E54365EBABD4}"/>
                  </a:ext>
                </a:extLst>
              </p:cNvPr>
              <p:cNvSpPr txBox="1">
                <a:spLocks noRot="1" noChangeAspect="1" noMove="1" noResize="1" noEditPoints="1" noAdjustHandles="1" noChangeArrowheads="1" noChangeShapeType="1" noTextEdit="1"/>
              </p:cNvSpPr>
              <p:nvPr/>
            </p:nvSpPr>
            <p:spPr>
              <a:xfrm>
                <a:off x="209158" y="3974993"/>
                <a:ext cx="736534" cy="461665"/>
              </a:xfrm>
              <a:prstGeom prst="rect">
                <a:avLst/>
              </a:prstGeom>
              <a:blipFill>
                <a:blip r:embed="rId6"/>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0C8642D8-3463-E73F-26BA-B51BA1F2FF8A}"/>
                  </a:ext>
                </a:extLst>
              </p:cNvPr>
              <p:cNvSpPr txBox="1"/>
              <p:nvPr/>
            </p:nvSpPr>
            <p:spPr>
              <a:xfrm>
                <a:off x="774866" y="2639762"/>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70" name="TextBox 69">
                <a:extLst>
                  <a:ext uri="{FF2B5EF4-FFF2-40B4-BE49-F238E27FC236}">
                    <a16:creationId xmlns:a16="http://schemas.microsoft.com/office/drawing/2014/main" id="{0C8642D8-3463-E73F-26BA-B51BA1F2FF8A}"/>
                  </a:ext>
                </a:extLst>
              </p:cNvPr>
              <p:cNvSpPr txBox="1">
                <a:spLocks noRot="1" noChangeAspect="1" noMove="1" noResize="1" noEditPoints="1" noAdjustHandles="1" noChangeArrowheads="1" noChangeShapeType="1" noTextEdit="1"/>
              </p:cNvSpPr>
              <p:nvPr/>
            </p:nvSpPr>
            <p:spPr>
              <a:xfrm>
                <a:off x="774866" y="2639762"/>
                <a:ext cx="658291" cy="461665"/>
              </a:xfrm>
              <a:prstGeom prst="rect">
                <a:avLst/>
              </a:prstGeom>
              <a:blipFill>
                <a:blip r:embed="rId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DEE31A30-30E5-251E-0CEF-A918BEFC7F54}"/>
                  </a:ext>
                </a:extLst>
              </p:cNvPr>
              <p:cNvSpPr txBox="1"/>
              <p:nvPr/>
            </p:nvSpPr>
            <p:spPr>
              <a:xfrm>
                <a:off x="4373161" y="268454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71" name="TextBox 70">
                <a:extLst>
                  <a:ext uri="{FF2B5EF4-FFF2-40B4-BE49-F238E27FC236}">
                    <a16:creationId xmlns:a16="http://schemas.microsoft.com/office/drawing/2014/main" id="{DEE31A30-30E5-251E-0CEF-A918BEFC7F54}"/>
                  </a:ext>
                </a:extLst>
              </p:cNvPr>
              <p:cNvSpPr txBox="1">
                <a:spLocks noRot="1" noChangeAspect="1" noMove="1" noResize="1" noEditPoints="1" noAdjustHandles="1" noChangeArrowheads="1" noChangeShapeType="1" noTextEdit="1"/>
              </p:cNvSpPr>
              <p:nvPr/>
            </p:nvSpPr>
            <p:spPr>
              <a:xfrm>
                <a:off x="4373161" y="2684548"/>
                <a:ext cx="658291" cy="461665"/>
              </a:xfrm>
              <a:prstGeom prst="rect">
                <a:avLst/>
              </a:prstGeom>
              <a:blipFill>
                <a:blip r:embed="rId8"/>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08766043-3965-2D83-19CB-31DD3BD8C08E}"/>
                  </a:ext>
                </a:extLst>
              </p:cNvPr>
              <p:cNvSpPr txBox="1"/>
              <p:nvPr/>
            </p:nvSpPr>
            <p:spPr>
              <a:xfrm>
                <a:off x="2623341" y="313305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72" name="TextBox 71">
                <a:extLst>
                  <a:ext uri="{FF2B5EF4-FFF2-40B4-BE49-F238E27FC236}">
                    <a16:creationId xmlns:a16="http://schemas.microsoft.com/office/drawing/2014/main" id="{08766043-3965-2D83-19CB-31DD3BD8C08E}"/>
                  </a:ext>
                </a:extLst>
              </p:cNvPr>
              <p:cNvSpPr txBox="1">
                <a:spLocks noRot="1" noChangeAspect="1" noMove="1" noResize="1" noEditPoints="1" noAdjustHandles="1" noChangeArrowheads="1" noChangeShapeType="1" noTextEdit="1"/>
              </p:cNvSpPr>
              <p:nvPr/>
            </p:nvSpPr>
            <p:spPr>
              <a:xfrm>
                <a:off x="2623341" y="3133057"/>
                <a:ext cx="658291" cy="461665"/>
              </a:xfrm>
              <a:prstGeom prst="rect">
                <a:avLst/>
              </a:prstGeom>
              <a:blipFill>
                <a:blip r:embed="rId9"/>
                <a:stretch>
                  <a:fillRect/>
                </a:stretch>
              </a:blipFill>
            </p:spPr>
            <p:txBody>
              <a:bodyPr/>
              <a:lstStyle/>
              <a:p>
                <a:r>
                  <a:rPr lang="vi-VN">
                    <a:noFill/>
                  </a:rPr>
                  <a:t> </a:t>
                </a:r>
              </a:p>
            </p:txBody>
          </p:sp>
        </mc:Fallback>
      </mc:AlternateContent>
      <p:cxnSp>
        <p:nvCxnSpPr>
          <p:cNvPr id="73" name="Straight Arrow Connector 72">
            <a:extLst>
              <a:ext uri="{FF2B5EF4-FFF2-40B4-BE49-F238E27FC236}">
                <a16:creationId xmlns:a16="http://schemas.microsoft.com/office/drawing/2014/main" id="{51DDD3EE-B75F-E283-42FB-06CA8DF75380}"/>
              </a:ext>
            </a:extLst>
          </p:cNvPr>
          <p:cNvCxnSpPr>
            <a:cxnSpLocks/>
          </p:cNvCxnSpPr>
          <p:nvPr/>
        </p:nvCxnSpPr>
        <p:spPr>
          <a:xfrm>
            <a:off x="1433157" y="3837983"/>
            <a:ext cx="2813721" cy="729428"/>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141A1B57-3850-4B83-F5F9-BF54DDAD0A7C}"/>
                  </a:ext>
                </a:extLst>
              </p:cNvPr>
              <p:cNvSpPr txBox="1"/>
              <p:nvPr/>
            </p:nvSpPr>
            <p:spPr>
              <a:xfrm>
                <a:off x="4352349" y="441021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74" name="TextBox 73">
                <a:extLst>
                  <a:ext uri="{FF2B5EF4-FFF2-40B4-BE49-F238E27FC236}">
                    <a16:creationId xmlns:a16="http://schemas.microsoft.com/office/drawing/2014/main" id="{141A1B57-3850-4B83-F5F9-BF54DDAD0A7C}"/>
                  </a:ext>
                </a:extLst>
              </p:cNvPr>
              <p:cNvSpPr txBox="1">
                <a:spLocks noRot="1" noChangeAspect="1" noMove="1" noResize="1" noEditPoints="1" noAdjustHandles="1" noChangeArrowheads="1" noChangeShapeType="1" noTextEdit="1"/>
              </p:cNvSpPr>
              <p:nvPr/>
            </p:nvSpPr>
            <p:spPr>
              <a:xfrm>
                <a:off x="4352349" y="4410216"/>
                <a:ext cx="658291" cy="461665"/>
              </a:xfrm>
              <a:prstGeom prst="rect">
                <a:avLst/>
              </a:prstGeom>
              <a:blipFill>
                <a:blip r:embed="rId1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D55DEAE5-581D-634B-0D68-E459752A3C97}"/>
                  </a:ext>
                </a:extLst>
              </p:cNvPr>
              <p:cNvSpPr txBox="1"/>
              <p:nvPr/>
            </p:nvSpPr>
            <p:spPr>
              <a:xfrm>
                <a:off x="766076" y="354586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75" name="TextBox 74">
                <a:extLst>
                  <a:ext uri="{FF2B5EF4-FFF2-40B4-BE49-F238E27FC236}">
                    <a16:creationId xmlns:a16="http://schemas.microsoft.com/office/drawing/2014/main" id="{D55DEAE5-581D-634B-0D68-E459752A3C97}"/>
                  </a:ext>
                </a:extLst>
              </p:cNvPr>
              <p:cNvSpPr txBox="1">
                <a:spLocks noRot="1" noChangeAspect="1" noMove="1" noResize="1" noEditPoints="1" noAdjustHandles="1" noChangeArrowheads="1" noChangeShapeType="1" noTextEdit="1"/>
              </p:cNvSpPr>
              <p:nvPr/>
            </p:nvSpPr>
            <p:spPr>
              <a:xfrm>
                <a:off x="766076" y="3545866"/>
                <a:ext cx="658291" cy="461665"/>
              </a:xfrm>
              <a:prstGeom prst="rect">
                <a:avLst/>
              </a:prstGeom>
              <a:blipFill>
                <a:blip r:embed="rId11"/>
                <a:stretch>
                  <a:fillRect l="-926"/>
                </a:stretch>
              </a:blipFill>
            </p:spPr>
            <p:txBody>
              <a:bodyPr/>
              <a:lstStyle/>
              <a:p>
                <a:r>
                  <a:rPr lang="vi-VN">
                    <a:noFill/>
                  </a:rPr>
                  <a:t> </a:t>
                </a:r>
              </a:p>
            </p:txBody>
          </p:sp>
        </mc:Fallback>
      </mc:AlternateContent>
      <p:sp>
        <p:nvSpPr>
          <p:cNvPr id="3" name="TextBox 2">
            <a:extLst>
              <a:ext uri="{FF2B5EF4-FFF2-40B4-BE49-F238E27FC236}">
                <a16:creationId xmlns:a16="http://schemas.microsoft.com/office/drawing/2014/main" id="{E4671772-70C6-6E72-7239-0BA8EBAA976E}"/>
              </a:ext>
            </a:extLst>
          </p:cNvPr>
          <p:cNvSpPr txBox="1"/>
          <p:nvPr/>
        </p:nvSpPr>
        <p:spPr>
          <a:xfrm>
            <a:off x="225641" y="4952973"/>
            <a:ext cx="2604217"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3. Đồ thị (H.1.29):</a:t>
            </a: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183756AD-24F9-6B34-298A-BEF69A907F88}"/>
                  </a:ext>
                </a:extLst>
              </p:cNvPr>
              <p:cNvSpPr txBox="1"/>
              <p:nvPr/>
            </p:nvSpPr>
            <p:spPr>
              <a:xfrm>
                <a:off x="207591" y="5285389"/>
                <a:ext cx="4905429"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GĐ của đths với </a:t>
                </a:r>
                <a14:m>
                  <m:oMath xmlns:m="http://schemas.openxmlformats.org/officeDocument/2006/math">
                    <m:r>
                      <m:rPr>
                        <m:sty m:val="p"/>
                      </m:rPr>
                      <a:rPr lang="vi-VN" sz="2400" b="0" i="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O</m:t>
                    </m:r>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𝑦</m:t>
                    </m:r>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 </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là điểm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21" name="TextBox 20">
                <a:extLst>
                  <a:ext uri="{FF2B5EF4-FFF2-40B4-BE49-F238E27FC236}">
                    <a16:creationId xmlns:a16="http://schemas.microsoft.com/office/drawing/2014/main" id="{183756AD-24F9-6B34-298A-BEF69A907F88}"/>
                  </a:ext>
                </a:extLst>
              </p:cNvPr>
              <p:cNvSpPr txBox="1">
                <a:spLocks noRot="1" noChangeAspect="1" noMove="1" noResize="1" noEditPoints="1" noAdjustHandles="1" noChangeArrowheads="1" noChangeShapeType="1" noTextEdit="1"/>
              </p:cNvSpPr>
              <p:nvPr/>
            </p:nvSpPr>
            <p:spPr>
              <a:xfrm>
                <a:off x="207591" y="5285389"/>
                <a:ext cx="4905429" cy="460895"/>
              </a:xfrm>
              <a:prstGeom prst="rect">
                <a:avLst/>
              </a:prstGeom>
              <a:blipFill>
                <a:blip r:embed="rId12"/>
                <a:stretch>
                  <a:fillRect l="-1863"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83F2CF53-BD92-9FEB-B756-AEE7660714D1}"/>
                  </a:ext>
                </a:extLst>
              </p:cNvPr>
              <p:cNvSpPr txBox="1"/>
              <p:nvPr/>
            </p:nvSpPr>
            <p:spPr>
              <a:xfrm>
                <a:off x="215756" y="5807510"/>
                <a:ext cx="4759266" cy="460895"/>
              </a:xfrm>
              <a:prstGeom prst="rect">
                <a:avLst/>
              </a:prstGeom>
              <a:noFill/>
            </p:spPr>
            <p:txBody>
              <a:bodyPr wrap="square">
                <a:spAutoFit/>
              </a:bodyPr>
              <a:lstStyle/>
              <a:p>
                <a:pPr>
                  <a:lnSpc>
                    <a:spcPct val="107000"/>
                  </a:lnSpc>
                  <a:spcAft>
                    <a:spcPts val="800"/>
                  </a:spcAft>
                </a:pPr>
                <a:r>
                  <a:rPr lang="vi-VN" sz="2400" kern="100" dirty="0">
                    <a:solidFill>
                      <a:schemeClr val="bg1"/>
                    </a:solidFill>
                    <a:latin typeface="+mj-lt"/>
                    <a:ea typeface="Arial" panose="020B0604020202020204" pitchFamily="34" charset="0"/>
                    <a:cs typeface="Times New Roman" panose="02020603050405020304" pitchFamily="18" charset="0"/>
                  </a:rPr>
                  <a:t>- GĐ </a:t>
                </a:r>
                <a:r>
                  <a:rPr lang="vi-VN" sz="2400" kern="100" dirty="0">
                    <a:solidFill>
                      <a:schemeClr val="bg1"/>
                    </a:solidFill>
                    <a:effectLst/>
                    <a:latin typeface="+mj-lt"/>
                    <a:ea typeface="Arial" panose="020B0604020202020204" pitchFamily="34" charset="0"/>
                    <a:cs typeface="Times New Roman" panose="02020603050405020304" pitchFamily="18" charset="0"/>
                  </a:rPr>
                  <a:t>của đths với </a:t>
                </a:r>
                <a14:m>
                  <m:oMath xmlns:m="http://schemas.openxmlformats.org/officeDocument/2006/math">
                    <m:r>
                      <m:rPr>
                        <m:sty m:val="p"/>
                      </m:rPr>
                      <a:rPr lang="vi-VN" sz="2400" b="0" i="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O</m:t>
                    </m:r>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 </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là điểm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29" name="TextBox 28">
                <a:extLst>
                  <a:ext uri="{FF2B5EF4-FFF2-40B4-BE49-F238E27FC236}">
                    <a16:creationId xmlns:a16="http://schemas.microsoft.com/office/drawing/2014/main" id="{83F2CF53-BD92-9FEB-B756-AEE7660714D1}"/>
                  </a:ext>
                </a:extLst>
              </p:cNvPr>
              <p:cNvSpPr txBox="1">
                <a:spLocks noRot="1" noChangeAspect="1" noMove="1" noResize="1" noEditPoints="1" noAdjustHandles="1" noChangeArrowheads="1" noChangeShapeType="1" noTextEdit="1"/>
              </p:cNvSpPr>
              <p:nvPr/>
            </p:nvSpPr>
            <p:spPr>
              <a:xfrm>
                <a:off x="215756" y="5807510"/>
                <a:ext cx="4759266" cy="460895"/>
              </a:xfrm>
              <a:prstGeom prst="rect">
                <a:avLst/>
              </a:prstGeom>
              <a:blipFill>
                <a:blip r:embed="rId13"/>
                <a:stretch>
                  <a:fillRect l="-1921" t="-10667" b="-30667"/>
                </a:stretch>
              </a:blipFill>
            </p:spPr>
            <p:txBody>
              <a:bodyPr/>
              <a:lstStyle/>
              <a:p>
                <a:r>
                  <a:rPr lang="vi-VN">
                    <a:noFill/>
                  </a:rPr>
                  <a:t> </a:t>
                </a:r>
              </a:p>
            </p:txBody>
          </p:sp>
        </mc:Fallback>
      </mc:AlternateContent>
      <p:sp>
        <p:nvSpPr>
          <p:cNvPr id="30" name="TextBox 29">
            <a:extLst>
              <a:ext uri="{FF2B5EF4-FFF2-40B4-BE49-F238E27FC236}">
                <a16:creationId xmlns:a16="http://schemas.microsoft.com/office/drawing/2014/main" id="{05B7BB16-1A49-9A4D-942A-80FBD324D738}"/>
              </a:ext>
            </a:extLst>
          </p:cNvPr>
          <p:cNvSpPr txBox="1"/>
          <p:nvPr/>
        </p:nvSpPr>
        <p:spPr>
          <a:xfrm>
            <a:off x="5438249" y="2563052"/>
            <a:ext cx="3303782" cy="460895"/>
          </a:xfrm>
          <a:prstGeom prst="rect">
            <a:avLst/>
          </a:prstGeom>
          <a:noFill/>
        </p:spPr>
        <p:txBody>
          <a:bodyPr wrap="square">
            <a:spAutoFit/>
          </a:bodyPr>
          <a:lstStyle/>
          <a:p>
            <a:pPr>
              <a:lnSpc>
                <a:spcPct val="107000"/>
              </a:lnSpc>
              <a:spcAft>
                <a:spcPts val="800"/>
              </a:spcAft>
            </a:pPr>
            <a:r>
              <a:rPr lang="vi-VN" sz="2400" kern="100" dirty="0">
                <a:solidFill>
                  <a:schemeClr val="bg1"/>
                </a:solidFill>
                <a:latin typeface="+mj-lt"/>
                <a:ea typeface="Arial" panose="020B0604020202020204" pitchFamily="34" charset="0"/>
                <a:cs typeface="Times New Roman" panose="02020603050405020304" pitchFamily="18" charset="0"/>
              </a:rPr>
              <a:t>l</a:t>
            </a:r>
            <a:r>
              <a:rPr lang="vi-VN" sz="2400" kern="100" dirty="0">
                <a:solidFill>
                  <a:schemeClr val="bg1"/>
                </a:solidFill>
                <a:effectLst/>
                <a:latin typeface="+mj-lt"/>
                <a:ea typeface="Arial" panose="020B0604020202020204" pitchFamily="34" charset="0"/>
                <a:cs typeface="Times New Roman" panose="02020603050405020304" pitchFamily="18" charset="0"/>
              </a:rPr>
              <a:t>à tâm đối xứng của đths</a:t>
            </a: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CE847022-2D40-596B-9CF4-239680FB462B}"/>
                  </a:ext>
                </a:extLst>
              </p:cNvPr>
              <p:cNvSpPr txBox="1"/>
              <p:nvPr/>
            </p:nvSpPr>
            <p:spPr>
              <a:xfrm>
                <a:off x="9320077" y="1827306"/>
                <a:ext cx="1717494" cy="1082861"/>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d>
                        <m:dPr>
                          <m:ctrlP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29</m:t>
                              </m:r>
                            </m:num>
                            <m:den>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8</m:t>
                              </m:r>
                            </m:den>
                          </m:f>
                        </m:e>
                      </m:d>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1" name="TextBox 30">
                <a:extLst>
                  <a:ext uri="{FF2B5EF4-FFF2-40B4-BE49-F238E27FC236}">
                    <a16:creationId xmlns:a16="http://schemas.microsoft.com/office/drawing/2014/main" id="{CE847022-2D40-596B-9CF4-239680FB462B}"/>
                  </a:ext>
                </a:extLst>
              </p:cNvPr>
              <p:cNvSpPr txBox="1">
                <a:spLocks noRot="1" noChangeAspect="1" noMove="1" noResize="1" noEditPoints="1" noAdjustHandles="1" noChangeArrowheads="1" noChangeShapeType="1" noTextEdit="1"/>
              </p:cNvSpPr>
              <p:nvPr/>
            </p:nvSpPr>
            <p:spPr>
              <a:xfrm>
                <a:off x="9320077" y="1827306"/>
                <a:ext cx="1717494" cy="1082861"/>
              </a:xfrm>
              <a:prstGeom prst="rect">
                <a:avLst/>
              </a:prstGeom>
              <a:blipFill>
                <a:blip r:embed="rId14"/>
                <a:stretch>
                  <a:fillRect r="-1064"/>
                </a:stretch>
              </a:blipFill>
            </p:spPr>
            <p:txBody>
              <a:bodyPr/>
              <a:lstStyle/>
              <a:p>
                <a:r>
                  <a:rPr lang="vi-VN">
                    <a:noFill/>
                  </a:rPr>
                  <a:t> </a:t>
                </a:r>
              </a:p>
            </p:txBody>
          </p:sp>
        </mc:Fallback>
      </mc:AlternateContent>
      <p:cxnSp>
        <p:nvCxnSpPr>
          <p:cNvPr id="35" name="Straight Arrow Connector 34">
            <a:extLst>
              <a:ext uri="{FF2B5EF4-FFF2-40B4-BE49-F238E27FC236}">
                <a16:creationId xmlns:a16="http://schemas.microsoft.com/office/drawing/2014/main" id="{B36FAF57-34B8-28F8-1B1F-D4C0B81974B7}"/>
              </a:ext>
            </a:extLst>
          </p:cNvPr>
          <p:cNvCxnSpPr>
            <a:cxnSpLocks/>
          </p:cNvCxnSpPr>
          <p:nvPr/>
        </p:nvCxnSpPr>
        <p:spPr>
          <a:xfrm flipV="1">
            <a:off x="8080446" y="3477487"/>
            <a:ext cx="4325" cy="3205467"/>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C81031B5-04B0-5C50-1393-D68C09DCE145}"/>
              </a:ext>
            </a:extLst>
          </p:cNvPr>
          <p:cNvCxnSpPr>
            <a:cxnSpLocks/>
          </p:cNvCxnSpPr>
          <p:nvPr/>
        </p:nvCxnSpPr>
        <p:spPr>
          <a:xfrm>
            <a:off x="7049045" y="4025383"/>
            <a:ext cx="2834640" cy="4849"/>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72EDB22F-9AC0-2F01-31A9-07404BD29D47}"/>
              </a:ext>
            </a:extLst>
          </p:cNvPr>
          <p:cNvSpPr txBox="1"/>
          <p:nvPr/>
        </p:nvSpPr>
        <p:spPr>
          <a:xfrm>
            <a:off x="7654055" y="3968705"/>
            <a:ext cx="407484" cy="461665"/>
          </a:xfrm>
          <a:prstGeom prst="rect">
            <a:avLst/>
          </a:prstGeom>
          <a:noFill/>
        </p:spPr>
        <p:txBody>
          <a:bodyPr wrap="non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O</a:t>
            </a:r>
            <a:endParaRPr lang="vi-VN" sz="2400" i="1" dirty="0">
              <a:solidFill>
                <a:schemeClr val="bg1"/>
              </a:solidFill>
              <a:latin typeface="Times New Roman" panose="02020603050405020304" pitchFamily="18" charset="0"/>
              <a:cs typeface="Times New Roman" panose="02020603050405020304" pitchFamily="18" charset="0"/>
            </a:endParaRPr>
          </a:p>
        </p:txBody>
      </p:sp>
      <p:cxnSp>
        <p:nvCxnSpPr>
          <p:cNvPr id="43" name="Straight Connector 42">
            <a:extLst>
              <a:ext uri="{FF2B5EF4-FFF2-40B4-BE49-F238E27FC236}">
                <a16:creationId xmlns:a16="http://schemas.microsoft.com/office/drawing/2014/main" id="{729EF657-FB57-4197-A1FC-419BDBD5BBCB}"/>
              </a:ext>
            </a:extLst>
          </p:cNvPr>
          <p:cNvCxnSpPr>
            <a:cxnSpLocks/>
          </p:cNvCxnSpPr>
          <p:nvPr/>
        </p:nvCxnSpPr>
        <p:spPr>
          <a:xfrm flipH="1">
            <a:off x="7984590" y="5738778"/>
            <a:ext cx="357114"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0F3656E7-9690-8342-5B9D-351CCAAF6328}"/>
              </a:ext>
            </a:extLst>
          </p:cNvPr>
          <p:cNvSpPr txBox="1"/>
          <p:nvPr/>
        </p:nvSpPr>
        <p:spPr>
          <a:xfrm>
            <a:off x="7706444" y="5748205"/>
            <a:ext cx="377026" cy="369332"/>
          </a:xfrm>
          <a:prstGeom prst="rect">
            <a:avLst/>
          </a:prstGeom>
          <a:noFill/>
        </p:spPr>
        <p:txBody>
          <a:bodyPr wrap="none" rtlCol="0">
            <a:spAutoFit/>
          </a:bodyPr>
          <a:lstStyle/>
          <a:p>
            <a:r>
              <a:rPr lang="vi-VN" dirty="0">
                <a:solidFill>
                  <a:schemeClr val="bg1"/>
                </a:solidFill>
                <a:latin typeface="+mj-lt"/>
              </a:rPr>
              <a:t>-4</a:t>
            </a:r>
          </a:p>
        </p:txBody>
      </p:sp>
      <p:cxnSp>
        <p:nvCxnSpPr>
          <p:cNvPr id="45" name="Straight Connector 44">
            <a:extLst>
              <a:ext uri="{FF2B5EF4-FFF2-40B4-BE49-F238E27FC236}">
                <a16:creationId xmlns:a16="http://schemas.microsoft.com/office/drawing/2014/main" id="{94A7399E-FB84-5E61-3C08-F9705ADD06C6}"/>
              </a:ext>
            </a:extLst>
          </p:cNvPr>
          <p:cNvCxnSpPr>
            <a:cxnSpLocks/>
          </p:cNvCxnSpPr>
          <p:nvPr/>
        </p:nvCxnSpPr>
        <p:spPr>
          <a:xfrm flipV="1">
            <a:off x="8959323" y="3974411"/>
            <a:ext cx="0" cy="12412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E11CBCF-6932-D6E1-3201-B53C64507731}"/>
              </a:ext>
            </a:extLst>
          </p:cNvPr>
          <p:cNvCxnSpPr>
            <a:cxnSpLocks/>
          </p:cNvCxnSpPr>
          <p:nvPr/>
        </p:nvCxnSpPr>
        <p:spPr>
          <a:xfrm flipH="1">
            <a:off x="8022691" y="4975810"/>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886586E-89B8-A2F3-DBB2-FD06DDAD02C6}"/>
              </a:ext>
            </a:extLst>
          </p:cNvPr>
          <p:cNvCxnSpPr>
            <a:cxnSpLocks/>
          </p:cNvCxnSpPr>
          <p:nvPr/>
        </p:nvCxnSpPr>
        <p:spPr>
          <a:xfrm flipV="1">
            <a:off x="8522756" y="3954877"/>
            <a:ext cx="0" cy="13347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726FA36F-C865-2CD1-57BB-606CC4DA83DB}"/>
              </a:ext>
            </a:extLst>
          </p:cNvPr>
          <p:cNvCxnSpPr>
            <a:cxnSpLocks/>
          </p:cNvCxnSpPr>
          <p:nvPr/>
        </p:nvCxnSpPr>
        <p:spPr>
          <a:xfrm flipV="1">
            <a:off x="8308684" y="3957488"/>
            <a:ext cx="0" cy="177677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4F456574-E2FE-FEEE-781E-1F32C1CDB9E6}"/>
              </a:ext>
            </a:extLst>
          </p:cNvPr>
          <p:cNvSpPr txBox="1"/>
          <p:nvPr/>
        </p:nvSpPr>
        <p:spPr>
          <a:xfrm>
            <a:off x="7684513" y="4785864"/>
            <a:ext cx="377026" cy="369332"/>
          </a:xfrm>
          <a:prstGeom prst="rect">
            <a:avLst/>
          </a:prstGeom>
          <a:noFill/>
        </p:spPr>
        <p:txBody>
          <a:bodyPr wrap="none" rtlCol="0">
            <a:spAutoFit/>
          </a:bodyPr>
          <a:lstStyle/>
          <a:p>
            <a:r>
              <a:rPr lang="vi-VN" dirty="0">
                <a:solidFill>
                  <a:schemeClr val="bg1"/>
                </a:solidFill>
                <a:latin typeface="+mj-lt"/>
              </a:rPr>
              <a:t>-2</a:t>
            </a:r>
          </a:p>
        </p:txBody>
      </p:sp>
      <p:sp>
        <p:nvSpPr>
          <p:cNvPr id="52" name="TextBox 51">
            <a:extLst>
              <a:ext uri="{FF2B5EF4-FFF2-40B4-BE49-F238E27FC236}">
                <a16:creationId xmlns:a16="http://schemas.microsoft.com/office/drawing/2014/main" id="{ECF94570-61D8-7007-4356-9678C9C2A45C}"/>
              </a:ext>
            </a:extLst>
          </p:cNvPr>
          <p:cNvSpPr txBox="1"/>
          <p:nvPr/>
        </p:nvSpPr>
        <p:spPr>
          <a:xfrm>
            <a:off x="8360341" y="3548743"/>
            <a:ext cx="300082" cy="369332"/>
          </a:xfrm>
          <a:prstGeom prst="rect">
            <a:avLst/>
          </a:prstGeom>
          <a:noFill/>
        </p:spPr>
        <p:txBody>
          <a:bodyPr wrap="none" rtlCol="0">
            <a:spAutoFit/>
          </a:bodyPr>
          <a:lstStyle/>
          <a:p>
            <a:r>
              <a:rPr lang="vi-VN" dirty="0">
                <a:solidFill>
                  <a:schemeClr val="bg1"/>
                </a:solidFill>
                <a:latin typeface="+mj-lt"/>
              </a:rPr>
              <a:t>1</a:t>
            </a:r>
          </a:p>
        </p:txBody>
      </p:sp>
      <p:sp>
        <p:nvSpPr>
          <p:cNvPr id="55" name="TextBox 54">
            <a:extLst>
              <a:ext uri="{FF2B5EF4-FFF2-40B4-BE49-F238E27FC236}">
                <a16:creationId xmlns:a16="http://schemas.microsoft.com/office/drawing/2014/main" id="{31DC6593-C5E7-7E52-A637-DCD6E80C05D6}"/>
              </a:ext>
            </a:extLst>
          </p:cNvPr>
          <p:cNvSpPr txBox="1"/>
          <p:nvPr/>
        </p:nvSpPr>
        <p:spPr>
          <a:xfrm>
            <a:off x="7721016" y="5240192"/>
            <a:ext cx="377026" cy="369332"/>
          </a:xfrm>
          <a:prstGeom prst="rect">
            <a:avLst/>
          </a:prstGeom>
          <a:noFill/>
        </p:spPr>
        <p:txBody>
          <a:bodyPr wrap="none" rtlCol="0">
            <a:spAutoFit/>
          </a:bodyPr>
          <a:lstStyle/>
          <a:p>
            <a:r>
              <a:rPr lang="vi-VN" dirty="0">
                <a:solidFill>
                  <a:schemeClr val="bg1"/>
                </a:solidFill>
                <a:latin typeface="+mj-lt"/>
              </a:rPr>
              <a:t>-3</a:t>
            </a:r>
          </a:p>
        </p:txBody>
      </p:sp>
      <p:sp>
        <p:nvSpPr>
          <p:cNvPr id="59" name="TextBox 58">
            <a:extLst>
              <a:ext uri="{FF2B5EF4-FFF2-40B4-BE49-F238E27FC236}">
                <a16:creationId xmlns:a16="http://schemas.microsoft.com/office/drawing/2014/main" id="{3FA782A6-952E-9727-F322-0C9CD8804CF3}"/>
              </a:ext>
            </a:extLst>
          </p:cNvPr>
          <p:cNvSpPr txBox="1"/>
          <p:nvPr/>
        </p:nvSpPr>
        <p:spPr>
          <a:xfrm>
            <a:off x="7732002" y="4281407"/>
            <a:ext cx="377026" cy="369332"/>
          </a:xfrm>
          <a:prstGeom prst="rect">
            <a:avLst/>
          </a:prstGeom>
          <a:noFill/>
        </p:spPr>
        <p:txBody>
          <a:bodyPr wrap="none" rtlCol="0">
            <a:spAutoFit/>
          </a:bodyPr>
          <a:lstStyle/>
          <a:p>
            <a:r>
              <a:rPr lang="vi-VN" dirty="0">
                <a:solidFill>
                  <a:schemeClr val="bg1"/>
                </a:solidFill>
                <a:latin typeface="+mj-lt"/>
              </a:rPr>
              <a:t>-1</a:t>
            </a:r>
          </a:p>
        </p:txBody>
      </p:sp>
      <p:cxnSp>
        <p:nvCxnSpPr>
          <p:cNvPr id="61" name="Straight Connector 60">
            <a:extLst>
              <a:ext uri="{FF2B5EF4-FFF2-40B4-BE49-F238E27FC236}">
                <a16:creationId xmlns:a16="http://schemas.microsoft.com/office/drawing/2014/main" id="{4934A840-8096-2501-B4B5-63B6F73750DB}"/>
              </a:ext>
            </a:extLst>
          </p:cNvPr>
          <p:cNvCxnSpPr>
            <a:cxnSpLocks/>
          </p:cNvCxnSpPr>
          <p:nvPr/>
        </p:nvCxnSpPr>
        <p:spPr>
          <a:xfrm flipV="1">
            <a:off x="7638815" y="3956390"/>
            <a:ext cx="0" cy="13347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16200A0-6F9C-80C2-8A8D-D1D341CE791E}"/>
              </a:ext>
            </a:extLst>
          </p:cNvPr>
          <p:cNvCxnSpPr>
            <a:cxnSpLocks/>
          </p:cNvCxnSpPr>
          <p:nvPr/>
        </p:nvCxnSpPr>
        <p:spPr>
          <a:xfrm flipV="1">
            <a:off x="8302872" y="3953365"/>
            <a:ext cx="0" cy="13347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91BEBFA2-B05D-B499-E536-A90241255181}"/>
                  </a:ext>
                </a:extLst>
              </p:cNvPr>
              <p:cNvSpPr txBox="1"/>
              <p:nvPr/>
            </p:nvSpPr>
            <p:spPr>
              <a:xfrm>
                <a:off x="7338315" y="5441258"/>
                <a:ext cx="553701" cy="57528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1600" b="0" i="1" kern="100" smtClean="0">
                          <a:solidFill>
                            <a:schemeClr val="bg1"/>
                          </a:solidFill>
                          <a:effectLst/>
                          <a:latin typeface="Cambria Math" panose="02040503050406030204" pitchFamily="18" charset="0"/>
                          <a:cs typeface="Times New Roman" panose="02020603050405020304" pitchFamily="18" charset="0"/>
                        </a:rPr>
                        <m:t>−</m:t>
                      </m:r>
                      <m:f>
                        <m:fPr>
                          <m:ctrlPr>
                            <a:rPr lang="vi-VN" sz="1600" i="1" kern="100" smtClean="0">
                              <a:solidFill>
                                <a:schemeClr val="bg1"/>
                              </a:solidFill>
                              <a:effectLst/>
                              <a:latin typeface="Cambria Math" panose="02040503050406030204" pitchFamily="18" charset="0"/>
                              <a:cs typeface="Times New Roman" panose="02020603050405020304" pitchFamily="18" charset="0"/>
                            </a:rPr>
                          </m:ctrlPr>
                        </m:fPr>
                        <m:num>
                          <m:r>
                            <a:rPr lang="vi-VN" sz="1600" b="0" i="1" kern="100" smtClean="0">
                              <a:solidFill>
                                <a:schemeClr val="bg1"/>
                              </a:solidFill>
                              <a:effectLst/>
                              <a:latin typeface="Cambria Math" panose="02040503050406030204" pitchFamily="18" charset="0"/>
                              <a:cs typeface="Times New Roman" panose="02020603050405020304" pitchFamily="18" charset="0"/>
                            </a:rPr>
                            <m:t>29</m:t>
                          </m:r>
                        </m:num>
                        <m:den>
                          <m:r>
                            <a:rPr lang="vi-VN" sz="1600" b="0" i="1" kern="100" smtClean="0">
                              <a:solidFill>
                                <a:schemeClr val="bg1"/>
                              </a:solidFill>
                              <a:effectLst/>
                              <a:latin typeface="Cambria Math" panose="02040503050406030204" pitchFamily="18" charset="0"/>
                              <a:cs typeface="Times New Roman" panose="02020603050405020304" pitchFamily="18" charset="0"/>
                            </a:rPr>
                            <m:t>8</m:t>
                          </m:r>
                        </m:den>
                      </m:f>
                    </m:oMath>
                  </m:oMathPara>
                </a14:m>
                <a:endParaRPr lang="vi-VN" sz="1600" dirty="0"/>
              </a:p>
            </p:txBody>
          </p:sp>
        </mc:Choice>
        <mc:Fallback xmlns="">
          <p:sp>
            <p:nvSpPr>
              <p:cNvPr id="67" name="TextBox 66">
                <a:extLst>
                  <a:ext uri="{FF2B5EF4-FFF2-40B4-BE49-F238E27FC236}">
                    <a16:creationId xmlns:a16="http://schemas.microsoft.com/office/drawing/2014/main" id="{91BEBFA2-B05D-B499-E536-A90241255181}"/>
                  </a:ext>
                </a:extLst>
              </p:cNvPr>
              <p:cNvSpPr txBox="1">
                <a:spLocks noRot="1" noChangeAspect="1" noMove="1" noResize="1" noEditPoints="1" noAdjustHandles="1" noChangeArrowheads="1" noChangeShapeType="1" noTextEdit="1"/>
              </p:cNvSpPr>
              <p:nvPr/>
            </p:nvSpPr>
            <p:spPr>
              <a:xfrm>
                <a:off x="7338315" y="5441258"/>
                <a:ext cx="553701" cy="575286"/>
              </a:xfrm>
              <a:prstGeom prst="rect">
                <a:avLst/>
              </a:prstGeom>
              <a:blipFill>
                <a:blip r:embed="rId1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E736605F-7355-625D-5A69-CBFBC5B9A769}"/>
                  </a:ext>
                </a:extLst>
              </p:cNvPr>
              <p:cNvSpPr txBox="1"/>
              <p:nvPr/>
            </p:nvSpPr>
            <p:spPr>
              <a:xfrm>
                <a:off x="8047896" y="3341829"/>
                <a:ext cx="553701" cy="55335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vi-VN" sz="1600" i="1" kern="100" smtClean="0">
                              <a:solidFill>
                                <a:schemeClr val="bg1"/>
                              </a:solidFill>
                              <a:effectLst/>
                              <a:latin typeface="Cambria Math" panose="02040503050406030204" pitchFamily="18" charset="0"/>
                              <a:cs typeface="Times New Roman" panose="02020603050405020304" pitchFamily="18" charset="0"/>
                            </a:rPr>
                          </m:ctrlPr>
                        </m:fPr>
                        <m:num>
                          <m:r>
                            <a:rPr lang="vi-VN" sz="1600" b="0" i="1" kern="100" smtClean="0">
                              <a:solidFill>
                                <a:schemeClr val="bg1"/>
                              </a:solidFill>
                              <a:effectLst/>
                              <a:latin typeface="Cambria Math" panose="02040503050406030204" pitchFamily="18" charset="0"/>
                              <a:cs typeface="Times New Roman" panose="02020603050405020304" pitchFamily="18" charset="0"/>
                            </a:rPr>
                            <m:t>1</m:t>
                          </m:r>
                        </m:num>
                        <m:den>
                          <m:r>
                            <a:rPr lang="vi-VN" sz="1600" b="0" i="1" kern="100" smtClean="0">
                              <a:solidFill>
                                <a:schemeClr val="bg1"/>
                              </a:solidFill>
                              <a:effectLst/>
                              <a:latin typeface="Cambria Math" panose="02040503050406030204" pitchFamily="18" charset="0"/>
                              <a:cs typeface="Times New Roman" panose="02020603050405020304" pitchFamily="18" charset="0"/>
                            </a:rPr>
                            <m:t>2</m:t>
                          </m:r>
                        </m:den>
                      </m:f>
                    </m:oMath>
                  </m:oMathPara>
                </a14:m>
                <a:endParaRPr lang="vi-VN" sz="1600" dirty="0"/>
              </a:p>
            </p:txBody>
          </p:sp>
        </mc:Choice>
        <mc:Fallback xmlns="">
          <p:sp>
            <p:nvSpPr>
              <p:cNvPr id="68" name="TextBox 67">
                <a:extLst>
                  <a:ext uri="{FF2B5EF4-FFF2-40B4-BE49-F238E27FC236}">
                    <a16:creationId xmlns:a16="http://schemas.microsoft.com/office/drawing/2014/main" id="{E736605F-7355-625D-5A69-CBFBC5B9A769}"/>
                  </a:ext>
                </a:extLst>
              </p:cNvPr>
              <p:cNvSpPr txBox="1">
                <a:spLocks noRot="1" noChangeAspect="1" noMove="1" noResize="1" noEditPoints="1" noAdjustHandles="1" noChangeArrowheads="1" noChangeShapeType="1" noTextEdit="1"/>
              </p:cNvSpPr>
              <p:nvPr/>
            </p:nvSpPr>
            <p:spPr>
              <a:xfrm>
                <a:off x="8047896" y="3341829"/>
                <a:ext cx="553701" cy="553357"/>
              </a:xfrm>
              <a:prstGeom prst="rect">
                <a:avLst/>
              </a:prstGeom>
              <a:blipFill>
                <a:blip r:embed="rId16"/>
                <a:stretch>
                  <a:fillRect/>
                </a:stretch>
              </a:blipFill>
            </p:spPr>
            <p:txBody>
              <a:bodyPr/>
              <a:lstStyle/>
              <a:p>
                <a:r>
                  <a:rPr lang="vi-VN">
                    <a:noFill/>
                  </a:rPr>
                  <a:t> </a:t>
                </a:r>
              </a:p>
            </p:txBody>
          </p:sp>
        </mc:Fallback>
      </mc:AlternateContent>
      <p:cxnSp>
        <p:nvCxnSpPr>
          <p:cNvPr id="69" name="Straight Connector 68">
            <a:extLst>
              <a:ext uri="{FF2B5EF4-FFF2-40B4-BE49-F238E27FC236}">
                <a16:creationId xmlns:a16="http://schemas.microsoft.com/office/drawing/2014/main" id="{F86FED99-247C-2FAD-A6D7-0949610CA784}"/>
              </a:ext>
            </a:extLst>
          </p:cNvPr>
          <p:cNvCxnSpPr>
            <a:cxnSpLocks/>
          </p:cNvCxnSpPr>
          <p:nvPr/>
        </p:nvCxnSpPr>
        <p:spPr>
          <a:xfrm flipH="1">
            <a:off x="8026621" y="3803202"/>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8FAF8305-2AC0-01C3-F649-899242F239B7}"/>
              </a:ext>
            </a:extLst>
          </p:cNvPr>
          <p:cNvCxnSpPr>
            <a:cxnSpLocks/>
          </p:cNvCxnSpPr>
          <p:nvPr/>
        </p:nvCxnSpPr>
        <p:spPr>
          <a:xfrm flipH="1">
            <a:off x="8020921" y="4480605"/>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96B0EF6E-5546-72A1-00C9-AEB2B1FCA540}"/>
              </a:ext>
            </a:extLst>
          </p:cNvPr>
          <p:cNvCxnSpPr>
            <a:cxnSpLocks/>
          </p:cNvCxnSpPr>
          <p:nvPr/>
        </p:nvCxnSpPr>
        <p:spPr>
          <a:xfrm flipH="1">
            <a:off x="8030228" y="5480269"/>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FB62E027-8A51-2F7D-E8A8-32FF83554CE6}"/>
              </a:ext>
            </a:extLst>
          </p:cNvPr>
          <p:cNvCxnSpPr>
            <a:cxnSpLocks/>
          </p:cNvCxnSpPr>
          <p:nvPr/>
        </p:nvCxnSpPr>
        <p:spPr>
          <a:xfrm flipH="1">
            <a:off x="8026001" y="5908834"/>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Freeform: Shape 87">
            <a:extLst>
              <a:ext uri="{FF2B5EF4-FFF2-40B4-BE49-F238E27FC236}">
                <a16:creationId xmlns:a16="http://schemas.microsoft.com/office/drawing/2014/main" id="{2C8132BD-3131-9ED1-8459-5BAFC83AA4A2}"/>
              </a:ext>
            </a:extLst>
          </p:cNvPr>
          <p:cNvSpPr/>
          <p:nvPr/>
        </p:nvSpPr>
        <p:spPr>
          <a:xfrm>
            <a:off x="8054186" y="3567031"/>
            <a:ext cx="607060" cy="3134211"/>
          </a:xfrm>
          <a:custGeom>
            <a:avLst/>
            <a:gdLst>
              <a:gd name="connsiteX0" fmla="*/ 3910 w 491590"/>
              <a:gd name="connsiteY0" fmla="*/ 13182 h 3010382"/>
              <a:gd name="connsiteX1" fmla="*/ 3910 w 491590"/>
              <a:gd name="connsiteY1" fmla="*/ 74142 h 3010382"/>
              <a:gd name="connsiteX2" fmla="*/ 44550 w 491590"/>
              <a:gd name="connsiteY2" fmla="*/ 582142 h 3010382"/>
              <a:gd name="connsiteX3" fmla="*/ 85190 w 491590"/>
              <a:gd name="connsiteY3" fmla="*/ 1100302 h 3010382"/>
              <a:gd name="connsiteX4" fmla="*/ 135990 w 491590"/>
              <a:gd name="connsiteY4" fmla="*/ 1628622 h 3010382"/>
              <a:gd name="connsiteX5" fmla="*/ 196950 w 491590"/>
              <a:gd name="connsiteY5" fmla="*/ 2055342 h 3010382"/>
              <a:gd name="connsiteX6" fmla="*/ 379830 w 491590"/>
              <a:gd name="connsiteY6" fmla="*/ 2268702 h 3010382"/>
              <a:gd name="connsiteX7" fmla="*/ 471270 w 491590"/>
              <a:gd name="connsiteY7" fmla="*/ 2812262 h 3010382"/>
              <a:gd name="connsiteX8" fmla="*/ 491590 w 491590"/>
              <a:gd name="connsiteY8" fmla="*/ 3010382 h 3010382"/>
              <a:gd name="connsiteX0" fmla="*/ 3910 w 674470"/>
              <a:gd name="connsiteY0" fmla="*/ 13182 h 3067532"/>
              <a:gd name="connsiteX1" fmla="*/ 3910 w 674470"/>
              <a:gd name="connsiteY1" fmla="*/ 74142 h 3067532"/>
              <a:gd name="connsiteX2" fmla="*/ 44550 w 674470"/>
              <a:gd name="connsiteY2" fmla="*/ 582142 h 3067532"/>
              <a:gd name="connsiteX3" fmla="*/ 85190 w 674470"/>
              <a:gd name="connsiteY3" fmla="*/ 1100302 h 3067532"/>
              <a:gd name="connsiteX4" fmla="*/ 135990 w 674470"/>
              <a:gd name="connsiteY4" fmla="*/ 1628622 h 3067532"/>
              <a:gd name="connsiteX5" fmla="*/ 196950 w 674470"/>
              <a:gd name="connsiteY5" fmla="*/ 2055342 h 3067532"/>
              <a:gd name="connsiteX6" fmla="*/ 379830 w 674470"/>
              <a:gd name="connsiteY6" fmla="*/ 2268702 h 3067532"/>
              <a:gd name="connsiteX7" fmla="*/ 471270 w 674470"/>
              <a:gd name="connsiteY7" fmla="*/ 2812262 h 3067532"/>
              <a:gd name="connsiteX8" fmla="*/ 674470 w 674470"/>
              <a:gd name="connsiteY8" fmla="*/ 3067532 h 3067532"/>
              <a:gd name="connsiteX0" fmla="*/ 3910 w 674470"/>
              <a:gd name="connsiteY0" fmla="*/ 13182 h 3067532"/>
              <a:gd name="connsiteX1" fmla="*/ 3910 w 674470"/>
              <a:gd name="connsiteY1" fmla="*/ 74142 h 3067532"/>
              <a:gd name="connsiteX2" fmla="*/ 44550 w 674470"/>
              <a:gd name="connsiteY2" fmla="*/ 582142 h 3067532"/>
              <a:gd name="connsiteX3" fmla="*/ 85190 w 674470"/>
              <a:gd name="connsiteY3" fmla="*/ 1100302 h 3067532"/>
              <a:gd name="connsiteX4" fmla="*/ 135990 w 674470"/>
              <a:gd name="connsiteY4" fmla="*/ 1628622 h 3067532"/>
              <a:gd name="connsiteX5" fmla="*/ 196950 w 674470"/>
              <a:gd name="connsiteY5" fmla="*/ 2055342 h 3067532"/>
              <a:gd name="connsiteX6" fmla="*/ 379830 w 674470"/>
              <a:gd name="connsiteY6" fmla="*/ 2268702 h 3067532"/>
              <a:gd name="connsiteX7" fmla="*/ 566520 w 674470"/>
              <a:gd name="connsiteY7" fmla="*/ 2804642 h 3067532"/>
              <a:gd name="connsiteX8" fmla="*/ 674470 w 674470"/>
              <a:gd name="connsiteY8" fmla="*/ 3067532 h 3067532"/>
              <a:gd name="connsiteX0" fmla="*/ 3910 w 674470"/>
              <a:gd name="connsiteY0" fmla="*/ 13182 h 3067532"/>
              <a:gd name="connsiteX1" fmla="*/ 3910 w 674470"/>
              <a:gd name="connsiteY1" fmla="*/ 74142 h 3067532"/>
              <a:gd name="connsiteX2" fmla="*/ 44550 w 674470"/>
              <a:gd name="connsiteY2" fmla="*/ 582142 h 3067532"/>
              <a:gd name="connsiteX3" fmla="*/ 85190 w 674470"/>
              <a:gd name="connsiteY3" fmla="*/ 1100302 h 3067532"/>
              <a:gd name="connsiteX4" fmla="*/ 135990 w 674470"/>
              <a:gd name="connsiteY4" fmla="*/ 1628622 h 3067532"/>
              <a:gd name="connsiteX5" fmla="*/ 196950 w 674470"/>
              <a:gd name="connsiteY5" fmla="*/ 2055342 h 3067532"/>
              <a:gd name="connsiteX6" fmla="*/ 482700 w 674470"/>
              <a:gd name="connsiteY6" fmla="*/ 2318232 h 3067532"/>
              <a:gd name="connsiteX7" fmla="*/ 566520 w 674470"/>
              <a:gd name="connsiteY7" fmla="*/ 2804642 h 3067532"/>
              <a:gd name="connsiteX8" fmla="*/ 674470 w 674470"/>
              <a:gd name="connsiteY8" fmla="*/ 3067532 h 3067532"/>
              <a:gd name="connsiteX0" fmla="*/ 3910 w 621130"/>
              <a:gd name="connsiteY0" fmla="*/ 13182 h 3059912"/>
              <a:gd name="connsiteX1" fmla="*/ 3910 w 621130"/>
              <a:gd name="connsiteY1" fmla="*/ 74142 h 3059912"/>
              <a:gd name="connsiteX2" fmla="*/ 44550 w 621130"/>
              <a:gd name="connsiteY2" fmla="*/ 582142 h 3059912"/>
              <a:gd name="connsiteX3" fmla="*/ 85190 w 621130"/>
              <a:gd name="connsiteY3" fmla="*/ 1100302 h 3059912"/>
              <a:gd name="connsiteX4" fmla="*/ 135990 w 621130"/>
              <a:gd name="connsiteY4" fmla="*/ 1628622 h 3059912"/>
              <a:gd name="connsiteX5" fmla="*/ 196950 w 621130"/>
              <a:gd name="connsiteY5" fmla="*/ 2055342 h 3059912"/>
              <a:gd name="connsiteX6" fmla="*/ 482700 w 621130"/>
              <a:gd name="connsiteY6" fmla="*/ 2318232 h 3059912"/>
              <a:gd name="connsiteX7" fmla="*/ 566520 w 621130"/>
              <a:gd name="connsiteY7" fmla="*/ 2804642 h 3059912"/>
              <a:gd name="connsiteX8" fmla="*/ 621130 w 621130"/>
              <a:gd name="connsiteY8" fmla="*/ 3059912 h 3059912"/>
              <a:gd name="connsiteX0" fmla="*/ 3910 w 621130"/>
              <a:gd name="connsiteY0" fmla="*/ 13182 h 3059912"/>
              <a:gd name="connsiteX1" fmla="*/ 3910 w 621130"/>
              <a:gd name="connsiteY1" fmla="*/ 74142 h 3059912"/>
              <a:gd name="connsiteX2" fmla="*/ 44550 w 621130"/>
              <a:gd name="connsiteY2" fmla="*/ 582142 h 3059912"/>
              <a:gd name="connsiteX3" fmla="*/ 85190 w 621130"/>
              <a:gd name="connsiteY3" fmla="*/ 1100302 h 3059912"/>
              <a:gd name="connsiteX4" fmla="*/ 135990 w 621130"/>
              <a:gd name="connsiteY4" fmla="*/ 1628622 h 3059912"/>
              <a:gd name="connsiteX5" fmla="*/ 196950 w 621130"/>
              <a:gd name="connsiteY5" fmla="*/ 2055342 h 3059912"/>
              <a:gd name="connsiteX6" fmla="*/ 482700 w 621130"/>
              <a:gd name="connsiteY6" fmla="*/ 2318232 h 3059912"/>
              <a:gd name="connsiteX7" fmla="*/ 585570 w 621130"/>
              <a:gd name="connsiteY7" fmla="*/ 2804642 h 3059912"/>
              <a:gd name="connsiteX8" fmla="*/ 621130 w 621130"/>
              <a:gd name="connsiteY8" fmla="*/ 3059912 h 3059912"/>
              <a:gd name="connsiteX0" fmla="*/ 3910 w 621130"/>
              <a:gd name="connsiteY0" fmla="*/ 13182 h 3059912"/>
              <a:gd name="connsiteX1" fmla="*/ 3910 w 621130"/>
              <a:gd name="connsiteY1" fmla="*/ 74142 h 3059912"/>
              <a:gd name="connsiteX2" fmla="*/ 44550 w 621130"/>
              <a:gd name="connsiteY2" fmla="*/ 582142 h 3059912"/>
              <a:gd name="connsiteX3" fmla="*/ 85190 w 621130"/>
              <a:gd name="connsiteY3" fmla="*/ 1100302 h 3059912"/>
              <a:gd name="connsiteX4" fmla="*/ 135990 w 621130"/>
              <a:gd name="connsiteY4" fmla="*/ 1628622 h 3059912"/>
              <a:gd name="connsiteX5" fmla="*/ 135990 w 621130"/>
              <a:gd name="connsiteY5" fmla="*/ 1999462 h 3059912"/>
              <a:gd name="connsiteX6" fmla="*/ 482700 w 621130"/>
              <a:gd name="connsiteY6" fmla="*/ 2318232 h 3059912"/>
              <a:gd name="connsiteX7" fmla="*/ 585570 w 621130"/>
              <a:gd name="connsiteY7" fmla="*/ 2804642 h 3059912"/>
              <a:gd name="connsiteX8" fmla="*/ 621130 w 621130"/>
              <a:gd name="connsiteY8" fmla="*/ 3059912 h 3059912"/>
              <a:gd name="connsiteX0" fmla="*/ 3910 w 621130"/>
              <a:gd name="connsiteY0" fmla="*/ 13182 h 3059912"/>
              <a:gd name="connsiteX1" fmla="*/ 3910 w 621130"/>
              <a:gd name="connsiteY1" fmla="*/ 74142 h 3059912"/>
              <a:gd name="connsiteX2" fmla="*/ 44550 w 621130"/>
              <a:gd name="connsiteY2" fmla="*/ 582142 h 3059912"/>
              <a:gd name="connsiteX3" fmla="*/ 85190 w 621130"/>
              <a:gd name="connsiteY3" fmla="*/ 1100302 h 3059912"/>
              <a:gd name="connsiteX4" fmla="*/ 135990 w 621130"/>
              <a:gd name="connsiteY4" fmla="*/ 1628622 h 3059912"/>
              <a:gd name="connsiteX5" fmla="*/ 135990 w 621130"/>
              <a:gd name="connsiteY5" fmla="*/ 1979142 h 3059912"/>
              <a:gd name="connsiteX6" fmla="*/ 482700 w 621130"/>
              <a:gd name="connsiteY6" fmla="*/ 2318232 h 3059912"/>
              <a:gd name="connsiteX7" fmla="*/ 585570 w 621130"/>
              <a:gd name="connsiteY7" fmla="*/ 2804642 h 3059912"/>
              <a:gd name="connsiteX8" fmla="*/ 621130 w 621130"/>
              <a:gd name="connsiteY8" fmla="*/ 3059912 h 3059912"/>
              <a:gd name="connsiteX0" fmla="*/ 3910 w 621130"/>
              <a:gd name="connsiteY0" fmla="*/ 13182 h 3059912"/>
              <a:gd name="connsiteX1" fmla="*/ 3910 w 621130"/>
              <a:gd name="connsiteY1" fmla="*/ 74142 h 3059912"/>
              <a:gd name="connsiteX2" fmla="*/ 44550 w 621130"/>
              <a:gd name="connsiteY2" fmla="*/ 582142 h 3059912"/>
              <a:gd name="connsiteX3" fmla="*/ 85190 w 621130"/>
              <a:gd name="connsiteY3" fmla="*/ 1100302 h 3059912"/>
              <a:gd name="connsiteX4" fmla="*/ 110590 w 621130"/>
              <a:gd name="connsiteY4" fmla="*/ 1623542 h 3059912"/>
              <a:gd name="connsiteX5" fmla="*/ 135990 w 621130"/>
              <a:gd name="connsiteY5" fmla="*/ 1979142 h 3059912"/>
              <a:gd name="connsiteX6" fmla="*/ 482700 w 621130"/>
              <a:gd name="connsiteY6" fmla="*/ 2318232 h 3059912"/>
              <a:gd name="connsiteX7" fmla="*/ 585570 w 621130"/>
              <a:gd name="connsiteY7" fmla="*/ 2804642 h 3059912"/>
              <a:gd name="connsiteX8" fmla="*/ 621130 w 621130"/>
              <a:gd name="connsiteY8" fmla="*/ 3059912 h 3059912"/>
              <a:gd name="connsiteX0" fmla="*/ 3910 w 621130"/>
              <a:gd name="connsiteY0" fmla="*/ 13182 h 3059912"/>
              <a:gd name="connsiteX1" fmla="*/ 3910 w 621130"/>
              <a:gd name="connsiteY1" fmla="*/ 74142 h 3059912"/>
              <a:gd name="connsiteX2" fmla="*/ 44550 w 621130"/>
              <a:gd name="connsiteY2" fmla="*/ 582142 h 3059912"/>
              <a:gd name="connsiteX3" fmla="*/ 85190 w 621130"/>
              <a:gd name="connsiteY3" fmla="*/ 1100302 h 3059912"/>
              <a:gd name="connsiteX4" fmla="*/ 105510 w 621130"/>
              <a:gd name="connsiteY4" fmla="*/ 1598142 h 3059912"/>
              <a:gd name="connsiteX5" fmla="*/ 135990 w 621130"/>
              <a:gd name="connsiteY5" fmla="*/ 1979142 h 3059912"/>
              <a:gd name="connsiteX6" fmla="*/ 482700 w 621130"/>
              <a:gd name="connsiteY6" fmla="*/ 2318232 h 3059912"/>
              <a:gd name="connsiteX7" fmla="*/ 585570 w 621130"/>
              <a:gd name="connsiteY7" fmla="*/ 2804642 h 3059912"/>
              <a:gd name="connsiteX8" fmla="*/ 621130 w 621130"/>
              <a:gd name="connsiteY8" fmla="*/ 3059912 h 3059912"/>
              <a:gd name="connsiteX0" fmla="*/ 3910 w 621130"/>
              <a:gd name="connsiteY0" fmla="*/ 13182 h 3059912"/>
              <a:gd name="connsiteX1" fmla="*/ 3910 w 621130"/>
              <a:gd name="connsiteY1" fmla="*/ 74142 h 3059912"/>
              <a:gd name="connsiteX2" fmla="*/ 44550 w 621130"/>
              <a:gd name="connsiteY2" fmla="*/ 582142 h 3059912"/>
              <a:gd name="connsiteX3" fmla="*/ 69950 w 621130"/>
              <a:gd name="connsiteY3" fmla="*/ 1085062 h 3059912"/>
              <a:gd name="connsiteX4" fmla="*/ 105510 w 621130"/>
              <a:gd name="connsiteY4" fmla="*/ 1598142 h 3059912"/>
              <a:gd name="connsiteX5" fmla="*/ 135990 w 621130"/>
              <a:gd name="connsiteY5" fmla="*/ 1979142 h 3059912"/>
              <a:gd name="connsiteX6" fmla="*/ 482700 w 621130"/>
              <a:gd name="connsiteY6" fmla="*/ 2318232 h 3059912"/>
              <a:gd name="connsiteX7" fmla="*/ 585570 w 621130"/>
              <a:gd name="connsiteY7" fmla="*/ 2804642 h 3059912"/>
              <a:gd name="connsiteX8" fmla="*/ 621130 w 621130"/>
              <a:gd name="connsiteY8" fmla="*/ 3059912 h 3059912"/>
              <a:gd name="connsiteX0" fmla="*/ 3910 w 621130"/>
              <a:gd name="connsiteY0" fmla="*/ 13182 h 3059912"/>
              <a:gd name="connsiteX1" fmla="*/ 3910 w 621130"/>
              <a:gd name="connsiteY1" fmla="*/ 74142 h 3059912"/>
              <a:gd name="connsiteX2" fmla="*/ 44550 w 621130"/>
              <a:gd name="connsiteY2" fmla="*/ 582142 h 3059912"/>
              <a:gd name="connsiteX3" fmla="*/ 69950 w 621130"/>
              <a:gd name="connsiteY3" fmla="*/ 1085062 h 3059912"/>
              <a:gd name="connsiteX4" fmla="*/ 85190 w 621130"/>
              <a:gd name="connsiteY4" fmla="*/ 1587982 h 3059912"/>
              <a:gd name="connsiteX5" fmla="*/ 135990 w 621130"/>
              <a:gd name="connsiteY5" fmla="*/ 1979142 h 3059912"/>
              <a:gd name="connsiteX6" fmla="*/ 482700 w 621130"/>
              <a:gd name="connsiteY6" fmla="*/ 2318232 h 3059912"/>
              <a:gd name="connsiteX7" fmla="*/ 585570 w 621130"/>
              <a:gd name="connsiteY7" fmla="*/ 2804642 h 3059912"/>
              <a:gd name="connsiteX8" fmla="*/ 621130 w 621130"/>
              <a:gd name="connsiteY8" fmla="*/ 3059912 h 3059912"/>
              <a:gd name="connsiteX0" fmla="*/ 0 w 617220"/>
              <a:gd name="connsiteY0" fmla="*/ 0 h 2985770"/>
              <a:gd name="connsiteX1" fmla="*/ 40640 w 617220"/>
              <a:gd name="connsiteY1" fmla="*/ 508000 h 2985770"/>
              <a:gd name="connsiteX2" fmla="*/ 66040 w 617220"/>
              <a:gd name="connsiteY2" fmla="*/ 1010920 h 2985770"/>
              <a:gd name="connsiteX3" fmla="*/ 81280 w 617220"/>
              <a:gd name="connsiteY3" fmla="*/ 1513840 h 2985770"/>
              <a:gd name="connsiteX4" fmla="*/ 132080 w 617220"/>
              <a:gd name="connsiteY4" fmla="*/ 1905000 h 2985770"/>
              <a:gd name="connsiteX5" fmla="*/ 478790 w 617220"/>
              <a:gd name="connsiteY5" fmla="*/ 2244090 h 2985770"/>
              <a:gd name="connsiteX6" fmla="*/ 581660 w 617220"/>
              <a:gd name="connsiteY6" fmla="*/ 2730500 h 2985770"/>
              <a:gd name="connsiteX7" fmla="*/ 617220 w 617220"/>
              <a:gd name="connsiteY7" fmla="*/ 2985770 h 2985770"/>
              <a:gd name="connsiteX0" fmla="*/ 0 w 607060"/>
              <a:gd name="connsiteY0" fmla="*/ 0 h 2990850"/>
              <a:gd name="connsiteX1" fmla="*/ 30480 w 607060"/>
              <a:gd name="connsiteY1" fmla="*/ 513080 h 2990850"/>
              <a:gd name="connsiteX2" fmla="*/ 55880 w 607060"/>
              <a:gd name="connsiteY2" fmla="*/ 1016000 h 2990850"/>
              <a:gd name="connsiteX3" fmla="*/ 71120 w 607060"/>
              <a:gd name="connsiteY3" fmla="*/ 1518920 h 2990850"/>
              <a:gd name="connsiteX4" fmla="*/ 121920 w 607060"/>
              <a:gd name="connsiteY4" fmla="*/ 1910080 h 2990850"/>
              <a:gd name="connsiteX5" fmla="*/ 468630 w 607060"/>
              <a:gd name="connsiteY5" fmla="*/ 2249170 h 2990850"/>
              <a:gd name="connsiteX6" fmla="*/ 571500 w 607060"/>
              <a:gd name="connsiteY6" fmla="*/ 2735580 h 2990850"/>
              <a:gd name="connsiteX7" fmla="*/ 607060 w 607060"/>
              <a:gd name="connsiteY7" fmla="*/ 2990850 h 299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7060" h="2990850">
                <a:moveTo>
                  <a:pt x="0" y="0"/>
                </a:moveTo>
                <a:cubicBezTo>
                  <a:pt x="6773" y="94827"/>
                  <a:pt x="21167" y="343747"/>
                  <a:pt x="30480" y="513080"/>
                </a:cubicBezTo>
                <a:cubicBezTo>
                  <a:pt x="39793" y="682413"/>
                  <a:pt x="49107" y="848360"/>
                  <a:pt x="55880" y="1016000"/>
                </a:cubicBezTo>
                <a:cubicBezTo>
                  <a:pt x="62653" y="1183640"/>
                  <a:pt x="60113" y="1369907"/>
                  <a:pt x="71120" y="1518920"/>
                </a:cubicBezTo>
                <a:cubicBezTo>
                  <a:pt x="82127" y="1667933"/>
                  <a:pt x="55668" y="1788372"/>
                  <a:pt x="121920" y="1910080"/>
                </a:cubicBezTo>
                <a:cubicBezTo>
                  <a:pt x="188172" y="2031788"/>
                  <a:pt x="393700" y="2111587"/>
                  <a:pt x="468630" y="2249170"/>
                </a:cubicBezTo>
                <a:cubicBezTo>
                  <a:pt x="543560" y="2386753"/>
                  <a:pt x="552873" y="2611967"/>
                  <a:pt x="571500" y="2735580"/>
                </a:cubicBezTo>
                <a:cubicBezTo>
                  <a:pt x="590127" y="2859193"/>
                  <a:pt x="606213" y="2953596"/>
                  <a:pt x="607060" y="2990850"/>
                </a:cubicBezTo>
              </a:path>
            </a:pathLst>
          </a:cu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23" name="Straight Connector 22">
            <a:extLst>
              <a:ext uri="{FF2B5EF4-FFF2-40B4-BE49-F238E27FC236}">
                <a16:creationId xmlns:a16="http://schemas.microsoft.com/office/drawing/2014/main" id="{7AA0AFFF-5B5A-28B1-59AF-E91A483BCC9C}"/>
              </a:ext>
            </a:extLst>
          </p:cNvPr>
          <p:cNvCxnSpPr>
            <a:cxnSpLocks/>
          </p:cNvCxnSpPr>
          <p:nvPr/>
        </p:nvCxnSpPr>
        <p:spPr>
          <a:xfrm flipH="1" flipV="1">
            <a:off x="8522756" y="3966271"/>
            <a:ext cx="7934" cy="1957803"/>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F6031E7-B55E-EF90-8EC9-AD636850EB96}"/>
              </a:ext>
            </a:extLst>
          </p:cNvPr>
          <p:cNvCxnSpPr>
            <a:cxnSpLocks/>
          </p:cNvCxnSpPr>
          <p:nvPr/>
        </p:nvCxnSpPr>
        <p:spPr>
          <a:xfrm flipH="1">
            <a:off x="8144610" y="5910228"/>
            <a:ext cx="357114"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7" name="Flowchart: Connector 26">
            <a:extLst>
              <a:ext uri="{FF2B5EF4-FFF2-40B4-BE49-F238E27FC236}">
                <a16:creationId xmlns:a16="http://schemas.microsoft.com/office/drawing/2014/main" id="{099867E4-9960-94DA-4DB8-6340B0A01F14}"/>
              </a:ext>
            </a:extLst>
          </p:cNvPr>
          <p:cNvSpPr/>
          <p:nvPr/>
        </p:nvSpPr>
        <p:spPr>
          <a:xfrm>
            <a:off x="8469577" y="5863112"/>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Connector 27">
            <a:extLst>
              <a:ext uri="{FF2B5EF4-FFF2-40B4-BE49-F238E27FC236}">
                <a16:creationId xmlns:a16="http://schemas.microsoft.com/office/drawing/2014/main" id="{65FF6D73-0DB0-AA9E-BC9B-FDC34F55C342}"/>
              </a:ext>
            </a:extLst>
          </p:cNvPr>
          <p:cNvSpPr/>
          <p:nvPr/>
        </p:nvSpPr>
        <p:spPr>
          <a:xfrm>
            <a:off x="8269826" y="5691133"/>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Connector 31">
            <a:extLst>
              <a:ext uri="{FF2B5EF4-FFF2-40B4-BE49-F238E27FC236}">
                <a16:creationId xmlns:a16="http://schemas.microsoft.com/office/drawing/2014/main" id="{54EBED86-E033-012F-652A-E5546DC8E5BA}"/>
              </a:ext>
            </a:extLst>
          </p:cNvPr>
          <p:cNvSpPr/>
          <p:nvPr/>
        </p:nvSpPr>
        <p:spPr>
          <a:xfrm>
            <a:off x="8040388" y="3983845"/>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AFC26152-CCA9-6F4D-5CB4-3A9BDED181D3}"/>
                  </a:ext>
                </a:extLst>
              </p:cNvPr>
              <p:cNvSpPr txBox="1"/>
              <p:nvPr/>
            </p:nvSpPr>
            <p:spPr>
              <a:xfrm>
                <a:off x="5368219" y="2928059"/>
                <a:ext cx="3385973" cy="460895"/>
              </a:xfrm>
              <a:prstGeom prst="rect">
                <a:avLst/>
              </a:prstGeom>
              <a:noFill/>
            </p:spPr>
            <p:txBody>
              <a:bodyPr wrap="square">
                <a:spAutoFit/>
              </a:bodyPr>
              <a:lstStyle/>
              <a:p>
                <a:pPr>
                  <a:lnSpc>
                    <a:spcPct val="107000"/>
                  </a:lnSpc>
                  <a:spcAft>
                    <a:spcPts val="800"/>
                  </a:spcAft>
                </a:pPr>
                <a:r>
                  <a:rPr lang="vi-VN" sz="2400" kern="100" dirty="0">
                    <a:solidFill>
                      <a:schemeClr val="bg1"/>
                    </a:solidFill>
                    <a:latin typeface="+mj-lt"/>
                    <a:ea typeface="Arial" panose="020B0604020202020204" pitchFamily="34" charset="0"/>
                    <a:cs typeface="Times New Roman" panose="02020603050405020304" pitchFamily="18" charset="0"/>
                  </a:rPr>
                  <a:t>- Lấy thêm điểm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3" name="TextBox 32">
                <a:extLst>
                  <a:ext uri="{FF2B5EF4-FFF2-40B4-BE49-F238E27FC236}">
                    <a16:creationId xmlns:a16="http://schemas.microsoft.com/office/drawing/2014/main" id="{AFC26152-CCA9-6F4D-5CB4-3A9BDED181D3}"/>
                  </a:ext>
                </a:extLst>
              </p:cNvPr>
              <p:cNvSpPr txBox="1">
                <a:spLocks noRot="1" noChangeAspect="1" noMove="1" noResize="1" noEditPoints="1" noAdjustHandles="1" noChangeArrowheads="1" noChangeShapeType="1" noTextEdit="1"/>
              </p:cNvSpPr>
              <p:nvPr/>
            </p:nvSpPr>
            <p:spPr>
              <a:xfrm>
                <a:off x="5368219" y="2928059"/>
                <a:ext cx="3385973" cy="460895"/>
              </a:xfrm>
              <a:prstGeom prst="rect">
                <a:avLst/>
              </a:prstGeom>
              <a:blipFill>
                <a:blip r:embed="rId17"/>
                <a:stretch>
                  <a:fillRect l="-2883" t="-10526" b="-28947"/>
                </a:stretch>
              </a:blipFill>
            </p:spPr>
            <p:txBody>
              <a:bodyPr/>
              <a:lstStyle/>
              <a:p>
                <a:r>
                  <a:rPr lang="vi-VN">
                    <a:noFill/>
                  </a:rPr>
                  <a:t> </a:t>
                </a:r>
              </a:p>
            </p:txBody>
          </p:sp>
        </mc:Fallback>
      </mc:AlternateContent>
      <p:sp>
        <p:nvSpPr>
          <p:cNvPr id="42" name="TextBox 41">
            <a:extLst>
              <a:ext uri="{FF2B5EF4-FFF2-40B4-BE49-F238E27FC236}">
                <a16:creationId xmlns:a16="http://schemas.microsoft.com/office/drawing/2014/main" id="{27F96230-52B7-D4A4-9EED-B1AE3E0CC217}"/>
              </a:ext>
            </a:extLst>
          </p:cNvPr>
          <p:cNvSpPr txBox="1"/>
          <p:nvPr/>
        </p:nvSpPr>
        <p:spPr>
          <a:xfrm>
            <a:off x="8790483" y="3542194"/>
            <a:ext cx="300082" cy="369332"/>
          </a:xfrm>
          <a:prstGeom prst="rect">
            <a:avLst/>
          </a:prstGeom>
          <a:noFill/>
        </p:spPr>
        <p:txBody>
          <a:bodyPr wrap="none" rtlCol="0">
            <a:spAutoFit/>
          </a:bodyPr>
          <a:lstStyle/>
          <a:p>
            <a:r>
              <a:rPr lang="vi-VN" dirty="0">
                <a:solidFill>
                  <a:schemeClr val="bg1"/>
                </a:solidFill>
                <a:latin typeface="+mj-lt"/>
              </a:rPr>
              <a:t>2</a:t>
            </a:r>
          </a:p>
        </p:txBody>
      </p:sp>
      <p:sp>
        <p:nvSpPr>
          <p:cNvPr id="49" name="TextBox 48">
            <a:extLst>
              <a:ext uri="{FF2B5EF4-FFF2-40B4-BE49-F238E27FC236}">
                <a16:creationId xmlns:a16="http://schemas.microsoft.com/office/drawing/2014/main" id="{4AF1BBBA-E3E3-C5E4-CF5F-27C407267E5B}"/>
              </a:ext>
            </a:extLst>
          </p:cNvPr>
          <p:cNvSpPr txBox="1"/>
          <p:nvPr/>
        </p:nvSpPr>
        <p:spPr>
          <a:xfrm>
            <a:off x="7478918" y="3559941"/>
            <a:ext cx="300082" cy="369332"/>
          </a:xfrm>
          <a:prstGeom prst="rect">
            <a:avLst/>
          </a:prstGeom>
          <a:noFill/>
        </p:spPr>
        <p:txBody>
          <a:bodyPr wrap="none" rtlCol="0">
            <a:spAutoFit/>
          </a:bodyPr>
          <a:lstStyle/>
          <a:p>
            <a:r>
              <a:rPr lang="vi-VN" dirty="0">
                <a:solidFill>
                  <a:schemeClr val="bg1"/>
                </a:solidFill>
                <a:latin typeface="+mj-lt"/>
              </a:rPr>
              <a:t>1</a:t>
            </a:r>
          </a:p>
        </p:txBody>
      </p:sp>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3AFB53F9-6544-2840-78F7-C8805FB6FA13}"/>
                  </a:ext>
                </a:extLst>
              </p:cNvPr>
              <p:cNvSpPr txBox="1"/>
              <p:nvPr/>
            </p:nvSpPr>
            <p:spPr>
              <a:xfrm>
                <a:off x="5375610" y="2092458"/>
                <a:ext cx="2239555"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e>
                        <m:sup>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r>
                        <a:rPr lang="vi-VN" sz="240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12</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+6</m:t>
                      </m:r>
                    </m:oMath>
                  </m:oMathPara>
                </a14:m>
                <a:endParaRPr lang="vi-VN" sz="2400" dirty="0"/>
              </a:p>
            </p:txBody>
          </p:sp>
        </mc:Choice>
        <mc:Fallback xmlns="">
          <p:sp>
            <p:nvSpPr>
              <p:cNvPr id="62" name="TextBox 61">
                <a:extLst>
                  <a:ext uri="{FF2B5EF4-FFF2-40B4-BE49-F238E27FC236}">
                    <a16:creationId xmlns:a16="http://schemas.microsoft.com/office/drawing/2014/main" id="{3AFB53F9-6544-2840-78F7-C8805FB6FA13}"/>
                  </a:ext>
                </a:extLst>
              </p:cNvPr>
              <p:cNvSpPr txBox="1">
                <a:spLocks noRot="1" noChangeAspect="1" noMove="1" noResize="1" noEditPoints="1" noAdjustHandles="1" noChangeArrowheads="1" noChangeShapeType="1" noTextEdit="1"/>
              </p:cNvSpPr>
              <p:nvPr/>
            </p:nvSpPr>
            <p:spPr>
              <a:xfrm>
                <a:off x="5375610" y="2092458"/>
                <a:ext cx="2239555" cy="461665"/>
              </a:xfrm>
              <a:prstGeom prst="rect">
                <a:avLst/>
              </a:prstGeom>
              <a:blipFill>
                <a:blip r:embed="rId18"/>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0BBB0D73-618D-C458-7731-D5E5C46659D4}"/>
                  </a:ext>
                </a:extLst>
              </p:cNvPr>
              <p:cNvSpPr txBox="1"/>
              <p:nvPr/>
            </p:nvSpPr>
            <p:spPr>
              <a:xfrm>
                <a:off x="7429542" y="2103701"/>
                <a:ext cx="734618"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dirty="0"/>
              </a:p>
            </p:txBody>
          </p:sp>
        </mc:Choice>
        <mc:Fallback xmlns="">
          <p:sp>
            <p:nvSpPr>
              <p:cNvPr id="77" name="TextBox 76">
                <a:extLst>
                  <a:ext uri="{FF2B5EF4-FFF2-40B4-BE49-F238E27FC236}">
                    <a16:creationId xmlns:a16="http://schemas.microsoft.com/office/drawing/2014/main" id="{0BBB0D73-618D-C458-7731-D5E5C46659D4}"/>
                  </a:ext>
                </a:extLst>
              </p:cNvPr>
              <p:cNvSpPr txBox="1">
                <a:spLocks noRot="1" noChangeAspect="1" noMove="1" noResize="1" noEditPoints="1" noAdjustHandles="1" noChangeArrowheads="1" noChangeShapeType="1" noTextEdit="1"/>
              </p:cNvSpPr>
              <p:nvPr/>
            </p:nvSpPr>
            <p:spPr>
              <a:xfrm>
                <a:off x="7429542" y="2103701"/>
                <a:ext cx="734618" cy="461665"/>
              </a:xfrm>
              <a:prstGeom prst="rect">
                <a:avLst/>
              </a:prstGeom>
              <a:blipFill>
                <a:blip r:embed="rId1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D93288C8-050F-508F-AB1A-59473D58B5CB}"/>
                  </a:ext>
                </a:extLst>
              </p:cNvPr>
              <p:cNvSpPr txBox="1"/>
              <p:nvPr/>
            </p:nvSpPr>
            <p:spPr>
              <a:xfrm>
                <a:off x="7873026" y="1916148"/>
                <a:ext cx="1513093" cy="78380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𝑥</m:t>
                      </m:r>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ctrlPr>
                        </m:fPr>
                        <m:num>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1</m:t>
                          </m:r>
                        </m:num>
                        <m:den>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2</m:t>
                          </m:r>
                        </m:den>
                      </m:f>
                    </m:oMath>
                  </m:oMathPara>
                </a14:m>
                <a:endParaRPr lang="vi-VN" sz="2400" b="0" i="1" kern="100" dirty="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endParaRPr>
              </a:p>
            </p:txBody>
          </p:sp>
        </mc:Choice>
        <mc:Fallback xmlns="">
          <p:sp>
            <p:nvSpPr>
              <p:cNvPr id="78" name="TextBox 77">
                <a:extLst>
                  <a:ext uri="{FF2B5EF4-FFF2-40B4-BE49-F238E27FC236}">
                    <a16:creationId xmlns:a16="http://schemas.microsoft.com/office/drawing/2014/main" id="{D93288C8-050F-508F-AB1A-59473D58B5CB}"/>
                  </a:ext>
                </a:extLst>
              </p:cNvPr>
              <p:cNvSpPr txBox="1">
                <a:spLocks noRot="1" noChangeAspect="1" noMove="1" noResize="1" noEditPoints="1" noAdjustHandles="1" noChangeArrowheads="1" noChangeShapeType="1" noTextEdit="1"/>
              </p:cNvSpPr>
              <p:nvPr/>
            </p:nvSpPr>
            <p:spPr>
              <a:xfrm>
                <a:off x="7873026" y="1916148"/>
                <a:ext cx="1513093" cy="783804"/>
              </a:xfrm>
              <a:prstGeom prst="rect">
                <a:avLst/>
              </a:prstGeom>
              <a:blipFill>
                <a:blip r:embed="rId20"/>
                <a:stretch>
                  <a:fillRect/>
                </a:stretch>
              </a:blipFill>
            </p:spPr>
            <p:txBody>
              <a:bodyPr/>
              <a:lstStyle/>
              <a:p>
                <a:r>
                  <a:rPr lang="vi-VN">
                    <a:noFill/>
                  </a:rPr>
                  <a:t> </a:t>
                </a:r>
              </a:p>
            </p:txBody>
          </p:sp>
        </mc:Fallback>
      </mc:AlternateContent>
      <p:sp>
        <p:nvSpPr>
          <p:cNvPr id="25" name="TextBox 24">
            <a:extLst>
              <a:ext uri="{FF2B5EF4-FFF2-40B4-BE49-F238E27FC236}">
                <a16:creationId xmlns:a16="http://schemas.microsoft.com/office/drawing/2014/main" id="{DDC0C520-260C-5E06-3FB6-5DB0F85CD754}"/>
              </a:ext>
            </a:extLst>
          </p:cNvPr>
          <p:cNvSpPr txBox="1"/>
          <p:nvPr/>
        </p:nvSpPr>
        <p:spPr>
          <a:xfrm>
            <a:off x="3182276" y="214216"/>
            <a:ext cx="5199082" cy="523220"/>
          </a:xfrm>
          <a:prstGeom prst="rect">
            <a:avLst/>
          </a:prstGeom>
          <a:noFill/>
          <a:ln>
            <a:noFill/>
          </a:ln>
        </p:spPr>
        <p:txBody>
          <a:bodyPr wrap="square" rtlCol="0">
            <a:spAutoFit/>
          </a:bodyPr>
          <a:lstStyle/>
          <a:p>
            <a:r>
              <a:rPr lang="en-US" sz="2800" b="1" dirty="0">
                <a:solidFill>
                  <a:srgbClr val="FFFF00"/>
                </a:solidFill>
              </a:rPr>
              <a:t>KHẢO SÁT VÀ VẼ ĐỒ THỊ HÀM SỐ</a:t>
            </a:r>
            <a:endParaRPr lang="en-AU" sz="2800" b="1" dirty="0">
              <a:solidFill>
                <a:srgbClr val="FFFF00"/>
              </a:solidFill>
            </a:endParaRPr>
          </a:p>
        </p:txBody>
      </p:sp>
      <p:sp>
        <p:nvSpPr>
          <p:cNvPr id="19" name="TextBox 18">
            <a:extLst>
              <a:ext uri="{FF2B5EF4-FFF2-40B4-BE49-F238E27FC236}">
                <a16:creationId xmlns:a16="http://schemas.microsoft.com/office/drawing/2014/main" id="{5487F8A6-107C-7CE2-52CB-09A49C223122}"/>
              </a:ext>
            </a:extLst>
          </p:cNvPr>
          <p:cNvSpPr txBox="1"/>
          <p:nvPr/>
        </p:nvSpPr>
        <p:spPr>
          <a:xfrm>
            <a:off x="9798483" y="3929273"/>
            <a:ext cx="326297"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x</a:t>
            </a:r>
          </a:p>
        </p:txBody>
      </p:sp>
      <p:sp>
        <p:nvSpPr>
          <p:cNvPr id="34" name="TextBox 33">
            <a:extLst>
              <a:ext uri="{FF2B5EF4-FFF2-40B4-BE49-F238E27FC236}">
                <a16:creationId xmlns:a16="http://schemas.microsoft.com/office/drawing/2014/main" id="{C37E67F1-AC5B-F4FA-A550-81E34A47FDEF}"/>
              </a:ext>
            </a:extLst>
          </p:cNvPr>
          <p:cNvSpPr txBox="1"/>
          <p:nvPr/>
        </p:nvSpPr>
        <p:spPr>
          <a:xfrm>
            <a:off x="7804737" y="3211033"/>
            <a:ext cx="326297"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y</a:t>
            </a:r>
          </a:p>
        </p:txBody>
      </p:sp>
      <p:sp>
        <p:nvSpPr>
          <p:cNvPr id="37" name="TextBox 2">
            <a:extLst>
              <a:ext uri="{FF2B5EF4-FFF2-40B4-BE49-F238E27FC236}">
                <a16:creationId xmlns:a16="http://schemas.microsoft.com/office/drawing/2014/main" id="{41D19D50-616D-1F82-C922-D083097E7C1C}"/>
              </a:ext>
            </a:extLst>
          </p:cNvPr>
          <p:cNvSpPr txBox="1"/>
          <p:nvPr/>
        </p:nvSpPr>
        <p:spPr>
          <a:xfrm>
            <a:off x="5917058" y="3714756"/>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137906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6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7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78"/>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1"/>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67"/>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43"/>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28"/>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48"/>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68"/>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3"/>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27"/>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23"/>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26"/>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22" presetClass="entr" presetSubtype="1" fill="hold" grpId="0" nodeType="clickEffect">
                                  <p:stCondLst>
                                    <p:cond delay="0"/>
                                  </p:stCondLst>
                                  <p:childTnLst>
                                    <p:set>
                                      <p:cBhvr>
                                        <p:cTn id="102" dur="1" fill="hold">
                                          <p:stCondLst>
                                            <p:cond delay="0"/>
                                          </p:stCondLst>
                                        </p:cTn>
                                        <p:tgtEl>
                                          <p:spTgt spid="88"/>
                                        </p:tgtEl>
                                        <p:attrNameLst>
                                          <p:attrName>style.visibility</p:attrName>
                                        </p:attrNameLst>
                                      </p:cBhvr>
                                      <p:to>
                                        <p:strVal val="visible"/>
                                      </p:to>
                                    </p:set>
                                    <p:animEffect transition="in" filter="wipe(up)">
                                      <p:cBhvr>
                                        <p:cTn id="103"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9" grpId="0"/>
      <p:bldP spid="30" grpId="0"/>
      <p:bldP spid="31" grpId="0"/>
      <p:bldP spid="38" grpId="0"/>
      <p:bldP spid="44" grpId="0"/>
      <p:bldP spid="51" grpId="0"/>
      <p:bldP spid="52" grpId="0"/>
      <p:bldP spid="55" grpId="0"/>
      <p:bldP spid="59" grpId="0"/>
      <p:bldP spid="67" grpId="0"/>
      <p:bldP spid="68" grpId="0"/>
      <p:bldP spid="88" grpId="0" animBg="1"/>
      <p:bldP spid="27" grpId="0" animBg="1"/>
      <p:bldP spid="28" grpId="0" animBg="1"/>
      <p:bldP spid="32" grpId="0" animBg="1"/>
      <p:bldP spid="33" grpId="0"/>
      <p:bldP spid="42" grpId="0"/>
      <p:bldP spid="49" grpId="0"/>
      <p:bldP spid="62" grpId="0"/>
      <p:bldP spid="77" grpId="0"/>
      <p:bldP spid="78" grpId="0"/>
      <p:bldP spid="19" grpId="0"/>
      <p:bldP spid="3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4</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89" y="904462"/>
            <a:ext cx="6993283"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3</a:t>
            </a:r>
          </a:p>
        </p:txBody>
      </p:sp>
      <p:sp>
        <p:nvSpPr>
          <p:cNvPr id="13" name="TextBox 12">
            <a:extLst>
              <a:ext uri="{FF2B5EF4-FFF2-40B4-BE49-F238E27FC236}">
                <a16:creationId xmlns:a16="http://schemas.microsoft.com/office/drawing/2014/main" id="{75210F64-84EB-A3C0-234B-38A4D7D9FBE3}"/>
              </a:ext>
            </a:extLst>
          </p:cNvPr>
          <p:cNvSpPr txBox="1"/>
          <p:nvPr/>
        </p:nvSpPr>
        <p:spPr>
          <a:xfrm>
            <a:off x="512872" y="894405"/>
            <a:ext cx="6674237" cy="400110"/>
          </a:xfrm>
          <a:prstGeom prst="rect">
            <a:avLst/>
          </a:prstGeom>
          <a:noFill/>
        </p:spPr>
        <p:txBody>
          <a:bodyPr wrap="square" rtlCol="0">
            <a:spAutoFit/>
          </a:bodyPr>
          <a:lstStyle/>
          <a:p>
            <a:r>
              <a:rPr lang="en-US" sz="2000" b="1" dirty="0">
                <a:solidFill>
                  <a:schemeClr val="bg1"/>
                </a:solidFill>
              </a:rPr>
              <a:t>KHẢO SÁT VÀ VẼ ĐỒ THỊ CỦA HÀM PHÂN THỨC HỮU TỈ</a:t>
            </a:r>
            <a:endParaRPr lang="en-AU" sz="2000" b="1" dirty="0">
              <a:solidFill>
                <a:schemeClr val="bg1"/>
              </a:solidFill>
            </a:endParaRPr>
          </a:p>
        </p:txBody>
      </p:sp>
      <p:sp>
        <p:nvSpPr>
          <p:cNvPr id="14" name="Arrow: Chevron 13">
            <a:extLst>
              <a:ext uri="{FF2B5EF4-FFF2-40B4-BE49-F238E27FC236}">
                <a16:creationId xmlns:a16="http://schemas.microsoft.com/office/drawing/2014/main" id="{86BD122A-D896-AE1A-CD88-D3B3D172304B}"/>
              </a:ext>
            </a:extLst>
          </p:cNvPr>
          <p:cNvSpPr/>
          <p:nvPr/>
        </p:nvSpPr>
        <p:spPr>
          <a:xfrm>
            <a:off x="6922301"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6864511"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6809763"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6752180"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6703513"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TextBox 22">
            <a:extLst>
              <a:ext uri="{FF2B5EF4-FFF2-40B4-BE49-F238E27FC236}">
                <a16:creationId xmlns:a16="http://schemas.microsoft.com/office/drawing/2014/main" id="{44731E4C-D207-9786-4417-63ADD45E1AA0}"/>
              </a:ext>
            </a:extLst>
          </p:cNvPr>
          <p:cNvSpPr txBox="1"/>
          <p:nvPr/>
        </p:nvSpPr>
        <p:spPr>
          <a:xfrm>
            <a:off x="100797" y="1771031"/>
            <a:ext cx="3012054"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a) Hàm số phân thức</a:t>
            </a: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71419C2B-118D-D2CC-D4FA-53463738BA8B}"/>
                  </a:ext>
                </a:extLst>
              </p:cNvPr>
              <p:cNvSpPr txBox="1"/>
              <p:nvPr/>
            </p:nvSpPr>
            <p:spPr>
              <a:xfrm>
                <a:off x="2765126" y="1494265"/>
                <a:ext cx="4461975" cy="951864"/>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𝑎𝑥</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𝑏</m:t>
                          </m:r>
                        </m:num>
                        <m:den>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𝑐𝑥</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𝑑</m:t>
                          </m:r>
                        </m:den>
                      </m:f>
                      <m:r>
                        <a:rPr lang="vi-VN" sz="240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𝑐</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𝑎𝑑</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𝑏𝑐</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kern="100" dirty="0">
                  <a:solidFill>
                    <a:srgbClr val="FFFF00"/>
                  </a:solidFill>
                  <a:effectLst/>
                  <a:latin typeface="+mj-lt"/>
                  <a:ea typeface="Arial" panose="020B0604020202020204" pitchFamily="34" charset="0"/>
                  <a:cs typeface="Times New Roman" panose="02020603050405020304" pitchFamily="18" charset="0"/>
                </a:endParaRPr>
              </a:p>
            </p:txBody>
          </p:sp>
        </mc:Choice>
        <mc:Fallback xmlns="">
          <p:sp>
            <p:nvSpPr>
              <p:cNvPr id="24" name="TextBox 23">
                <a:extLst>
                  <a:ext uri="{FF2B5EF4-FFF2-40B4-BE49-F238E27FC236}">
                    <a16:creationId xmlns:a16="http://schemas.microsoft.com/office/drawing/2014/main" id="{71419C2B-118D-D2CC-D4FA-53463738BA8B}"/>
                  </a:ext>
                </a:extLst>
              </p:cNvPr>
              <p:cNvSpPr txBox="1">
                <a:spLocks noRot="1" noChangeAspect="1" noMove="1" noResize="1" noEditPoints="1" noAdjustHandles="1" noChangeArrowheads="1" noChangeShapeType="1" noTextEdit="1"/>
              </p:cNvSpPr>
              <p:nvPr/>
            </p:nvSpPr>
            <p:spPr>
              <a:xfrm>
                <a:off x="2765126" y="1494265"/>
                <a:ext cx="4461975" cy="951864"/>
              </a:xfrm>
              <a:prstGeom prst="rect">
                <a:avLst/>
              </a:prstGeom>
              <a:blipFill>
                <a:blip r:embed="rId3"/>
                <a:stretch>
                  <a:fillRect/>
                </a:stretch>
              </a:blipFill>
            </p:spPr>
            <p:txBody>
              <a:bodyPr/>
              <a:lstStyle/>
              <a:p>
                <a:r>
                  <a:rPr lang="vi-VN">
                    <a:noFill/>
                  </a:rPr>
                  <a:t> </a:t>
                </a:r>
              </a:p>
            </p:txBody>
          </p:sp>
        </mc:Fallback>
      </mc:AlternateContent>
      <p:sp>
        <p:nvSpPr>
          <p:cNvPr id="31" name="TextBox 30">
            <a:extLst>
              <a:ext uri="{FF2B5EF4-FFF2-40B4-BE49-F238E27FC236}">
                <a16:creationId xmlns:a16="http://schemas.microsoft.com/office/drawing/2014/main" id="{978EA9FB-6450-72B7-1D45-8A14AFEB1EAB}"/>
              </a:ext>
            </a:extLst>
          </p:cNvPr>
          <p:cNvSpPr txBox="1"/>
          <p:nvPr/>
        </p:nvSpPr>
        <p:spPr>
          <a:xfrm>
            <a:off x="135087" y="3067912"/>
            <a:ext cx="2773483"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b) Hàm số phân thức</a:t>
            </a:r>
          </a:p>
        </p:txBody>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A61BAD10-CCF4-DD37-0ADB-8A8BC80BB45A}"/>
                  </a:ext>
                </a:extLst>
              </p:cNvPr>
              <p:cNvSpPr txBox="1"/>
              <p:nvPr/>
            </p:nvSpPr>
            <p:spPr>
              <a:xfrm>
                <a:off x="1927900" y="2766065"/>
                <a:ext cx="6094378" cy="1064587"/>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b="0" i="1"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1"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m:t>
                          </m:r>
                          <m:sSup>
                            <m:sSup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𝑏𝑥</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𝑐</m:t>
                          </m:r>
                        </m:num>
                        <m:den>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𝑝𝑥</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𝑞</m:t>
                          </m:r>
                        </m:den>
                      </m:f>
                      <m:r>
                        <a:rPr lang="vi-VN" sz="2400" b="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𝑝</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i="0"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kern="100" dirty="0">
                  <a:solidFill>
                    <a:srgbClr val="FFFF00"/>
                  </a:solidFill>
                  <a:effectLst/>
                  <a:latin typeface="+mj-lt"/>
                  <a:ea typeface="Arial" panose="020B0604020202020204" pitchFamily="34" charset="0"/>
                  <a:cs typeface="Times New Roman" panose="02020603050405020304" pitchFamily="18" charset="0"/>
                </a:endParaRPr>
              </a:p>
            </p:txBody>
          </p:sp>
        </mc:Choice>
        <mc:Fallback xmlns="">
          <p:sp>
            <p:nvSpPr>
              <p:cNvPr id="32" name="TextBox 31">
                <a:extLst>
                  <a:ext uri="{FF2B5EF4-FFF2-40B4-BE49-F238E27FC236}">
                    <a16:creationId xmlns:a16="http://schemas.microsoft.com/office/drawing/2014/main" id="{A61BAD10-CCF4-DD37-0ADB-8A8BC80BB45A}"/>
                  </a:ext>
                </a:extLst>
              </p:cNvPr>
              <p:cNvSpPr txBox="1">
                <a:spLocks noRot="1" noChangeAspect="1" noMove="1" noResize="1" noEditPoints="1" noAdjustHandles="1" noChangeArrowheads="1" noChangeShapeType="1" noTextEdit="1"/>
              </p:cNvSpPr>
              <p:nvPr/>
            </p:nvSpPr>
            <p:spPr>
              <a:xfrm>
                <a:off x="1927900" y="2766065"/>
                <a:ext cx="6094378" cy="1064587"/>
              </a:xfrm>
              <a:prstGeom prst="rect">
                <a:avLst/>
              </a:prstGeom>
              <a:blipFill>
                <a:blip r:embed="rId4"/>
                <a:stretch>
                  <a:fillRect/>
                </a:stretch>
              </a:blipFill>
            </p:spPr>
            <p:txBody>
              <a:bodyPr/>
              <a:lstStyle/>
              <a:p>
                <a:r>
                  <a:rPr lang="vi-VN">
                    <a:noFill/>
                  </a:rPr>
                  <a:t> </a:t>
                </a:r>
              </a:p>
            </p:txBody>
          </p:sp>
        </mc:Fallback>
      </mc:AlternateContent>
      <p:sp>
        <p:nvSpPr>
          <p:cNvPr id="34" name="TextBox 33">
            <a:extLst>
              <a:ext uri="{FF2B5EF4-FFF2-40B4-BE49-F238E27FC236}">
                <a16:creationId xmlns:a16="http://schemas.microsoft.com/office/drawing/2014/main" id="{16F604A2-18C9-6AF5-F792-720960E0FF83}"/>
              </a:ext>
            </a:extLst>
          </p:cNvPr>
          <p:cNvSpPr txBox="1"/>
          <p:nvPr/>
        </p:nvSpPr>
        <p:spPr>
          <a:xfrm>
            <a:off x="414497" y="3725819"/>
            <a:ext cx="6094378"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đa thức tử không chia hết cho đa thức mẫu)</a:t>
            </a:r>
          </a:p>
        </p:txBody>
      </p:sp>
      <p:sp>
        <p:nvSpPr>
          <p:cNvPr id="3" name="TextBox 2">
            <a:extLst>
              <a:ext uri="{FF2B5EF4-FFF2-40B4-BE49-F238E27FC236}">
                <a16:creationId xmlns:a16="http://schemas.microsoft.com/office/drawing/2014/main" id="{E01358C6-0703-0B2A-3885-50C6A758E9DF}"/>
              </a:ext>
            </a:extLst>
          </p:cNvPr>
          <p:cNvSpPr txBox="1"/>
          <p:nvPr/>
        </p:nvSpPr>
        <p:spPr>
          <a:xfrm>
            <a:off x="3182276" y="214216"/>
            <a:ext cx="5199082" cy="523220"/>
          </a:xfrm>
          <a:prstGeom prst="rect">
            <a:avLst/>
          </a:prstGeom>
          <a:noFill/>
          <a:ln>
            <a:noFill/>
          </a:ln>
        </p:spPr>
        <p:txBody>
          <a:bodyPr wrap="square" rtlCol="0">
            <a:spAutoFit/>
          </a:bodyPr>
          <a:lstStyle/>
          <a:p>
            <a:r>
              <a:rPr lang="en-US" sz="2800" b="1" dirty="0">
                <a:solidFill>
                  <a:srgbClr val="FFFF00"/>
                </a:solidFill>
              </a:rPr>
              <a:t>KHẢO SÁT VÀ VẼ ĐỒ THỊ HÀM SỐ</a:t>
            </a:r>
            <a:endParaRPr lang="en-AU" sz="2800" b="1" dirty="0">
              <a:solidFill>
                <a:srgbClr val="FFFF00"/>
              </a:solidFill>
            </a:endParaRPr>
          </a:p>
        </p:txBody>
      </p:sp>
      <p:sp>
        <p:nvSpPr>
          <p:cNvPr id="19" name="TextBox 2">
            <a:extLst>
              <a:ext uri="{FF2B5EF4-FFF2-40B4-BE49-F238E27FC236}">
                <a16:creationId xmlns:a16="http://schemas.microsoft.com/office/drawing/2014/main" id="{41D19D50-616D-1F82-C922-D083097E7C1C}"/>
              </a:ext>
            </a:extLst>
          </p:cNvPr>
          <p:cNvSpPr txBox="1"/>
          <p:nvPr/>
        </p:nvSpPr>
        <p:spPr>
          <a:xfrm>
            <a:off x="5695950" y="2657729"/>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4455678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4</a:t>
            </a:r>
            <a:endParaRPr lang="en-US" sz="2000" dirty="0">
              <a:solidFill>
                <a:srgbClr val="0000FF"/>
              </a:solidFill>
            </a:endParaRPr>
          </a:p>
        </p:txBody>
      </p:sp>
      <p:sp>
        <p:nvSpPr>
          <p:cNvPr id="19" name="Rectangle: Rounded Corners 18">
            <a:extLst>
              <a:ext uri="{FF2B5EF4-FFF2-40B4-BE49-F238E27FC236}">
                <a16:creationId xmlns:a16="http://schemas.microsoft.com/office/drawing/2014/main" id="{0D0FAD13-81FD-9CEB-0DAE-E2775E752AFF}"/>
              </a:ext>
            </a:extLst>
          </p:cNvPr>
          <p:cNvSpPr/>
          <p:nvPr/>
        </p:nvSpPr>
        <p:spPr>
          <a:xfrm>
            <a:off x="184674" y="1552919"/>
            <a:ext cx="8404849" cy="788220"/>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996C930C-5EBE-9529-9BBF-57DB3A65F8C9}"/>
              </a:ext>
            </a:extLst>
          </p:cNvPr>
          <p:cNvSpPr txBox="1"/>
          <p:nvPr/>
        </p:nvSpPr>
        <p:spPr>
          <a:xfrm>
            <a:off x="99962" y="2280929"/>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900D60ED-5931-DEB0-F6CC-C4642F106937}"/>
                  </a:ext>
                </a:extLst>
              </p:cNvPr>
              <p:cNvSpPr txBox="1"/>
              <p:nvPr/>
            </p:nvSpPr>
            <p:spPr>
              <a:xfrm>
                <a:off x="184674" y="1721591"/>
                <a:ext cx="7582050" cy="460895"/>
              </a:xfrm>
              <a:prstGeom prst="rect">
                <a:avLst/>
              </a:prstGeom>
              <a:noFill/>
            </p:spPr>
            <p:txBody>
              <a:bodyPr wrap="square">
                <a:spAutoFit/>
              </a:bodyPr>
              <a:lstStyle/>
              <a:p>
                <a:pPr>
                  <a:lnSpc>
                    <a:spcPct val="107000"/>
                  </a:lnSpc>
                  <a:spcAft>
                    <a:spcPts val="800"/>
                  </a:spcAft>
                </a:pPr>
                <a:r>
                  <a:rPr lang="vi-VN" sz="2400" b="1" kern="100" dirty="0">
                    <a:solidFill>
                      <a:srgbClr val="00B050"/>
                    </a:solidFill>
                    <a:effectLst/>
                    <a:latin typeface="+mj-lt"/>
                    <a:ea typeface="Arial" panose="020B0604020202020204" pitchFamily="34" charset="0"/>
                    <a:cs typeface="Times New Roman" panose="02020603050405020304" pitchFamily="18" charset="0"/>
                  </a:rPr>
                  <a:t>Ví dụ 3.</a:t>
                </a:r>
                <a:r>
                  <a:rPr lang="vi-VN" sz="2400" kern="100" dirty="0">
                    <a:solidFill>
                      <a:srgbClr val="00B050"/>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Khảo sát sự biến thiên và vẽ đồ thị của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27" name="TextBox 26">
                <a:extLst>
                  <a:ext uri="{FF2B5EF4-FFF2-40B4-BE49-F238E27FC236}">
                    <a16:creationId xmlns:a16="http://schemas.microsoft.com/office/drawing/2014/main" id="{900D60ED-5931-DEB0-F6CC-C4642F106937}"/>
                  </a:ext>
                </a:extLst>
              </p:cNvPr>
              <p:cNvSpPr txBox="1">
                <a:spLocks noRot="1" noChangeAspect="1" noMove="1" noResize="1" noEditPoints="1" noAdjustHandles="1" noChangeArrowheads="1" noChangeShapeType="1" noTextEdit="1"/>
              </p:cNvSpPr>
              <p:nvPr/>
            </p:nvSpPr>
            <p:spPr>
              <a:xfrm>
                <a:off x="184674" y="1721591"/>
                <a:ext cx="7582050" cy="460895"/>
              </a:xfrm>
              <a:prstGeom prst="rect">
                <a:avLst/>
              </a:prstGeom>
              <a:blipFill>
                <a:blip r:embed="rId3"/>
                <a:stretch>
                  <a:fillRect l="-1206"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5183A78E-494F-C7A2-D21A-470750A6AC75}"/>
                  </a:ext>
                </a:extLst>
              </p:cNvPr>
              <p:cNvSpPr txBox="1"/>
              <p:nvPr/>
            </p:nvSpPr>
            <p:spPr>
              <a:xfrm>
                <a:off x="7403965" y="1538951"/>
                <a:ext cx="1270270" cy="78624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oMath>
                  </m:oMathPara>
                </a14:m>
                <a:endParaRPr lang="vi-VN" sz="2400" dirty="0"/>
              </a:p>
            </p:txBody>
          </p:sp>
        </mc:Choice>
        <mc:Fallback xmlns="">
          <p:sp>
            <p:nvSpPr>
              <p:cNvPr id="43" name="TextBox 42">
                <a:extLst>
                  <a:ext uri="{FF2B5EF4-FFF2-40B4-BE49-F238E27FC236}">
                    <a16:creationId xmlns:a16="http://schemas.microsoft.com/office/drawing/2014/main" id="{5183A78E-494F-C7A2-D21A-470750A6AC75}"/>
                  </a:ext>
                </a:extLst>
              </p:cNvPr>
              <p:cNvSpPr txBox="1">
                <a:spLocks noRot="1" noChangeAspect="1" noMove="1" noResize="1" noEditPoints="1" noAdjustHandles="1" noChangeArrowheads="1" noChangeShapeType="1" noTextEdit="1"/>
              </p:cNvSpPr>
              <p:nvPr/>
            </p:nvSpPr>
            <p:spPr>
              <a:xfrm>
                <a:off x="7403965" y="1538951"/>
                <a:ext cx="1270270" cy="786241"/>
              </a:xfrm>
              <a:prstGeom prst="rect">
                <a:avLst/>
              </a:prstGeom>
              <a:blipFill>
                <a:blip r:embed="rId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D0BA71BF-6C3F-7B6D-E2D7-AE3E1361A73A}"/>
                  </a:ext>
                </a:extLst>
              </p:cNvPr>
              <p:cNvSpPr txBox="1"/>
              <p:nvPr/>
            </p:nvSpPr>
            <p:spPr>
              <a:xfrm>
                <a:off x="99962" y="2628463"/>
                <a:ext cx="4734761"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1. Tập xác định của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ℝ</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53" name="TextBox 52">
                <a:extLst>
                  <a:ext uri="{FF2B5EF4-FFF2-40B4-BE49-F238E27FC236}">
                    <a16:creationId xmlns:a16="http://schemas.microsoft.com/office/drawing/2014/main" id="{D0BA71BF-6C3F-7B6D-E2D7-AE3E1361A73A}"/>
                  </a:ext>
                </a:extLst>
              </p:cNvPr>
              <p:cNvSpPr txBox="1">
                <a:spLocks noRot="1" noChangeAspect="1" noMove="1" noResize="1" noEditPoints="1" noAdjustHandles="1" noChangeArrowheads="1" noChangeShapeType="1" noTextEdit="1"/>
              </p:cNvSpPr>
              <p:nvPr/>
            </p:nvSpPr>
            <p:spPr>
              <a:xfrm>
                <a:off x="99962" y="2628463"/>
                <a:ext cx="4734761" cy="458780"/>
              </a:xfrm>
              <a:prstGeom prst="rect">
                <a:avLst/>
              </a:prstGeom>
              <a:blipFill>
                <a:blip r:embed="rId5"/>
                <a:stretch>
                  <a:fillRect l="-1931" t="-10667" b="-30667"/>
                </a:stretch>
              </a:blipFill>
            </p:spPr>
            <p:txBody>
              <a:bodyPr/>
              <a:lstStyle/>
              <a:p>
                <a:r>
                  <a:rPr lang="vi-VN">
                    <a:noFill/>
                  </a:rPr>
                  <a:t> </a:t>
                </a:r>
              </a:p>
            </p:txBody>
          </p:sp>
        </mc:Fallback>
      </mc:AlternateContent>
      <p:sp>
        <p:nvSpPr>
          <p:cNvPr id="56" name="TextBox 55">
            <a:extLst>
              <a:ext uri="{FF2B5EF4-FFF2-40B4-BE49-F238E27FC236}">
                <a16:creationId xmlns:a16="http://schemas.microsoft.com/office/drawing/2014/main" id="{DDD78105-F310-00E6-B74B-EEF4E9087C7F}"/>
              </a:ext>
            </a:extLst>
          </p:cNvPr>
          <p:cNvSpPr txBox="1"/>
          <p:nvPr/>
        </p:nvSpPr>
        <p:spPr>
          <a:xfrm>
            <a:off x="99962" y="3010471"/>
            <a:ext cx="2319542"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2. Sự biến thiên:</a:t>
            </a:r>
          </a:p>
        </p:txBody>
      </p:sp>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A46B3E82-3E01-FA58-A244-87E534133829}"/>
                  </a:ext>
                </a:extLst>
              </p:cNvPr>
              <p:cNvSpPr txBox="1"/>
              <p:nvPr/>
            </p:nvSpPr>
            <p:spPr>
              <a:xfrm>
                <a:off x="78890" y="3404117"/>
                <a:ext cx="4981519"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Ta có: </a:t>
                </a:r>
                <a14:m>
                  <m:oMath xmlns:m="http://schemas.openxmlformats.org/officeDocument/2006/math">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a:t>
                </a:r>
                <a14:m>
                  <m:oMath xmlns:m="http://schemas.openxmlformats.org/officeDocument/2006/math">
                    <m:r>
                      <a:rPr lang="vi-VN" sz="240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59" name="TextBox 58">
                <a:extLst>
                  <a:ext uri="{FF2B5EF4-FFF2-40B4-BE49-F238E27FC236}">
                    <a16:creationId xmlns:a16="http://schemas.microsoft.com/office/drawing/2014/main" id="{A46B3E82-3E01-FA58-A244-87E534133829}"/>
                  </a:ext>
                </a:extLst>
              </p:cNvPr>
              <p:cNvSpPr txBox="1">
                <a:spLocks noRot="1" noChangeAspect="1" noMove="1" noResize="1" noEditPoints="1" noAdjustHandles="1" noChangeArrowheads="1" noChangeShapeType="1" noTextEdit="1"/>
              </p:cNvSpPr>
              <p:nvPr/>
            </p:nvSpPr>
            <p:spPr>
              <a:xfrm>
                <a:off x="78890" y="3404117"/>
                <a:ext cx="4981519" cy="460895"/>
              </a:xfrm>
              <a:prstGeom prst="rect">
                <a:avLst/>
              </a:prstGeom>
              <a:blipFill>
                <a:blip r:embed="rId6"/>
                <a:stretch>
                  <a:fillRect l="-1958"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572E2C83-A561-C0EB-00F2-6B94972E259B}"/>
                  </a:ext>
                </a:extLst>
              </p:cNvPr>
              <p:cNvSpPr txBox="1"/>
              <p:nvPr/>
            </p:nvSpPr>
            <p:spPr>
              <a:xfrm>
                <a:off x="103950" y="4014389"/>
                <a:ext cx="5012799" cy="856068"/>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Hàm số NB trên từng khoảng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và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62" name="TextBox 61">
                <a:extLst>
                  <a:ext uri="{FF2B5EF4-FFF2-40B4-BE49-F238E27FC236}">
                    <a16:creationId xmlns:a16="http://schemas.microsoft.com/office/drawing/2014/main" id="{572E2C83-A561-C0EB-00F2-6B94972E259B}"/>
                  </a:ext>
                </a:extLst>
              </p:cNvPr>
              <p:cNvSpPr txBox="1">
                <a:spLocks noRot="1" noChangeAspect="1" noMove="1" noResize="1" noEditPoints="1" noAdjustHandles="1" noChangeArrowheads="1" noChangeShapeType="1" noTextEdit="1"/>
              </p:cNvSpPr>
              <p:nvPr/>
            </p:nvSpPr>
            <p:spPr>
              <a:xfrm>
                <a:off x="103950" y="4014389"/>
                <a:ext cx="5012799" cy="856068"/>
              </a:xfrm>
              <a:prstGeom prst="rect">
                <a:avLst/>
              </a:prstGeom>
              <a:blipFill>
                <a:blip r:embed="rId7"/>
                <a:stretch>
                  <a:fillRect l="-1825" t="-5714" b="-15714"/>
                </a:stretch>
              </a:blipFill>
            </p:spPr>
            <p:txBody>
              <a:bodyPr/>
              <a:lstStyle/>
              <a:p>
                <a:r>
                  <a:rPr lang="vi-VN">
                    <a:noFill/>
                  </a:rPr>
                  <a:t> </a:t>
                </a:r>
              </a:p>
            </p:txBody>
          </p:sp>
        </mc:Fallback>
      </mc:AlternateContent>
      <p:sp>
        <p:nvSpPr>
          <p:cNvPr id="65" name="TextBox 64">
            <a:extLst>
              <a:ext uri="{FF2B5EF4-FFF2-40B4-BE49-F238E27FC236}">
                <a16:creationId xmlns:a16="http://schemas.microsoft.com/office/drawing/2014/main" id="{035A3D7A-D16C-A067-002F-90D2B637A548}"/>
              </a:ext>
            </a:extLst>
          </p:cNvPr>
          <p:cNvSpPr txBox="1"/>
          <p:nvPr/>
        </p:nvSpPr>
        <p:spPr>
          <a:xfrm>
            <a:off x="107517" y="4760664"/>
            <a:ext cx="3654858"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Hàm số không có cực trị.</a:t>
            </a:r>
          </a:p>
        </p:txBody>
      </p:sp>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E0A23018-F3D1-C204-1879-AF0DC22B4B99}"/>
                  </a:ext>
                </a:extLst>
              </p:cNvPr>
              <p:cNvSpPr txBox="1"/>
              <p:nvPr/>
            </p:nvSpPr>
            <p:spPr>
              <a:xfrm>
                <a:off x="-4814" y="5430599"/>
                <a:ext cx="1077762" cy="709105"/>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limLow>
                        <m:limLow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limLow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lim</m:t>
                          </m:r>
                        </m:e>
                        <m:li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e>
                            <m: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lim>
                      </m:limLow>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68" name="TextBox 67">
                <a:extLst>
                  <a:ext uri="{FF2B5EF4-FFF2-40B4-BE49-F238E27FC236}">
                    <a16:creationId xmlns:a16="http://schemas.microsoft.com/office/drawing/2014/main" id="{E0A23018-F3D1-C204-1879-AF0DC22B4B99}"/>
                  </a:ext>
                </a:extLst>
              </p:cNvPr>
              <p:cNvSpPr txBox="1">
                <a:spLocks noRot="1" noChangeAspect="1" noMove="1" noResize="1" noEditPoints="1" noAdjustHandles="1" noChangeArrowheads="1" noChangeShapeType="1" noTextEdit="1"/>
              </p:cNvSpPr>
              <p:nvPr/>
            </p:nvSpPr>
            <p:spPr>
              <a:xfrm>
                <a:off x="-4814" y="5430599"/>
                <a:ext cx="1077762" cy="709105"/>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48E9D8C4-CE97-2930-99C4-015A3AF21548}"/>
                  </a:ext>
                </a:extLst>
              </p:cNvPr>
              <p:cNvSpPr txBox="1"/>
              <p:nvPr/>
            </p:nvSpPr>
            <p:spPr>
              <a:xfrm>
                <a:off x="5008267" y="2651183"/>
                <a:ext cx="1090974" cy="57740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limLow>
                        <m:limLowPr>
                          <m:ctrlPr>
                            <a:rPr lang="vi-VN" sz="2400" i="1" smtClean="0">
                              <a:solidFill>
                                <a:schemeClr val="bg1"/>
                              </a:solidFill>
                              <a:latin typeface="Cambria Math" panose="02040503050406030204" pitchFamily="18" charset="0"/>
                            </a:rPr>
                          </m:ctrlPr>
                        </m:limLowPr>
                        <m:e>
                          <m:r>
                            <m:rPr>
                              <m:sty m:val="p"/>
                            </m:rPr>
                            <a:rPr lang="vi-VN" sz="2400">
                              <a:solidFill>
                                <a:schemeClr val="bg1"/>
                              </a:solidFill>
                              <a:latin typeface="Cambria Math" panose="02040503050406030204" pitchFamily="18" charset="0"/>
                            </a:rPr>
                            <m:t>l</m:t>
                          </m:r>
                          <m:r>
                            <m:rPr>
                              <m:sty m:val="p"/>
                            </m:rPr>
                            <a:rPr lang="vi-VN" sz="2400" i="0">
                              <a:solidFill>
                                <a:schemeClr val="bg1"/>
                              </a:solidFill>
                              <a:latin typeface="Cambria Math" panose="02040503050406030204" pitchFamily="18" charset="0"/>
                            </a:rPr>
                            <m:t>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lim>
                      </m:limLow>
                      <m:r>
                        <a:rPr lang="vi-VN" sz="2400" i="1">
                          <a:solidFill>
                            <a:schemeClr val="bg1"/>
                          </a:solidFill>
                          <a:latin typeface="Cambria Math" panose="02040503050406030204" pitchFamily="18" charset="0"/>
                        </a:rPr>
                        <m:t>𝑦</m:t>
                      </m:r>
                    </m:oMath>
                  </m:oMathPara>
                </a14:m>
                <a:endParaRPr lang="vi-VN" sz="2400" dirty="0">
                  <a:solidFill>
                    <a:schemeClr val="bg1"/>
                  </a:solidFill>
                  <a:latin typeface="+mj-lt"/>
                </a:endParaRPr>
              </a:p>
            </p:txBody>
          </p:sp>
        </mc:Choice>
        <mc:Fallback xmlns="">
          <p:sp>
            <p:nvSpPr>
              <p:cNvPr id="75" name="TextBox 74">
                <a:extLst>
                  <a:ext uri="{FF2B5EF4-FFF2-40B4-BE49-F238E27FC236}">
                    <a16:creationId xmlns:a16="http://schemas.microsoft.com/office/drawing/2014/main" id="{48E9D8C4-CE97-2930-99C4-015A3AF21548}"/>
                  </a:ext>
                </a:extLst>
              </p:cNvPr>
              <p:cNvSpPr txBox="1">
                <a:spLocks noRot="1" noChangeAspect="1" noMove="1" noResize="1" noEditPoints="1" noAdjustHandles="1" noChangeArrowheads="1" noChangeShapeType="1" noTextEdit="1"/>
              </p:cNvSpPr>
              <p:nvPr/>
            </p:nvSpPr>
            <p:spPr>
              <a:xfrm>
                <a:off x="5008267" y="2651183"/>
                <a:ext cx="1090974" cy="577402"/>
              </a:xfrm>
              <a:prstGeom prst="rect">
                <a:avLst/>
              </a:prstGeom>
              <a:blipFill>
                <a:blip r:embed="rId9"/>
                <a:stretch>
                  <a:fillRect b="-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8AAB08B5-D7DB-EF18-9898-EB66DD161C38}"/>
                  </a:ext>
                </a:extLst>
              </p:cNvPr>
              <p:cNvSpPr txBox="1"/>
              <p:nvPr/>
            </p:nvSpPr>
            <p:spPr>
              <a:xfrm>
                <a:off x="1987601" y="3262866"/>
                <a:ext cx="1237845" cy="85170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num>
                        <m:den>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den>
                      </m:f>
                    </m:oMath>
                  </m:oMathPara>
                </a14:m>
                <a:endParaRPr lang="vi-VN" sz="2400" dirty="0"/>
              </a:p>
            </p:txBody>
          </p:sp>
        </mc:Choice>
        <mc:Fallback xmlns="">
          <p:sp>
            <p:nvSpPr>
              <p:cNvPr id="77" name="TextBox 76">
                <a:extLst>
                  <a:ext uri="{FF2B5EF4-FFF2-40B4-BE49-F238E27FC236}">
                    <a16:creationId xmlns:a16="http://schemas.microsoft.com/office/drawing/2014/main" id="{8AAB08B5-D7DB-EF18-9898-EB66DD161C38}"/>
                  </a:ext>
                </a:extLst>
              </p:cNvPr>
              <p:cNvSpPr txBox="1">
                <a:spLocks noRot="1" noChangeAspect="1" noMove="1" noResize="1" noEditPoints="1" noAdjustHandles="1" noChangeArrowheads="1" noChangeShapeType="1" noTextEdit="1"/>
              </p:cNvSpPr>
              <p:nvPr/>
            </p:nvSpPr>
            <p:spPr>
              <a:xfrm>
                <a:off x="1987601" y="3262866"/>
                <a:ext cx="1237845" cy="851708"/>
              </a:xfrm>
              <a:prstGeom prst="rect">
                <a:avLst/>
              </a:prstGeom>
              <a:blipFill>
                <a:blip r:embed="rId10"/>
                <a:stretch>
                  <a:fillRect/>
                </a:stretch>
              </a:blipFill>
            </p:spPr>
            <p:txBody>
              <a:bodyPr/>
              <a:lstStyle/>
              <a:p>
                <a:r>
                  <a:rPr lang="vi-VN">
                    <a:noFill/>
                  </a:rPr>
                  <a:t> </a:t>
                </a:r>
              </a:p>
            </p:txBody>
          </p:sp>
        </mc:Fallback>
      </mc:AlternateContent>
      <p:sp>
        <p:nvSpPr>
          <p:cNvPr id="80" name="TextBox 79">
            <a:extLst>
              <a:ext uri="{FF2B5EF4-FFF2-40B4-BE49-F238E27FC236}">
                <a16:creationId xmlns:a16="http://schemas.microsoft.com/office/drawing/2014/main" id="{9CB76FB8-12A6-1197-B146-48184063D4E3}"/>
              </a:ext>
            </a:extLst>
          </p:cNvPr>
          <p:cNvSpPr txBox="1"/>
          <p:nvPr/>
        </p:nvSpPr>
        <p:spPr>
          <a:xfrm>
            <a:off x="98919" y="5149209"/>
            <a:ext cx="1933062"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Tiệm cận</a:t>
            </a:r>
          </a:p>
        </p:txBody>
      </p:sp>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A54AA854-9603-A76D-E6AB-E3051EBE9B58}"/>
                  </a:ext>
                </a:extLst>
              </p:cNvPr>
              <p:cNvSpPr txBox="1"/>
              <p:nvPr/>
            </p:nvSpPr>
            <p:spPr>
              <a:xfrm>
                <a:off x="-131116" y="6148072"/>
                <a:ext cx="1330365" cy="721672"/>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limLow>
                        <m:limLow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limLow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lim</m:t>
                          </m:r>
                        </m:e>
                        <m:li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e>
                            <m: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lim>
                      </m:limLow>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81" name="TextBox 80">
                <a:extLst>
                  <a:ext uri="{FF2B5EF4-FFF2-40B4-BE49-F238E27FC236}">
                    <a16:creationId xmlns:a16="http://schemas.microsoft.com/office/drawing/2014/main" id="{A54AA854-9603-A76D-E6AB-E3051EBE9B58}"/>
                  </a:ext>
                </a:extLst>
              </p:cNvPr>
              <p:cNvSpPr txBox="1">
                <a:spLocks noRot="1" noChangeAspect="1" noMove="1" noResize="1" noEditPoints="1" noAdjustHandles="1" noChangeArrowheads="1" noChangeShapeType="1" noTextEdit="1"/>
              </p:cNvSpPr>
              <p:nvPr/>
            </p:nvSpPr>
            <p:spPr>
              <a:xfrm>
                <a:off x="-131116" y="6148072"/>
                <a:ext cx="1330365" cy="721672"/>
              </a:xfrm>
              <a:prstGeom prst="rect">
                <a:avLst/>
              </a:prstGeom>
              <a:blipFill>
                <a:blip r:embed="rId1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2" name="TextBox 81">
                <a:extLst>
                  <a:ext uri="{FF2B5EF4-FFF2-40B4-BE49-F238E27FC236}">
                    <a16:creationId xmlns:a16="http://schemas.microsoft.com/office/drawing/2014/main" id="{3213FAAB-7020-7EBB-8444-62C795FFF7B0}"/>
                  </a:ext>
                </a:extLst>
              </p:cNvPr>
              <p:cNvSpPr txBox="1"/>
              <p:nvPr/>
            </p:nvSpPr>
            <p:spPr>
              <a:xfrm>
                <a:off x="904861" y="5248068"/>
                <a:ext cx="1839178" cy="937436"/>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limLow>
                        <m:limLow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limLow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lim</m:t>
                          </m:r>
                        </m:e>
                        <m:li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e>
                            <m: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lim>
                      </m:limLow>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82" name="TextBox 81">
                <a:extLst>
                  <a:ext uri="{FF2B5EF4-FFF2-40B4-BE49-F238E27FC236}">
                    <a16:creationId xmlns:a16="http://schemas.microsoft.com/office/drawing/2014/main" id="{3213FAAB-7020-7EBB-8444-62C795FFF7B0}"/>
                  </a:ext>
                </a:extLst>
              </p:cNvPr>
              <p:cNvSpPr txBox="1">
                <a:spLocks noRot="1" noChangeAspect="1" noMove="1" noResize="1" noEditPoints="1" noAdjustHandles="1" noChangeArrowheads="1" noChangeShapeType="1" noTextEdit="1"/>
              </p:cNvSpPr>
              <p:nvPr/>
            </p:nvSpPr>
            <p:spPr>
              <a:xfrm>
                <a:off x="904861" y="5248068"/>
                <a:ext cx="1839178" cy="937436"/>
              </a:xfrm>
              <a:prstGeom prst="rect">
                <a:avLst/>
              </a:prstGeom>
              <a:blipFill>
                <a:blip r:embed="rId1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06A79ED3-511B-516A-20FC-F5B5B00BF6EB}"/>
                  </a:ext>
                </a:extLst>
              </p:cNvPr>
              <p:cNvSpPr txBox="1"/>
              <p:nvPr/>
            </p:nvSpPr>
            <p:spPr>
              <a:xfrm>
                <a:off x="2619024" y="5484198"/>
                <a:ext cx="1077762" cy="590098"/>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83" name="TextBox 82">
                <a:extLst>
                  <a:ext uri="{FF2B5EF4-FFF2-40B4-BE49-F238E27FC236}">
                    <a16:creationId xmlns:a16="http://schemas.microsoft.com/office/drawing/2014/main" id="{06A79ED3-511B-516A-20FC-F5B5B00BF6EB}"/>
                  </a:ext>
                </a:extLst>
              </p:cNvPr>
              <p:cNvSpPr txBox="1">
                <a:spLocks noRot="1" noChangeAspect="1" noMove="1" noResize="1" noEditPoints="1" noAdjustHandles="1" noChangeArrowheads="1" noChangeShapeType="1" noTextEdit="1"/>
              </p:cNvSpPr>
              <p:nvPr/>
            </p:nvSpPr>
            <p:spPr>
              <a:xfrm>
                <a:off x="2619024" y="5484198"/>
                <a:ext cx="1077762" cy="590098"/>
              </a:xfrm>
              <a:prstGeom prst="rect">
                <a:avLst/>
              </a:prstGeom>
              <a:blipFill>
                <a:blip r:embed="rId1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25FEB553-CCC4-8F88-E1CE-757F456EBE53}"/>
                  </a:ext>
                </a:extLst>
              </p:cNvPr>
              <p:cNvSpPr txBox="1"/>
              <p:nvPr/>
            </p:nvSpPr>
            <p:spPr>
              <a:xfrm>
                <a:off x="866460" y="5994108"/>
                <a:ext cx="1914166" cy="937436"/>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limLow>
                        <m:limLow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limLow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lim</m:t>
                          </m:r>
                        </m:e>
                        <m:li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e>
                            <m: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lim>
                      </m:limLow>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87" name="TextBox 86">
                <a:extLst>
                  <a:ext uri="{FF2B5EF4-FFF2-40B4-BE49-F238E27FC236}">
                    <a16:creationId xmlns:a16="http://schemas.microsoft.com/office/drawing/2014/main" id="{25FEB553-CCC4-8F88-E1CE-757F456EBE53}"/>
                  </a:ext>
                </a:extLst>
              </p:cNvPr>
              <p:cNvSpPr txBox="1">
                <a:spLocks noRot="1" noChangeAspect="1" noMove="1" noResize="1" noEditPoints="1" noAdjustHandles="1" noChangeArrowheads="1" noChangeShapeType="1" noTextEdit="1"/>
              </p:cNvSpPr>
              <p:nvPr/>
            </p:nvSpPr>
            <p:spPr>
              <a:xfrm>
                <a:off x="866460" y="5994108"/>
                <a:ext cx="1914166" cy="937436"/>
              </a:xfrm>
              <a:prstGeom prst="rect">
                <a:avLst/>
              </a:prstGeom>
              <a:blipFill>
                <a:blip r:embed="rId1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8" name="TextBox 87">
                <a:extLst>
                  <a:ext uri="{FF2B5EF4-FFF2-40B4-BE49-F238E27FC236}">
                    <a16:creationId xmlns:a16="http://schemas.microsoft.com/office/drawing/2014/main" id="{1E5F015F-FA41-997E-EDDC-6F0993B9F10A}"/>
                  </a:ext>
                </a:extLst>
              </p:cNvPr>
              <p:cNvSpPr txBox="1"/>
              <p:nvPr/>
            </p:nvSpPr>
            <p:spPr>
              <a:xfrm>
                <a:off x="2659165" y="6222946"/>
                <a:ext cx="983007" cy="590098"/>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88" name="TextBox 87">
                <a:extLst>
                  <a:ext uri="{FF2B5EF4-FFF2-40B4-BE49-F238E27FC236}">
                    <a16:creationId xmlns:a16="http://schemas.microsoft.com/office/drawing/2014/main" id="{1E5F015F-FA41-997E-EDDC-6F0993B9F10A}"/>
                  </a:ext>
                </a:extLst>
              </p:cNvPr>
              <p:cNvSpPr txBox="1">
                <a:spLocks noRot="1" noChangeAspect="1" noMove="1" noResize="1" noEditPoints="1" noAdjustHandles="1" noChangeArrowheads="1" noChangeShapeType="1" noTextEdit="1"/>
              </p:cNvSpPr>
              <p:nvPr/>
            </p:nvSpPr>
            <p:spPr>
              <a:xfrm>
                <a:off x="2659165" y="6222946"/>
                <a:ext cx="983007" cy="590098"/>
              </a:xfrm>
              <a:prstGeom prst="rect">
                <a:avLst/>
              </a:prstGeom>
              <a:blipFill>
                <a:blip r:embed="rId1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id="{33155C00-DF1C-015D-8A0F-EF2B175E916E}"/>
                  </a:ext>
                </a:extLst>
              </p:cNvPr>
              <p:cNvSpPr txBox="1"/>
              <p:nvPr/>
            </p:nvSpPr>
            <p:spPr>
              <a:xfrm>
                <a:off x="5879656" y="2475935"/>
                <a:ext cx="2034557" cy="78624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0">
                          <a:solidFill>
                            <a:schemeClr val="bg1"/>
                          </a:solidFill>
                          <a:latin typeface="Cambria Math" panose="02040503050406030204" pitchFamily="18" charset="0"/>
                        </a:rPr>
                        <m:t>=</m:t>
                      </m:r>
                      <m:limLow>
                        <m:limLowPr>
                          <m:ctrlPr>
                            <a:rPr lang="vi-VN" sz="2400" i="1">
                              <a:solidFill>
                                <a:schemeClr val="bg1"/>
                              </a:solidFill>
                              <a:latin typeface="Cambria Math" panose="02040503050406030204" pitchFamily="18" charset="0"/>
                            </a:rPr>
                          </m:ctrlPr>
                        </m:limLowPr>
                        <m:e>
                          <m:r>
                            <m:rPr>
                              <m:sty m:val="p"/>
                            </m:rPr>
                            <a:rPr lang="vi-VN" sz="2400" i="0">
                              <a:solidFill>
                                <a:schemeClr val="bg1"/>
                              </a:solidFill>
                              <a:latin typeface="Cambria Math" panose="02040503050406030204" pitchFamily="18" charset="0"/>
                            </a:rPr>
                            <m:t>lim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lim>
                      </m:limLow>
                      <m:f>
                        <m:fPr>
                          <m:ctrlPr>
                            <a:rPr lang="vi-VN" sz="2400" i="1">
                              <a:solidFill>
                                <a:schemeClr val="bg1"/>
                              </a:solidFill>
                              <a:latin typeface="Cambria Math" panose="02040503050406030204" pitchFamily="18" charset="0"/>
                            </a:rPr>
                          </m:ctrlPr>
                        </m:fPr>
                        <m:nu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+1</m:t>
                          </m:r>
                        </m:num>
                        <m:den>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−2</m:t>
                          </m:r>
                        </m:den>
                      </m:f>
                    </m:oMath>
                  </m:oMathPara>
                </a14:m>
                <a:endParaRPr lang="vi-VN" sz="2400" dirty="0">
                  <a:solidFill>
                    <a:schemeClr val="bg1"/>
                  </a:solidFill>
                  <a:latin typeface="+mj-lt"/>
                </a:endParaRPr>
              </a:p>
            </p:txBody>
          </p:sp>
        </mc:Choice>
        <mc:Fallback xmlns="">
          <p:sp>
            <p:nvSpPr>
              <p:cNvPr id="89" name="TextBox 88">
                <a:extLst>
                  <a:ext uri="{FF2B5EF4-FFF2-40B4-BE49-F238E27FC236}">
                    <a16:creationId xmlns:a16="http://schemas.microsoft.com/office/drawing/2014/main" id="{33155C00-DF1C-015D-8A0F-EF2B175E916E}"/>
                  </a:ext>
                </a:extLst>
              </p:cNvPr>
              <p:cNvSpPr txBox="1">
                <a:spLocks noRot="1" noChangeAspect="1" noMove="1" noResize="1" noEditPoints="1" noAdjustHandles="1" noChangeArrowheads="1" noChangeShapeType="1" noTextEdit="1"/>
              </p:cNvSpPr>
              <p:nvPr/>
            </p:nvSpPr>
            <p:spPr>
              <a:xfrm>
                <a:off x="5879656" y="2475935"/>
                <a:ext cx="2034557" cy="786241"/>
              </a:xfrm>
              <a:prstGeom prst="rect">
                <a:avLst/>
              </a:prstGeom>
              <a:blipFill>
                <a:blip r:embed="rId1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0" name="TextBox 89">
                <a:extLst>
                  <a:ext uri="{FF2B5EF4-FFF2-40B4-BE49-F238E27FC236}">
                    <a16:creationId xmlns:a16="http://schemas.microsoft.com/office/drawing/2014/main" id="{5700AC0E-5D10-9DAF-4397-B96B1869D21B}"/>
                  </a:ext>
                </a:extLst>
              </p:cNvPr>
              <p:cNvSpPr txBox="1"/>
              <p:nvPr/>
            </p:nvSpPr>
            <p:spPr>
              <a:xfrm>
                <a:off x="7766724" y="2664426"/>
                <a:ext cx="6045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0">
                          <a:solidFill>
                            <a:schemeClr val="bg1"/>
                          </a:solidFill>
                          <a:latin typeface="Cambria Math" panose="02040503050406030204" pitchFamily="18" charset="0"/>
                        </a:rPr>
                        <m:t>=1</m:t>
                      </m:r>
                    </m:oMath>
                  </m:oMathPara>
                </a14:m>
                <a:endParaRPr lang="vi-VN" sz="2400" dirty="0">
                  <a:solidFill>
                    <a:schemeClr val="bg1"/>
                  </a:solidFill>
                  <a:latin typeface="+mj-lt"/>
                </a:endParaRPr>
              </a:p>
            </p:txBody>
          </p:sp>
        </mc:Choice>
        <mc:Fallback xmlns="">
          <p:sp>
            <p:nvSpPr>
              <p:cNvPr id="90" name="TextBox 89">
                <a:extLst>
                  <a:ext uri="{FF2B5EF4-FFF2-40B4-BE49-F238E27FC236}">
                    <a16:creationId xmlns:a16="http://schemas.microsoft.com/office/drawing/2014/main" id="{5700AC0E-5D10-9DAF-4397-B96B1869D21B}"/>
                  </a:ext>
                </a:extLst>
              </p:cNvPr>
              <p:cNvSpPr txBox="1">
                <a:spLocks noRot="1" noChangeAspect="1" noMove="1" noResize="1" noEditPoints="1" noAdjustHandles="1" noChangeArrowheads="1" noChangeShapeType="1" noTextEdit="1"/>
              </p:cNvSpPr>
              <p:nvPr/>
            </p:nvSpPr>
            <p:spPr>
              <a:xfrm>
                <a:off x="7766724" y="2664426"/>
                <a:ext cx="604591" cy="461665"/>
              </a:xfrm>
              <a:prstGeom prst="rect">
                <a:avLst/>
              </a:prstGeom>
              <a:blipFill>
                <a:blip r:embed="rId17"/>
                <a:stretch>
                  <a:fillRect r="-1313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1" name="TextBox 90">
                <a:extLst>
                  <a:ext uri="{FF2B5EF4-FFF2-40B4-BE49-F238E27FC236}">
                    <a16:creationId xmlns:a16="http://schemas.microsoft.com/office/drawing/2014/main" id="{8D26FF19-62FB-D1A9-F40D-58C2B2FED22D}"/>
                  </a:ext>
                </a:extLst>
              </p:cNvPr>
              <p:cNvSpPr txBox="1"/>
              <p:nvPr/>
            </p:nvSpPr>
            <p:spPr>
              <a:xfrm>
                <a:off x="8294875" y="2635242"/>
                <a:ext cx="1134289" cy="57284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0">
                          <a:solidFill>
                            <a:schemeClr val="bg1"/>
                          </a:solidFill>
                          <a:latin typeface="Cambria Math" panose="02040503050406030204" pitchFamily="18" charset="0"/>
                        </a:rPr>
                        <m:t>;</m:t>
                      </m:r>
                      <m:limLow>
                        <m:limLowPr>
                          <m:ctrlPr>
                            <a:rPr lang="vi-VN" sz="2400" i="1">
                              <a:solidFill>
                                <a:schemeClr val="bg1"/>
                              </a:solidFill>
                              <a:latin typeface="Cambria Math" panose="02040503050406030204" pitchFamily="18" charset="0"/>
                            </a:rPr>
                          </m:ctrlPr>
                        </m:limLowPr>
                        <m:e>
                          <m:r>
                            <m:rPr>
                              <m:sty m:val="p"/>
                            </m:rPr>
                            <a:rPr lang="vi-VN" sz="2400" i="0">
                              <a:solidFill>
                                <a:schemeClr val="bg1"/>
                              </a:solidFill>
                              <a:latin typeface="Cambria Math" panose="02040503050406030204" pitchFamily="18" charset="0"/>
                            </a:rPr>
                            <m:t>lim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lim>
                      </m:limLow>
                      <m:r>
                        <a:rPr lang="vi-VN" sz="2400" i="1">
                          <a:solidFill>
                            <a:schemeClr val="bg1"/>
                          </a:solidFill>
                          <a:latin typeface="Cambria Math" panose="02040503050406030204" pitchFamily="18" charset="0"/>
                        </a:rPr>
                        <m:t>𝑦</m:t>
                      </m:r>
                    </m:oMath>
                  </m:oMathPara>
                </a14:m>
                <a:endParaRPr lang="vi-VN" sz="2400" dirty="0">
                  <a:solidFill>
                    <a:schemeClr val="bg1"/>
                  </a:solidFill>
                  <a:latin typeface="+mj-lt"/>
                </a:endParaRPr>
              </a:p>
            </p:txBody>
          </p:sp>
        </mc:Choice>
        <mc:Fallback xmlns="">
          <p:sp>
            <p:nvSpPr>
              <p:cNvPr id="91" name="TextBox 90">
                <a:extLst>
                  <a:ext uri="{FF2B5EF4-FFF2-40B4-BE49-F238E27FC236}">
                    <a16:creationId xmlns:a16="http://schemas.microsoft.com/office/drawing/2014/main" id="{8D26FF19-62FB-D1A9-F40D-58C2B2FED22D}"/>
                  </a:ext>
                </a:extLst>
              </p:cNvPr>
              <p:cNvSpPr txBox="1">
                <a:spLocks noRot="1" noChangeAspect="1" noMove="1" noResize="1" noEditPoints="1" noAdjustHandles="1" noChangeArrowheads="1" noChangeShapeType="1" noTextEdit="1"/>
              </p:cNvSpPr>
              <p:nvPr/>
            </p:nvSpPr>
            <p:spPr>
              <a:xfrm>
                <a:off x="8294875" y="2635242"/>
                <a:ext cx="1134289" cy="572849"/>
              </a:xfrm>
              <a:prstGeom prst="rect">
                <a:avLst/>
              </a:prstGeom>
              <a:blipFill>
                <a:blip r:embed="rId18"/>
                <a:stretch>
                  <a:fillRect r="-5914" b="-106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2" name="TextBox 91">
                <a:extLst>
                  <a:ext uri="{FF2B5EF4-FFF2-40B4-BE49-F238E27FC236}">
                    <a16:creationId xmlns:a16="http://schemas.microsoft.com/office/drawing/2014/main" id="{F8EA1422-D76C-5137-6B53-D375F5059775}"/>
                  </a:ext>
                </a:extLst>
              </p:cNvPr>
              <p:cNvSpPr txBox="1"/>
              <p:nvPr/>
            </p:nvSpPr>
            <p:spPr>
              <a:xfrm>
                <a:off x="9330825" y="2489633"/>
                <a:ext cx="1902143" cy="78624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0">
                          <a:solidFill>
                            <a:schemeClr val="bg1"/>
                          </a:solidFill>
                          <a:latin typeface="Cambria Math" panose="02040503050406030204" pitchFamily="18" charset="0"/>
                        </a:rPr>
                        <m:t>=</m:t>
                      </m:r>
                      <m:limLow>
                        <m:limLowPr>
                          <m:ctrlPr>
                            <a:rPr lang="vi-VN" sz="2400" i="1">
                              <a:solidFill>
                                <a:schemeClr val="bg1"/>
                              </a:solidFill>
                              <a:latin typeface="Cambria Math" panose="02040503050406030204" pitchFamily="18" charset="0"/>
                            </a:rPr>
                          </m:ctrlPr>
                        </m:limLowPr>
                        <m:e>
                          <m:r>
                            <m:rPr>
                              <m:sty m:val="p"/>
                            </m:rPr>
                            <a:rPr lang="vi-VN" sz="2400" i="0">
                              <a:solidFill>
                                <a:schemeClr val="bg1"/>
                              </a:solidFill>
                              <a:latin typeface="Cambria Math" panose="02040503050406030204" pitchFamily="18" charset="0"/>
                            </a:rPr>
                            <m:t>lim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lim>
                      </m:limLow>
                      <m:f>
                        <m:fPr>
                          <m:ctrlPr>
                            <a:rPr lang="vi-VN" sz="2400" i="1">
                              <a:solidFill>
                                <a:schemeClr val="bg1"/>
                              </a:solidFill>
                              <a:latin typeface="Cambria Math" panose="02040503050406030204" pitchFamily="18" charset="0"/>
                            </a:rPr>
                          </m:ctrlPr>
                        </m:fPr>
                        <m:nu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+1</m:t>
                          </m:r>
                        </m:num>
                        <m:den>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−2</m:t>
                          </m:r>
                        </m:den>
                      </m:f>
                    </m:oMath>
                  </m:oMathPara>
                </a14:m>
                <a:endParaRPr lang="vi-VN" sz="2400" dirty="0">
                  <a:solidFill>
                    <a:schemeClr val="bg1"/>
                  </a:solidFill>
                  <a:latin typeface="+mj-lt"/>
                </a:endParaRPr>
              </a:p>
            </p:txBody>
          </p:sp>
        </mc:Choice>
        <mc:Fallback xmlns="">
          <p:sp>
            <p:nvSpPr>
              <p:cNvPr id="92" name="TextBox 91">
                <a:extLst>
                  <a:ext uri="{FF2B5EF4-FFF2-40B4-BE49-F238E27FC236}">
                    <a16:creationId xmlns:a16="http://schemas.microsoft.com/office/drawing/2014/main" id="{F8EA1422-D76C-5137-6B53-D375F5059775}"/>
                  </a:ext>
                </a:extLst>
              </p:cNvPr>
              <p:cNvSpPr txBox="1">
                <a:spLocks noRot="1" noChangeAspect="1" noMove="1" noResize="1" noEditPoints="1" noAdjustHandles="1" noChangeArrowheads="1" noChangeShapeType="1" noTextEdit="1"/>
              </p:cNvSpPr>
              <p:nvPr/>
            </p:nvSpPr>
            <p:spPr>
              <a:xfrm>
                <a:off x="9330825" y="2489633"/>
                <a:ext cx="1902143" cy="786241"/>
              </a:xfrm>
              <a:prstGeom prst="rect">
                <a:avLst/>
              </a:prstGeom>
              <a:blipFill>
                <a:blip r:embed="rId1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94050E2E-7FE5-3BA1-5817-561D61030C86}"/>
                  </a:ext>
                </a:extLst>
              </p:cNvPr>
              <p:cNvSpPr txBox="1"/>
              <p:nvPr/>
            </p:nvSpPr>
            <p:spPr>
              <a:xfrm>
                <a:off x="11136792" y="2684996"/>
                <a:ext cx="55553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0">
                          <a:solidFill>
                            <a:schemeClr val="bg1"/>
                          </a:solidFill>
                          <a:latin typeface="Cambria Math" panose="02040503050406030204" pitchFamily="18" charset="0"/>
                        </a:rPr>
                        <m:t>=1</m:t>
                      </m:r>
                    </m:oMath>
                  </m:oMathPara>
                </a14:m>
                <a:endParaRPr lang="vi-VN" sz="2400" dirty="0">
                  <a:solidFill>
                    <a:schemeClr val="bg1"/>
                  </a:solidFill>
                  <a:latin typeface="+mj-lt"/>
                </a:endParaRPr>
              </a:p>
            </p:txBody>
          </p:sp>
        </mc:Choice>
        <mc:Fallback xmlns="">
          <p:sp>
            <p:nvSpPr>
              <p:cNvPr id="93" name="TextBox 92">
                <a:extLst>
                  <a:ext uri="{FF2B5EF4-FFF2-40B4-BE49-F238E27FC236}">
                    <a16:creationId xmlns:a16="http://schemas.microsoft.com/office/drawing/2014/main" id="{94050E2E-7FE5-3BA1-5817-561D61030C86}"/>
                  </a:ext>
                </a:extLst>
              </p:cNvPr>
              <p:cNvSpPr txBox="1">
                <a:spLocks noRot="1" noChangeAspect="1" noMove="1" noResize="1" noEditPoints="1" noAdjustHandles="1" noChangeArrowheads="1" noChangeShapeType="1" noTextEdit="1"/>
              </p:cNvSpPr>
              <p:nvPr/>
            </p:nvSpPr>
            <p:spPr>
              <a:xfrm>
                <a:off x="11136792" y="2684996"/>
                <a:ext cx="555530" cy="461665"/>
              </a:xfrm>
              <a:prstGeom prst="rect">
                <a:avLst/>
              </a:prstGeom>
              <a:blipFill>
                <a:blip r:embed="rId20"/>
                <a:stretch>
                  <a:fillRect r="-2197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6" name="TextBox 95">
                <a:extLst>
                  <a:ext uri="{FF2B5EF4-FFF2-40B4-BE49-F238E27FC236}">
                    <a16:creationId xmlns:a16="http://schemas.microsoft.com/office/drawing/2014/main" id="{AE42A8AD-5BE0-07A6-C16B-FB77E061ADE0}"/>
                  </a:ext>
                </a:extLst>
              </p:cNvPr>
              <p:cNvSpPr txBox="1"/>
              <p:nvPr/>
            </p:nvSpPr>
            <p:spPr>
              <a:xfrm>
                <a:off x="5118753" y="3418919"/>
                <a:ext cx="6969297" cy="460895"/>
              </a:xfrm>
              <a:prstGeom prst="rect">
                <a:avLst/>
              </a:prstGeom>
              <a:noFill/>
            </p:spPr>
            <p:txBody>
              <a:bodyPr wrap="square">
                <a:spAutoFit/>
              </a:bodyPr>
              <a:lstStyle/>
              <a:p>
                <a:pPr>
                  <a:lnSpc>
                    <a:spcPct val="107000"/>
                  </a:lnSpc>
                  <a:spcAft>
                    <a:spcPts val="800"/>
                  </a:spcAft>
                </a:pPr>
                <a:r>
                  <a:rPr lang="vi-VN" sz="2400" kern="100" dirty="0">
                    <a:solidFill>
                      <a:schemeClr val="bg1"/>
                    </a:solidFill>
                    <a:latin typeface="+mj-lt"/>
                    <a:ea typeface="Arial" panose="020B0604020202020204" pitchFamily="34" charset="0"/>
                    <a:cs typeface="Times New Roman" panose="02020603050405020304" pitchFamily="18" charset="0"/>
                  </a:rPr>
                  <a:t>Do đó ĐTHS có TCĐ là ĐT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TCN là ĐT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96" name="TextBox 95">
                <a:extLst>
                  <a:ext uri="{FF2B5EF4-FFF2-40B4-BE49-F238E27FC236}">
                    <a16:creationId xmlns:a16="http://schemas.microsoft.com/office/drawing/2014/main" id="{AE42A8AD-5BE0-07A6-C16B-FB77E061ADE0}"/>
                  </a:ext>
                </a:extLst>
              </p:cNvPr>
              <p:cNvSpPr txBox="1">
                <a:spLocks noRot="1" noChangeAspect="1" noMove="1" noResize="1" noEditPoints="1" noAdjustHandles="1" noChangeArrowheads="1" noChangeShapeType="1" noTextEdit="1"/>
              </p:cNvSpPr>
              <p:nvPr/>
            </p:nvSpPr>
            <p:spPr>
              <a:xfrm>
                <a:off x="5118753" y="3418919"/>
                <a:ext cx="6969297" cy="460895"/>
              </a:xfrm>
              <a:prstGeom prst="rect">
                <a:avLst/>
              </a:prstGeom>
              <a:blipFill>
                <a:blip r:embed="rId21"/>
                <a:stretch>
                  <a:fillRect l="-1400" t="-10667" b="-30667"/>
                </a:stretch>
              </a:blipFill>
            </p:spPr>
            <p:txBody>
              <a:bodyPr/>
              <a:lstStyle/>
              <a:p>
                <a:r>
                  <a:rPr lang="vi-VN">
                    <a:noFill/>
                  </a:rPr>
                  <a:t> </a:t>
                </a:r>
              </a:p>
            </p:txBody>
          </p:sp>
        </mc:Fallback>
      </mc:AlternateContent>
      <p:sp>
        <p:nvSpPr>
          <p:cNvPr id="99" name="TextBox 98">
            <a:extLst>
              <a:ext uri="{FF2B5EF4-FFF2-40B4-BE49-F238E27FC236}">
                <a16:creationId xmlns:a16="http://schemas.microsoft.com/office/drawing/2014/main" id="{B992D325-56CC-D30F-15C6-A6F8D4FF63CA}"/>
              </a:ext>
            </a:extLst>
          </p:cNvPr>
          <p:cNvSpPr txBox="1"/>
          <p:nvPr/>
        </p:nvSpPr>
        <p:spPr>
          <a:xfrm>
            <a:off x="5060409" y="3888433"/>
            <a:ext cx="3613826"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Bảng biến thiên:</a:t>
            </a:r>
          </a:p>
        </p:txBody>
      </p:sp>
      <p:cxnSp>
        <p:nvCxnSpPr>
          <p:cNvPr id="100" name="Straight Connector 99">
            <a:extLst>
              <a:ext uri="{FF2B5EF4-FFF2-40B4-BE49-F238E27FC236}">
                <a16:creationId xmlns:a16="http://schemas.microsoft.com/office/drawing/2014/main" id="{09B3870A-810B-A0D0-6AED-E68D743628A4}"/>
              </a:ext>
            </a:extLst>
          </p:cNvPr>
          <p:cNvCxnSpPr>
            <a:cxnSpLocks/>
          </p:cNvCxnSpPr>
          <p:nvPr/>
        </p:nvCxnSpPr>
        <p:spPr>
          <a:xfrm>
            <a:off x="5235183" y="4813226"/>
            <a:ext cx="5838152" cy="855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BE8D1F6A-E2E8-EAC8-C566-C81DFC22B2FA}"/>
              </a:ext>
            </a:extLst>
          </p:cNvPr>
          <p:cNvCxnSpPr>
            <a:cxnSpLocks/>
          </p:cNvCxnSpPr>
          <p:nvPr/>
        </p:nvCxnSpPr>
        <p:spPr>
          <a:xfrm>
            <a:off x="5235183" y="5228270"/>
            <a:ext cx="5838152" cy="1015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30556531-5F55-4DFF-88FA-7E24A91EE176}"/>
              </a:ext>
            </a:extLst>
          </p:cNvPr>
          <p:cNvCxnSpPr>
            <a:cxnSpLocks/>
          </p:cNvCxnSpPr>
          <p:nvPr/>
        </p:nvCxnSpPr>
        <p:spPr>
          <a:xfrm>
            <a:off x="5974486" y="4428983"/>
            <a:ext cx="0" cy="213035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3" name="TextBox 102">
                <a:extLst>
                  <a:ext uri="{FF2B5EF4-FFF2-40B4-BE49-F238E27FC236}">
                    <a16:creationId xmlns:a16="http://schemas.microsoft.com/office/drawing/2014/main" id="{3DDA3BA1-9739-257C-FD5E-4AD3096549DE}"/>
                  </a:ext>
                </a:extLst>
              </p:cNvPr>
              <p:cNvSpPr txBox="1"/>
              <p:nvPr/>
            </p:nvSpPr>
            <p:spPr>
              <a:xfrm>
                <a:off x="5159862" y="4766605"/>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d>
                        <m:dPr>
                          <m:ctrlPr>
                            <a:rPr lang="vi-VN" sz="2400" b="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d>
                    </m:oMath>
                  </m:oMathPara>
                </a14:m>
                <a:endParaRPr lang="vi-VN" sz="2400" dirty="0"/>
              </a:p>
            </p:txBody>
          </p:sp>
        </mc:Choice>
        <mc:Fallback xmlns="">
          <p:sp>
            <p:nvSpPr>
              <p:cNvPr id="103" name="TextBox 102">
                <a:extLst>
                  <a:ext uri="{FF2B5EF4-FFF2-40B4-BE49-F238E27FC236}">
                    <a16:creationId xmlns:a16="http://schemas.microsoft.com/office/drawing/2014/main" id="{3DDA3BA1-9739-257C-FD5E-4AD3096549DE}"/>
                  </a:ext>
                </a:extLst>
              </p:cNvPr>
              <p:cNvSpPr txBox="1">
                <a:spLocks noRot="1" noChangeAspect="1" noMove="1" noResize="1" noEditPoints="1" noAdjustHandles="1" noChangeArrowheads="1" noChangeShapeType="1" noTextEdit="1"/>
              </p:cNvSpPr>
              <p:nvPr/>
            </p:nvSpPr>
            <p:spPr>
              <a:xfrm>
                <a:off x="5159862" y="4766605"/>
                <a:ext cx="736534" cy="461665"/>
              </a:xfrm>
              <a:prstGeom prst="rect">
                <a:avLst/>
              </a:prstGeom>
              <a:blipFill>
                <a:blip r:embed="rId22"/>
                <a:stretch>
                  <a:fillRect l="-6612" r="-5785" b="-1973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4" name="TextBox 103">
                <a:extLst>
                  <a:ext uri="{FF2B5EF4-FFF2-40B4-BE49-F238E27FC236}">
                    <a16:creationId xmlns:a16="http://schemas.microsoft.com/office/drawing/2014/main" id="{CCB4DFB2-1CD7-8DED-B82D-7BB0E89CC838}"/>
                  </a:ext>
                </a:extLst>
              </p:cNvPr>
              <p:cNvSpPr txBox="1"/>
              <p:nvPr/>
            </p:nvSpPr>
            <p:spPr>
              <a:xfrm>
                <a:off x="5450531" y="4304939"/>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104" name="TextBox 103">
                <a:extLst>
                  <a:ext uri="{FF2B5EF4-FFF2-40B4-BE49-F238E27FC236}">
                    <a16:creationId xmlns:a16="http://schemas.microsoft.com/office/drawing/2014/main" id="{CCB4DFB2-1CD7-8DED-B82D-7BB0E89CC838}"/>
                  </a:ext>
                </a:extLst>
              </p:cNvPr>
              <p:cNvSpPr txBox="1">
                <a:spLocks noRot="1" noChangeAspect="1" noMove="1" noResize="1" noEditPoints="1" noAdjustHandles="1" noChangeArrowheads="1" noChangeShapeType="1" noTextEdit="1"/>
              </p:cNvSpPr>
              <p:nvPr/>
            </p:nvSpPr>
            <p:spPr>
              <a:xfrm>
                <a:off x="5450531" y="4304939"/>
                <a:ext cx="362440" cy="461665"/>
              </a:xfrm>
              <a:prstGeom prst="rect">
                <a:avLst/>
              </a:prstGeom>
              <a:blipFill>
                <a:blip r:embed="rId2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5" name="TextBox 104">
                <a:extLst>
                  <a:ext uri="{FF2B5EF4-FFF2-40B4-BE49-F238E27FC236}">
                    <a16:creationId xmlns:a16="http://schemas.microsoft.com/office/drawing/2014/main" id="{9F8B01EA-1F04-D0E4-4913-BE0C0136A992}"/>
                  </a:ext>
                </a:extLst>
              </p:cNvPr>
              <p:cNvSpPr txBox="1"/>
              <p:nvPr/>
            </p:nvSpPr>
            <p:spPr>
              <a:xfrm>
                <a:off x="5169111" y="5587867"/>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d>
                        <m:dPr>
                          <m:ctrlPr>
                            <a:rPr lang="vi-VN" sz="2400" b="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d>
                    </m:oMath>
                  </m:oMathPara>
                </a14:m>
                <a:endParaRPr lang="vi-VN" sz="2400" dirty="0"/>
              </a:p>
            </p:txBody>
          </p:sp>
        </mc:Choice>
        <mc:Fallback xmlns="">
          <p:sp>
            <p:nvSpPr>
              <p:cNvPr id="105" name="TextBox 104">
                <a:extLst>
                  <a:ext uri="{FF2B5EF4-FFF2-40B4-BE49-F238E27FC236}">
                    <a16:creationId xmlns:a16="http://schemas.microsoft.com/office/drawing/2014/main" id="{9F8B01EA-1F04-D0E4-4913-BE0C0136A992}"/>
                  </a:ext>
                </a:extLst>
              </p:cNvPr>
              <p:cNvSpPr txBox="1">
                <a:spLocks noRot="1" noChangeAspect="1" noMove="1" noResize="1" noEditPoints="1" noAdjustHandles="1" noChangeArrowheads="1" noChangeShapeType="1" noTextEdit="1"/>
              </p:cNvSpPr>
              <p:nvPr/>
            </p:nvSpPr>
            <p:spPr>
              <a:xfrm>
                <a:off x="5169111" y="5587867"/>
                <a:ext cx="736534" cy="461665"/>
              </a:xfrm>
              <a:prstGeom prst="rect">
                <a:avLst/>
              </a:prstGeom>
              <a:blipFill>
                <a:blip r:embed="rId24"/>
                <a:stretch>
                  <a:fillRect l="-7438" b="-2133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6" name="TextBox 105">
                <a:extLst>
                  <a:ext uri="{FF2B5EF4-FFF2-40B4-BE49-F238E27FC236}">
                    <a16:creationId xmlns:a16="http://schemas.microsoft.com/office/drawing/2014/main" id="{EA120163-DD9F-D07A-C339-81EB7A791D7D}"/>
                  </a:ext>
                </a:extLst>
              </p:cNvPr>
              <p:cNvSpPr txBox="1"/>
              <p:nvPr/>
            </p:nvSpPr>
            <p:spPr>
              <a:xfrm>
                <a:off x="6035771" y="428346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106" name="TextBox 105">
                <a:extLst>
                  <a:ext uri="{FF2B5EF4-FFF2-40B4-BE49-F238E27FC236}">
                    <a16:creationId xmlns:a16="http://schemas.microsoft.com/office/drawing/2014/main" id="{EA120163-DD9F-D07A-C339-81EB7A791D7D}"/>
                  </a:ext>
                </a:extLst>
              </p:cNvPr>
              <p:cNvSpPr txBox="1">
                <a:spLocks noRot="1" noChangeAspect="1" noMove="1" noResize="1" noEditPoints="1" noAdjustHandles="1" noChangeArrowheads="1" noChangeShapeType="1" noTextEdit="1"/>
              </p:cNvSpPr>
              <p:nvPr/>
            </p:nvSpPr>
            <p:spPr>
              <a:xfrm>
                <a:off x="6035771" y="4283465"/>
                <a:ext cx="658291" cy="461665"/>
              </a:xfrm>
              <a:prstGeom prst="rect">
                <a:avLst/>
              </a:prstGeom>
              <a:blipFill>
                <a:blip r:embed="rId2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7" name="TextBox 106">
                <a:extLst>
                  <a:ext uri="{FF2B5EF4-FFF2-40B4-BE49-F238E27FC236}">
                    <a16:creationId xmlns:a16="http://schemas.microsoft.com/office/drawing/2014/main" id="{12BA33CD-C994-FA98-C549-214F65DB208D}"/>
                  </a:ext>
                </a:extLst>
              </p:cNvPr>
              <p:cNvSpPr txBox="1"/>
              <p:nvPr/>
            </p:nvSpPr>
            <p:spPr>
              <a:xfrm>
                <a:off x="10504728" y="429600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107" name="TextBox 106">
                <a:extLst>
                  <a:ext uri="{FF2B5EF4-FFF2-40B4-BE49-F238E27FC236}">
                    <a16:creationId xmlns:a16="http://schemas.microsoft.com/office/drawing/2014/main" id="{12BA33CD-C994-FA98-C549-214F65DB208D}"/>
                  </a:ext>
                </a:extLst>
              </p:cNvPr>
              <p:cNvSpPr txBox="1">
                <a:spLocks noRot="1" noChangeAspect="1" noMove="1" noResize="1" noEditPoints="1" noAdjustHandles="1" noChangeArrowheads="1" noChangeShapeType="1" noTextEdit="1"/>
              </p:cNvSpPr>
              <p:nvPr/>
            </p:nvSpPr>
            <p:spPr>
              <a:xfrm>
                <a:off x="10504728" y="4296007"/>
                <a:ext cx="658291" cy="461665"/>
              </a:xfrm>
              <a:prstGeom prst="rect">
                <a:avLst/>
              </a:prstGeom>
              <a:blipFill>
                <a:blip r:embed="rId26"/>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8" name="TextBox 107">
                <a:extLst>
                  <a:ext uri="{FF2B5EF4-FFF2-40B4-BE49-F238E27FC236}">
                    <a16:creationId xmlns:a16="http://schemas.microsoft.com/office/drawing/2014/main" id="{0A5351E9-5447-B3A2-7FA4-C7D38418BC69}"/>
                  </a:ext>
                </a:extLst>
              </p:cNvPr>
              <p:cNvSpPr txBox="1"/>
              <p:nvPr/>
            </p:nvSpPr>
            <p:spPr>
              <a:xfrm>
                <a:off x="8165861" y="431533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2</m:t>
                      </m:r>
                    </m:oMath>
                  </m:oMathPara>
                </a14:m>
                <a:endParaRPr lang="vi-VN" sz="2400" dirty="0"/>
              </a:p>
            </p:txBody>
          </p:sp>
        </mc:Choice>
        <mc:Fallback xmlns="">
          <p:sp>
            <p:nvSpPr>
              <p:cNvPr id="108" name="TextBox 107">
                <a:extLst>
                  <a:ext uri="{FF2B5EF4-FFF2-40B4-BE49-F238E27FC236}">
                    <a16:creationId xmlns:a16="http://schemas.microsoft.com/office/drawing/2014/main" id="{0A5351E9-5447-B3A2-7FA4-C7D38418BC69}"/>
                  </a:ext>
                </a:extLst>
              </p:cNvPr>
              <p:cNvSpPr txBox="1">
                <a:spLocks noRot="1" noChangeAspect="1" noMove="1" noResize="1" noEditPoints="1" noAdjustHandles="1" noChangeArrowheads="1" noChangeShapeType="1" noTextEdit="1"/>
              </p:cNvSpPr>
              <p:nvPr/>
            </p:nvSpPr>
            <p:spPr>
              <a:xfrm>
                <a:off x="8165861" y="4315339"/>
                <a:ext cx="658291" cy="461665"/>
              </a:xfrm>
              <a:prstGeom prst="rect">
                <a:avLst/>
              </a:prstGeom>
              <a:blipFill>
                <a:blip r:embed="rId2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9" name="TextBox 108">
                <a:extLst>
                  <a:ext uri="{FF2B5EF4-FFF2-40B4-BE49-F238E27FC236}">
                    <a16:creationId xmlns:a16="http://schemas.microsoft.com/office/drawing/2014/main" id="{EDFE4E25-4F97-BB56-B0C8-F0CE8AD16D86}"/>
                  </a:ext>
                </a:extLst>
              </p:cNvPr>
              <p:cNvSpPr txBox="1"/>
              <p:nvPr/>
            </p:nvSpPr>
            <p:spPr>
              <a:xfrm>
                <a:off x="9391423" y="477676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109" name="TextBox 108">
                <a:extLst>
                  <a:ext uri="{FF2B5EF4-FFF2-40B4-BE49-F238E27FC236}">
                    <a16:creationId xmlns:a16="http://schemas.microsoft.com/office/drawing/2014/main" id="{EDFE4E25-4F97-BB56-B0C8-F0CE8AD16D86}"/>
                  </a:ext>
                </a:extLst>
              </p:cNvPr>
              <p:cNvSpPr txBox="1">
                <a:spLocks noRot="1" noChangeAspect="1" noMove="1" noResize="1" noEditPoints="1" noAdjustHandles="1" noChangeArrowheads="1" noChangeShapeType="1" noTextEdit="1"/>
              </p:cNvSpPr>
              <p:nvPr/>
            </p:nvSpPr>
            <p:spPr>
              <a:xfrm>
                <a:off x="9391423" y="4776760"/>
                <a:ext cx="658291" cy="461665"/>
              </a:xfrm>
              <a:prstGeom prst="rect">
                <a:avLst/>
              </a:prstGeom>
              <a:blipFill>
                <a:blip r:embed="rId2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10" name="TextBox 109">
                <a:extLst>
                  <a:ext uri="{FF2B5EF4-FFF2-40B4-BE49-F238E27FC236}">
                    <a16:creationId xmlns:a16="http://schemas.microsoft.com/office/drawing/2014/main" id="{885913F5-4B0B-B0F5-B6CB-DB96D64F4D36}"/>
                  </a:ext>
                </a:extLst>
              </p:cNvPr>
              <p:cNvSpPr txBox="1"/>
              <p:nvPr/>
            </p:nvSpPr>
            <p:spPr>
              <a:xfrm>
                <a:off x="6988857" y="4770822"/>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110" name="TextBox 109">
                <a:extLst>
                  <a:ext uri="{FF2B5EF4-FFF2-40B4-BE49-F238E27FC236}">
                    <a16:creationId xmlns:a16="http://schemas.microsoft.com/office/drawing/2014/main" id="{885913F5-4B0B-B0F5-B6CB-DB96D64F4D36}"/>
                  </a:ext>
                </a:extLst>
              </p:cNvPr>
              <p:cNvSpPr txBox="1">
                <a:spLocks noRot="1" noChangeAspect="1" noMove="1" noResize="1" noEditPoints="1" noAdjustHandles="1" noChangeArrowheads="1" noChangeShapeType="1" noTextEdit="1"/>
              </p:cNvSpPr>
              <p:nvPr/>
            </p:nvSpPr>
            <p:spPr>
              <a:xfrm>
                <a:off x="6988857" y="4770822"/>
                <a:ext cx="658291" cy="461665"/>
              </a:xfrm>
              <a:prstGeom prst="rect">
                <a:avLst/>
              </a:prstGeom>
              <a:blipFill>
                <a:blip r:embed="rId29"/>
                <a:stretch>
                  <a:fillRect/>
                </a:stretch>
              </a:blipFill>
            </p:spPr>
            <p:txBody>
              <a:bodyPr/>
              <a:lstStyle/>
              <a:p>
                <a:r>
                  <a:rPr lang="vi-VN">
                    <a:noFill/>
                  </a:rPr>
                  <a:t> </a:t>
                </a:r>
              </a:p>
            </p:txBody>
          </p:sp>
        </mc:Fallback>
      </mc:AlternateContent>
      <p:cxnSp>
        <p:nvCxnSpPr>
          <p:cNvPr id="111" name="Straight Arrow Connector 110">
            <a:extLst>
              <a:ext uri="{FF2B5EF4-FFF2-40B4-BE49-F238E27FC236}">
                <a16:creationId xmlns:a16="http://schemas.microsoft.com/office/drawing/2014/main" id="{52589EA3-8B4E-F87D-6286-04F6AF0F681F}"/>
              </a:ext>
            </a:extLst>
          </p:cNvPr>
          <p:cNvCxnSpPr>
            <a:cxnSpLocks/>
          </p:cNvCxnSpPr>
          <p:nvPr/>
        </p:nvCxnSpPr>
        <p:spPr>
          <a:xfrm>
            <a:off x="6348482" y="5519656"/>
            <a:ext cx="1695687" cy="70329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2" name="TextBox 111">
                <a:extLst>
                  <a:ext uri="{FF2B5EF4-FFF2-40B4-BE49-F238E27FC236}">
                    <a16:creationId xmlns:a16="http://schemas.microsoft.com/office/drawing/2014/main" id="{E52F0319-00C5-E154-C73F-81471DA0879A}"/>
                  </a:ext>
                </a:extLst>
              </p:cNvPr>
              <p:cNvSpPr txBox="1"/>
              <p:nvPr/>
            </p:nvSpPr>
            <p:spPr>
              <a:xfrm>
                <a:off x="10553857" y="607761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p>
            </p:txBody>
          </p:sp>
        </mc:Choice>
        <mc:Fallback xmlns="">
          <p:sp>
            <p:nvSpPr>
              <p:cNvPr id="112" name="TextBox 111">
                <a:extLst>
                  <a:ext uri="{FF2B5EF4-FFF2-40B4-BE49-F238E27FC236}">
                    <a16:creationId xmlns:a16="http://schemas.microsoft.com/office/drawing/2014/main" id="{E52F0319-00C5-E154-C73F-81471DA0879A}"/>
                  </a:ext>
                </a:extLst>
              </p:cNvPr>
              <p:cNvSpPr txBox="1">
                <a:spLocks noRot="1" noChangeAspect="1" noMove="1" noResize="1" noEditPoints="1" noAdjustHandles="1" noChangeArrowheads="1" noChangeShapeType="1" noTextEdit="1"/>
              </p:cNvSpPr>
              <p:nvPr/>
            </p:nvSpPr>
            <p:spPr>
              <a:xfrm>
                <a:off x="10553857" y="6077613"/>
                <a:ext cx="658291" cy="461665"/>
              </a:xfrm>
              <a:prstGeom prst="rect">
                <a:avLst/>
              </a:prstGeom>
              <a:blipFill>
                <a:blip r:embed="rId30"/>
                <a:stretch>
                  <a:fillRect/>
                </a:stretch>
              </a:blipFill>
            </p:spPr>
            <p:txBody>
              <a:bodyPr/>
              <a:lstStyle/>
              <a:p>
                <a:r>
                  <a:rPr lang="vi-VN">
                    <a:noFill/>
                  </a:rPr>
                  <a:t> </a:t>
                </a:r>
              </a:p>
            </p:txBody>
          </p:sp>
        </mc:Fallback>
      </mc:AlternateContent>
      <p:cxnSp>
        <p:nvCxnSpPr>
          <p:cNvPr id="113" name="Straight Connector 112">
            <a:extLst>
              <a:ext uri="{FF2B5EF4-FFF2-40B4-BE49-F238E27FC236}">
                <a16:creationId xmlns:a16="http://schemas.microsoft.com/office/drawing/2014/main" id="{E962A46A-0B80-5FF1-1B66-00A78D392A78}"/>
              </a:ext>
            </a:extLst>
          </p:cNvPr>
          <p:cNvCxnSpPr>
            <a:cxnSpLocks/>
          </p:cNvCxnSpPr>
          <p:nvPr/>
        </p:nvCxnSpPr>
        <p:spPr>
          <a:xfrm>
            <a:off x="8435708" y="4821777"/>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9740449E-B177-D28A-AA76-C824B206266F}"/>
              </a:ext>
            </a:extLst>
          </p:cNvPr>
          <p:cNvCxnSpPr>
            <a:cxnSpLocks/>
          </p:cNvCxnSpPr>
          <p:nvPr/>
        </p:nvCxnSpPr>
        <p:spPr>
          <a:xfrm>
            <a:off x="8524215" y="4824556"/>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5" name="TextBox 114">
                <a:extLst>
                  <a:ext uri="{FF2B5EF4-FFF2-40B4-BE49-F238E27FC236}">
                    <a16:creationId xmlns:a16="http://schemas.microsoft.com/office/drawing/2014/main" id="{014FC2CF-072A-4263-AC3B-EB502F2EBAE3}"/>
                  </a:ext>
                </a:extLst>
              </p:cNvPr>
              <p:cNvSpPr txBox="1"/>
              <p:nvPr/>
            </p:nvSpPr>
            <p:spPr>
              <a:xfrm>
                <a:off x="8477801" y="516124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115" name="TextBox 114">
                <a:extLst>
                  <a:ext uri="{FF2B5EF4-FFF2-40B4-BE49-F238E27FC236}">
                    <a16:creationId xmlns:a16="http://schemas.microsoft.com/office/drawing/2014/main" id="{014FC2CF-072A-4263-AC3B-EB502F2EBAE3}"/>
                  </a:ext>
                </a:extLst>
              </p:cNvPr>
              <p:cNvSpPr txBox="1">
                <a:spLocks noRot="1" noChangeAspect="1" noMove="1" noResize="1" noEditPoints="1" noAdjustHandles="1" noChangeArrowheads="1" noChangeShapeType="1" noTextEdit="1"/>
              </p:cNvSpPr>
              <p:nvPr/>
            </p:nvSpPr>
            <p:spPr>
              <a:xfrm>
                <a:off x="8477801" y="5161247"/>
                <a:ext cx="658291" cy="461665"/>
              </a:xfrm>
              <a:prstGeom prst="rect">
                <a:avLst/>
              </a:prstGeom>
              <a:blipFill>
                <a:blip r:embed="rId31"/>
                <a:stretch>
                  <a:fillRect l="-926"/>
                </a:stretch>
              </a:blipFill>
            </p:spPr>
            <p:txBody>
              <a:bodyPr/>
              <a:lstStyle/>
              <a:p>
                <a:r>
                  <a:rPr lang="vi-VN">
                    <a:noFill/>
                  </a:rPr>
                  <a:t> </a:t>
                </a:r>
              </a:p>
            </p:txBody>
          </p:sp>
        </mc:Fallback>
      </mc:AlternateContent>
      <p:cxnSp>
        <p:nvCxnSpPr>
          <p:cNvPr id="116" name="Straight Arrow Connector 115">
            <a:extLst>
              <a:ext uri="{FF2B5EF4-FFF2-40B4-BE49-F238E27FC236}">
                <a16:creationId xmlns:a16="http://schemas.microsoft.com/office/drawing/2014/main" id="{A38733ED-BD12-63CF-9DE2-73DB3D1F841D}"/>
              </a:ext>
            </a:extLst>
          </p:cNvPr>
          <p:cNvCxnSpPr>
            <a:cxnSpLocks/>
          </p:cNvCxnSpPr>
          <p:nvPr/>
        </p:nvCxnSpPr>
        <p:spPr>
          <a:xfrm>
            <a:off x="9017096" y="5507575"/>
            <a:ext cx="1715977" cy="715371"/>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7" name="TextBox 116">
                <a:extLst>
                  <a:ext uri="{FF2B5EF4-FFF2-40B4-BE49-F238E27FC236}">
                    <a16:creationId xmlns:a16="http://schemas.microsoft.com/office/drawing/2014/main" id="{0B2EA89B-EDBF-DD90-9E2D-A77B418FFD2F}"/>
                  </a:ext>
                </a:extLst>
              </p:cNvPr>
              <p:cNvSpPr txBox="1"/>
              <p:nvPr/>
            </p:nvSpPr>
            <p:spPr>
              <a:xfrm>
                <a:off x="7822357" y="616469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117" name="TextBox 116">
                <a:extLst>
                  <a:ext uri="{FF2B5EF4-FFF2-40B4-BE49-F238E27FC236}">
                    <a16:creationId xmlns:a16="http://schemas.microsoft.com/office/drawing/2014/main" id="{0B2EA89B-EDBF-DD90-9E2D-A77B418FFD2F}"/>
                  </a:ext>
                </a:extLst>
              </p:cNvPr>
              <p:cNvSpPr txBox="1">
                <a:spLocks noRot="1" noChangeAspect="1" noMove="1" noResize="1" noEditPoints="1" noAdjustHandles="1" noChangeArrowheads="1" noChangeShapeType="1" noTextEdit="1"/>
              </p:cNvSpPr>
              <p:nvPr/>
            </p:nvSpPr>
            <p:spPr>
              <a:xfrm>
                <a:off x="7822357" y="6164699"/>
                <a:ext cx="658291" cy="461665"/>
              </a:xfrm>
              <a:prstGeom prst="rect">
                <a:avLst/>
              </a:prstGeom>
              <a:blipFill>
                <a:blip r:embed="rId3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24" name="TextBox 123">
                <a:extLst>
                  <a:ext uri="{FF2B5EF4-FFF2-40B4-BE49-F238E27FC236}">
                    <a16:creationId xmlns:a16="http://schemas.microsoft.com/office/drawing/2014/main" id="{2A39F449-8D11-39DD-4A2A-CF16CE5CA1D4}"/>
                  </a:ext>
                </a:extLst>
              </p:cNvPr>
              <p:cNvSpPr txBox="1"/>
              <p:nvPr/>
            </p:nvSpPr>
            <p:spPr>
              <a:xfrm>
                <a:off x="5805056" y="519914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p>
            </p:txBody>
          </p:sp>
        </mc:Choice>
        <mc:Fallback xmlns="">
          <p:sp>
            <p:nvSpPr>
              <p:cNvPr id="124" name="TextBox 123">
                <a:extLst>
                  <a:ext uri="{FF2B5EF4-FFF2-40B4-BE49-F238E27FC236}">
                    <a16:creationId xmlns:a16="http://schemas.microsoft.com/office/drawing/2014/main" id="{2A39F449-8D11-39DD-4A2A-CF16CE5CA1D4}"/>
                  </a:ext>
                </a:extLst>
              </p:cNvPr>
              <p:cNvSpPr txBox="1">
                <a:spLocks noRot="1" noChangeAspect="1" noMove="1" noResize="1" noEditPoints="1" noAdjustHandles="1" noChangeArrowheads="1" noChangeShapeType="1" noTextEdit="1"/>
              </p:cNvSpPr>
              <p:nvPr/>
            </p:nvSpPr>
            <p:spPr>
              <a:xfrm>
                <a:off x="5805056" y="5199147"/>
                <a:ext cx="658291" cy="461665"/>
              </a:xfrm>
              <a:prstGeom prst="rect">
                <a:avLst/>
              </a:prstGeom>
              <a:blipFill>
                <a:blip r:embed="rId33"/>
                <a:stretch>
                  <a:fillRect/>
                </a:stretch>
              </a:blipFill>
            </p:spPr>
            <p:txBody>
              <a:bodyPr/>
              <a:lstStyle/>
              <a:p>
                <a:r>
                  <a:rPr lang="vi-VN">
                    <a:noFill/>
                  </a:rPr>
                  <a:t> </a:t>
                </a:r>
              </a:p>
            </p:txBody>
          </p:sp>
        </mc:Fallback>
      </mc:AlternateContent>
      <p:sp>
        <p:nvSpPr>
          <p:cNvPr id="3" name="TextBox 2">
            <a:extLst>
              <a:ext uri="{FF2B5EF4-FFF2-40B4-BE49-F238E27FC236}">
                <a16:creationId xmlns:a16="http://schemas.microsoft.com/office/drawing/2014/main" id="{69EB79B5-8295-81B0-A388-2125826A8DE5}"/>
              </a:ext>
            </a:extLst>
          </p:cNvPr>
          <p:cNvSpPr txBox="1"/>
          <p:nvPr/>
        </p:nvSpPr>
        <p:spPr>
          <a:xfrm>
            <a:off x="79710" y="971783"/>
            <a:ext cx="3012054"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a) Hàm số phân thức</a:t>
            </a: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FE7696CD-4346-1C1F-19D6-F67CC75F7983}"/>
                  </a:ext>
                </a:extLst>
              </p:cNvPr>
              <p:cNvSpPr txBox="1"/>
              <p:nvPr/>
            </p:nvSpPr>
            <p:spPr>
              <a:xfrm>
                <a:off x="2744039" y="695017"/>
                <a:ext cx="4461975" cy="951864"/>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𝑎𝑥</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𝑏</m:t>
                          </m:r>
                        </m:num>
                        <m:den>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𝑐𝑥</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𝑑</m:t>
                          </m:r>
                        </m:den>
                      </m:f>
                      <m:r>
                        <a:rPr lang="vi-VN" sz="240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𝑐</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𝑎𝑑</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𝑏𝑐</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kern="100" dirty="0">
                  <a:solidFill>
                    <a:srgbClr val="FFFF00"/>
                  </a:solidFill>
                  <a:effectLst/>
                  <a:latin typeface="+mj-lt"/>
                  <a:ea typeface="Arial" panose="020B0604020202020204" pitchFamily="34" charset="0"/>
                  <a:cs typeface="Times New Roman" panose="02020603050405020304" pitchFamily="18" charset="0"/>
                </a:endParaRPr>
              </a:p>
            </p:txBody>
          </p:sp>
        </mc:Choice>
        <mc:Fallback xmlns="">
          <p:sp>
            <p:nvSpPr>
              <p:cNvPr id="21" name="TextBox 20">
                <a:extLst>
                  <a:ext uri="{FF2B5EF4-FFF2-40B4-BE49-F238E27FC236}">
                    <a16:creationId xmlns:a16="http://schemas.microsoft.com/office/drawing/2014/main" id="{FE7696CD-4346-1C1F-19D6-F67CC75F7983}"/>
                  </a:ext>
                </a:extLst>
              </p:cNvPr>
              <p:cNvSpPr txBox="1">
                <a:spLocks noRot="1" noChangeAspect="1" noMove="1" noResize="1" noEditPoints="1" noAdjustHandles="1" noChangeArrowheads="1" noChangeShapeType="1" noTextEdit="1"/>
              </p:cNvSpPr>
              <p:nvPr/>
            </p:nvSpPr>
            <p:spPr>
              <a:xfrm>
                <a:off x="2744039" y="695017"/>
                <a:ext cx="4461975" cy="951864"/>
              </a:xfrm>
              <a:prstGeom prst="rect">
                <a:avLst/>
              </a:prstGeom>
              <a:blipFill>
                <a:blip r:embed="rId34"/>
                <a:stretch>
                  <a:fillRect/>
                </a:stretch>
              </a:blipFill>
            </p:spPr>
            <p:txBody>
              <a:bodyPr/>
              <a:lstStyle/>
              <a:p>
                <a:r>
                  <a:rPr lang="vi-VN">
                    <a:noFill/>
                  </a:rPr>
                  <a:t> </a:t>
                </a:r>
              </a:p>
            </p:txBody>
          </p:sp>
        </mc:Fallback>
      </mc:AlternateContent>
      <p:sp>
        <p:nvSpPr>
          <p:cNvPr id="10" name="TextBox 9">
            <a:extLst>
              <a:ext uri="{FF2B5EF4-FFF2-40B4-BE49-F238E27FC236}">
                <a16:creationId xmlns:a16="http://schemas.microsoft.com/office/drawing/2014/main" id="{76892DF1-9951-903A-E72D-C6C6A512EE60}"/>
              </a:ext>
            </a:extLst>
          </p:cNvPr>
          <p:cNvSpPr txBox="1"/>
          <p:nvPr/>
        </p:nvSpPr>
        <p:spPr>
          <a:xfrm>
            <a:off x="3182276" y="214216"/>
            <a:ext cx="5199082" cy="523220"/>
          </a:xfrm>
          <a:prstGeom prst="rect">
            <a:avLst/>
          </a:prstGeom>
          <a:noFill/>
          <a:ln>
            <a:noFill/>
          </a:ln>
        </p:spPr>
        <p:txBody>
          <a:bodyPr wrap="square" rtlCol="0">
            <a:spAutoFit/>
          </a:bodyPr>
          <a:lstStyle/>
          <a:p>
            <a:r>
              <a:rPr lang="en-US" sz="2800" b="1" dirty="0">
                <a:solidFill>
                  <a:srgbClr val="FFFF00"/>
                </a:solidFill>
              </a:rPr>
              <a:t>KHẢO SÁT VÀ VẼ ĐỒ THỊ HÀM SỐ</a:t>
            </a:r>
            <a:endParaRPr lang="en-AU" sz="2800" b="1" dirty="0">
              <a:solidFill>
                <a:srgbClr val="FFFF00"/>
              </a:solidFill>
            </a:endParaRPr>
          </a:p>
        </p:txBody>
      </p:sp>
      <p:sp>
        <p:nvSpPr>
          <p:cNvPr id="11" name="TextBox 2">
            <a:extLst>
              <a:ext uri="{FF2B5EF4-FFF2-40B4-BE49-F238E27FC236}">
                <a16:creationId xmlns:a16="http://schemas.microsoft.com/office/drawing/2014/main" id="{41D19D50-616D-1F82-C922-D083097E7C1C}"/>
              </a:ext>
            </a:extLst>
          </p:cNvPr>
          <p:cNvSpPr txBox="1"/>
          <p:nvPr/>
        </p:nvSpPr>
        <p:spPr>
          <a:xfrm>
            <a:off x="6560761" y="6075392"/>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3455185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9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9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9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9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9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9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04"/>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03"/>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05"/>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02"/>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101"/>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100"/>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106"/>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07"/>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108"/>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113"/>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114"/>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110"/>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109"/>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nodeType="clickEffect">
                                  <p:stCondLst>
                                    <p:cond delay="0"/>
                                  </p:stCondLst>
                                  <p:childTnLst>
                                    <p:set>
                                      <p:cBhvr>
                                        <p:cTn id="120" dur="1" fill="hold">
                                          <p:stCondLst>
                                            <p:cond delay="0"/>
                                          </p:stCondLst>
                                        </p:cTn>
                                        <p:tgtEl>
                                          <p:spTgt spid="111"/>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124"/>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117"/>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nodeType="clickEffect">
                                  <p:stCondLst>
                                    <p:cond delay="0"/>
                                  </p:stCondLst>
                                  <p:childTnLst>
                                    <p:set>
                                      <p:cBhvr>
                                        <p:cTn id="132" dur="1" fill="hold">
                                          <p:stCondLst>
                                            <p:cond delay="0"/>
                                          </p:stCondLst>
                                        </p:cTn>
                                        <p:tgtEl>
                                          <p:spTgt spid="116"/>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grpId="0" nodeType="clickEffect">
                                  <p:stCondLst>
                                    <p:cond delay="0"/>
                                  </p:stCondLst>
                                  <p:childTnLst>
                                    <p:set>
                                      <p:cBhvr>
                                        <p:cTn id="136" dur="1" fill="hold">
                                          <p:stCondLst>
                                            <p:cond delay="0"/>
                                          </p:stCondLst>
                                        </p:cTn>
                                        <p:tgtEl>
                                          <p:spTgt spid="115"/>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grpId="0" nodeType="clickEffect">
                                  <p:stCondLst>
                                    <p:cond delay="0"/>
                                  </p:stCondLst>
                                  <p:childTnLst>
                                    <p:set>
                                      <p:cBhvr>
                                        <p:cTn id="140" dur="1" fill="hold">
                                          <p:stCondLst>
                                            <p:cond delay="0"/>
                                          </p:stCondLst>
                                        </p:cTn>
                                        <p:tgtEl>
                                          <p:spTgt spid="1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7" grpId="0"/>
      <p:bldP spid="43" grpId="0"/>
      <p:bldP spid="53" grpId="0"/>
      <p:bldP spid="56" grpId="0"/>
      <p:bldP spid="59" grpId="0"/>
      <p:bldP spid="62" grpId="0"/>
      <p:bldP spid="65" grpId="0"/>
      <p:bldP spid="68" grpId="0"/>
      <p:bldP spid="75" grpId="0"/>
      <p:bldP spid="77" grpId="0"/>
      <p:bldP spid="80" grpId="0"/>
      <p:bldP spid="81" grpId="0"/>
      <p:bldP spid="82" grpId="0"/>
      <p:bldP spid="83" grpId="0"/>
      <p:bldP spid="87" grpId="0"/>
      <p:bldP spid="88" grpId="0"/>
      <p:bldP spid="89" grpId="0"/>
      <p:bldP spid="90" grpId="0"/>
      <p:bldP spid="91" grpId="0"/>
      <p:bldP spid="92" grpId="0"/>
      <p:bldP spid="93" grpId="0"/>
      <p:bldP spid="96" grpId="0"/>
      <p:bldP spid="99" grpId="0"/>
      <p:bldP spid="103" grpId="0"/>
      <p:bldP spid="104" grpId="0"/>
      <p:bldP spid="105" grpId="0"/>
      <p:bldP spid="106" grpId="0"/>
      <p:bldP spid="107" grpId="0"/>
      <p:bldP spid="108" grpId="0"/>
      <p:bldP spid="109" grpId="0"/>
      <p:bldP spid="110" grpId="0"/>
      <p:bldP spid="112" grpId="0"/>
      <p:bldP spid="115" grpId="0"/>
      <p:bldP spid="117" grpId="0"/>
      <p:bldP spid="1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4</a:t>
            </a:r>
            <a:endParaRPr lang="en-US" sz="2000" dirty="0">
              <a:solidFill>
                <a:srgbClr val="0000FF"/>
              </a:solidFill>
            </a:endParaRPr>
          </a:p>
        </p:txBody>
      </p:sp>
      <p:sp>
        <p:nvSpPr>
          <p:cNvPr id="26" name="TextBox 25">
            <a:extLst>
              <a:ext uri="{FF2B5EF4-FFF2-40B4-BE49-F238E27FC236}">
                <a16:creationId xmlns:a16="http://schemas.microsoft.com/office/drawing/2014/main" id="{6155F20E-666A-00DF-9AC3-5138FBDDD604}"/>
              </a:ext>
            </a:extLst>
          </p:cNvPr>
          <p:cNvSpPr txBox="1"/>
          <p:nvPr/>
        </p:nvSpPr>
        <p:spPr>
          <a:xfrm>
            <a:off x="2985938" y="182572"/>
            <a:ext cx="6099036" cy="523220"/>
          </a:xfrm>
          <a:prstGeom prst="rect">
            <a:avLst/>
          </a:prstGeom>
          <a:noFill/>
          <a:ln>
            <a:noFill/>
          </a:ln>
        </p:spPr>
        <p:txBody>
          <a:bodyPr wrap="square" rtlCol="0">
            <a:spAutoFit/>
          </a:bodyPr>
          <a:lstStyle/>
          <a:p>
            <a:r>
              <a:rPr lang="en-US" sz="2800" b="1" dirty="0">
                <a:solidFill>
                  <a:srgbClr val="FFFF00"/>
                </a:solidFill>
              </a:rPr>
              <a:t>KHẢO SÁT VÀ VẼ ĐỒ THỊ CỦA HÀM SỐ</a:t>
            </a:r>
            <a:endParaRPr lang="en-AU" sz="2800" b="1" dirty="0">
              <a:solidFill>
                <a:srgbClr val="FFFF00"/>
              </a:solidFill>
            </a:endParaRPr>
          </a:p>
        </p:txBody>
      </p:sp>
      <p:sp>
        <p:nvSpPr>
          <p:cNvPr id="19" name="Rectangle: Rounded Corners 18">
            <a:extLst>
              <a:ext uri="{FF2B5EF4-FFF2-40B4-BE49-F238E27FC236}">
                <a16:creationId xmlns:a16="http://schemas.microsoft.com/office/drawing/2014/main" id="{0D0FAD13-81FD-9CEB-0DAE-E2775E752AFF}"/>
              </a:ext>
            </a:extLst>
          </p:cNvPr>
          <p:cNvSpPr/>
          <p:nvPr/>
        </p:nvSpPr>
        <p:spPr>
          <a:xfrm>
            <a:off x="184674" y="1896037"/>
            <a:ext cx="8404849" cy="884469"/>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996C930C-5EBE-9529-9BBF-57DB3A65F8C9}"/>
              </a:ext>
            </a:extLst>
          </p:cNvPr>
          <p:cNvSpPr txBox="1"/>
          <p:nvPr/>
        </p:nvSpPr>
        <p:spPr>
          <a:xfrm>
            <a:off x="122787" y="2718764"/>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900D60ED-5931-DEB0-F6CC-C4642F106937}"/>
                  </a:ext>
                </a:extLst>
              </p:cNvPr>
              <p:cNvSpPr txBox="1"/>
              <p:nvPr/>
            </p:nvSpPr>
            <p:spPr>
              <a:xfrm>
                <a:off x="184674" y="2113350"/>
                <a:ext cx="7533814" cy="460895"/>
              </a:xfrm>
              <a:prstGeom prst="rect">
                <a:avLst/>
              </a:prstGeom>
              <a:noFill/>
            </p:spPr>
            <p:txBody>
              <a:bodyPr wrap="square">
                <a:spAutoFit/>
              </a:bodyPr>
              <a:lstStyle/>
              <a:p>
                <a:pPr>
                  <a:lnSpc>
                    <a:spcPct val="107000"/>
                  </a:lnSpc>
                  <a:spcAft>
                    <a:spcPts val="800"/>
                  </a:spcAft>
                </a:pPr>
                <a:r>
                  <a:rPr lang="vi-VN" sz="2400" b="1" kern="100" dirty="0">
                    <a:solidFill>
                      <a:srgbClr val="00B050"/>
                    </a:solidFill>
                    <a:effectLst/>
                    <a:latin typeface="+mj-lt"/>
                    <a:ea typeface="Arial" panose="020B0604020202020204" pitchFamily="34" charset="0"/>
                    <a:cs typeface="Times New Roman" panose="02020603050405020304" pitchFamily="18" charset="0"/>
                  </a:rPr>
                  <a:t>Ví dụ 3.</a:t>
                </a:r>
                <a:r>
                  <a:rPr lang="vi-VN" sz="2400" kern="100" dirty="0">
                    <a:solidFill>
                      <a:srgbClr val="00B050"/>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Khảo sát sự biến thiên và vẽ đồ thị của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27" name="TextBox 26">
                <a:extLst>
                  <a:ext uri="{FF2B5EF4-FFF2-40B4-BE49-F238E27FC236}">
                    <a16:creationId xmlns:a16="http://schemas.microsoft.com/office/drawing/2014/main" id="{900D60ED-5931-DEB0-F6CC-C4642F106937}"/>
                  </a:ext>
                </a:extLst>
              </p:cNvPr>
              <p:cNvSpPr txBox="1">
                <a:spLocks noRot="1" noChangeAspect="1" noMove="1" noResize="1" noEditPoints="1" noAdjustHandles="1" noChangeArrowheads="1" noChangeShapeType="1" noTextEdit="1"/>
              </p:cNvSpPr>
              <p:nvPr/>
            </p:nvSpPr>
            <p:spPr>
              <a:xfrm>
                <a:off x="184674" y="2113350"/>
                <a:ext cx="7533814" cy="460895"/>
              </a:xfrm>
              <a:prstGeom prst="rect">
                <a:avLst/>
              </a:prstGeom>
              <a:blipFill>
                <a:blip r:embed="rId3"/>
                <a:stretch>
                  <a:fillRect l="-1214" t="-10667" b="-306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5183A78E-494F-C7A2-D21A-470750A6AC75}"/>
                  </a:ext>
                </a:extLst>
              </p:cNvPr>
              <p:cNvSpPr txBox="1"/>
              <p:nvPr/>
            </p:nvSpPr>
            <p:spPr>
              <a:xfrm>
                <a:off x="7449988" y="1929889"/>
                <a:ext cx="1270270" cy="78624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oMath>
                  </m:oMathPara>
                </a14:m>
                <a:endParaRPr lang="vi-VN" sz="2400" dirty="0"/>
              </a:p>
            </p:txBody>
          </p:sp>
        </mc:Choice>
        <mc:Fallback xmlns="">
          <p:sp>
            <p:nvSpPr>
              <p:cNvPr id="43" name="TextBox 42">
                <a:extLst>
                  <a:ext uri="{FF2B5EF4-FFF2-40B4-BE49-F238E27FC236}">
                    <a16:creationId xmlns:a16="http://schemas.microsoft.com/office/drawing/2014/main" id="{5183A78E-494F-C7A2-D21A-470750A6AC75}"/>
                  </a:ext>
                </a:extLst>
              </p:cNvPr>
              <p:cNvSpPr txBox="1">
                <a:spLocks noRot="1" noChangeAspect="1" noMove="1" noResize="1" noEditPoints="1" noAdjustHandles="1" noChangeArrowheads="1" noChangeShapeType="1" noTextEdit="1"/>
              </p:cNvSpPr>
              <p:nvPr/>
            </p:nvSpPr>
            <p:spPr>
              <a:xfrm>
                <a:off x="7449988" y="1929889"/>
                <a:ext cx="1270270" cy="786241"/>
              </a:xfrm>
              <a:prstGeom prst="rect">
                <a:avLst/>
              </a:prstGeom>
              <a:blipFill>
                <a:blip r:embed="rId4"/>
                <a:stretch>
                  <a:fillRect/>
                </a:stretch>
              </a:blipFill>
            </p:spPr>
            <p:txBody>
              <a:bodyPr/>
              <a:lstStyle/>
              <a:p>
                <a:r>
                  <a:rPr lang="vi-VN">
                    <a:noFill/>
                  </a:rPr>
                  <a:t> </a:t>
                </a:r>
              </a:p>
            </p:txBody>
          </p:sp>
        </mc:Fallback>
      </mc:AlternateContent>
      <p:sp>
        <p:nvSpPr>
          <p:cNvPr id="22" name="TextBox 21">
            <a:extLst>
              <a:ext uri="{FF2B5EF4-FFF2-40B4-BE49-F238E27FC236}">
                <a16:creationId xmlns:a16="http://schemas.microsoft.com/office/drawing/2014/main" id="{A7A6910C-3825-1DA4-7D4E-038F1687694D}"/>
              </a:ext>
            </a:extLst>
          </p:cNvPr>
          <p:cNvSpPr txBox="1"/>
          <p:nvPr/>
        </p:nvSpPr>
        <p:spPr>
          <a:xfrm>
            <a:off x="156029" y="3299177"/>
            <a:ext cx="2691548"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3. Đồ thị (H.1.30):</a:t>
            </a: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DE3C7C16-1054-4B84-29CE-84D166519866}"/>
                  </a:ext>
                </a:extLst>
              </p:cNvPr>
              <p:cNvSpPr txBox="1"/>
              <p:nvPr/>
            </p:nvSpPr>
            <p:spPr>
              <a:xfrm>
                <a:off x="122787" y="3690536"/>
                <a:ext cx="6094378" cy="645048"/>
              </a:xfrm>
              <a:prstGeom prst="rect">
                <a:avLst/>
              </a:prstGeom>
              <a:noFill/>
            </p:spPr>
            <p:txBody>
              <a:bodyPr wrap="square">
                <a:spAutoFit/>
              </a:bodyPr>
              <a:lstStyle/>
              <a:p>
                <a:pPr algn="just"/>
                <a:r>
                  <a:rPr lang="vi-VN" sz="2400" dirty="0">
                    <a:solidFill>
                      <a:schemeClr val="bg1"/>
                    </a:solidFill>
                    <a:effectLst/>
                    <a:latin typeface="+mj-lt"/>
                    <a:ea typeface="Arial" panose="020B0604020202020204" pitchFamily="34" charset="0"/>
                    <a:cs typeface="Times New Roman" panose="02020603050405020304" pitchFamily="18" charset="0"/>
                  </a:rPr>
                  <a:t>- Giao điểm của </a:t>
                </a:r>
                <a:r>
                  <a:rPr lang="vi-VN" sz="2400" dirty="0">
                    <a:solidFill>
                      <a:schemeClr val="bg1"/>
                    </a:solidFill>
                    <a:latin typeface="+mj-lt"/>
                    <a:ea typeface="Arial" panose="020B0604020202020204" pitchFamily="34" charset="0"/>
                    <a:cs typeface="Times New Roman" panose="02020603050405020304" pitchFamily="18" charset="0"/>
                  </a:rPr>
                  <a:t>ĐTHS </a:t>
                </a:r>
                <a:r>
                  <a:rPr lang="vi-VN" sz="2400" dirty="0">
                    <a:solidFill>
                      <a:schemeClr val="bg1"/>
                    </a:solidFill>
                    <a:effectLst/>
                    <a:latin typeface="+mj-lt"/>
                    <a:ea typeface="Arial" panose="020B0604020202020204" pitchFamily="34" charset="0"/>
                    <a:cs typeface="Times New Roman" panose="02020603050405020304" pitchFamily="18" charset="0"/>
                  </a:rPr>
                  <a:t>với </a:t>
                </a:r>
                <a14:m>
                  <m:oMath xmlns:m="http://schemas.openxmlformats.org/officeDocument/2006/math">
                    <m:r>
                      <a:rPr lang="vi-VN" sz="2400" b="0" i="1"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𝑂𝑦</m:t>
                    </m:r>
                  </m:oMath>
                </a14:m>
                <a:r>
                  <a:rPr lang="vi-VN" sz="2400" dirty="0">
                    <a:solidFill>
                      <a:schemeClr val="bg1"/>
                    </a:solidFill>
                    <a:effectLst/>
                    <a:latin typeface="+mj-lt"/>
                    <a:ea typeface="Arial" panose="020B0604020202020204" pitchFamily="34" charset="0"/>
                    <a:cs typeface="Times New Roman" panose="02020603050405020304" pitchFamily="18" charset="0"/>
                  </a:rPr>
                  <a:t> là điểm </a:t>
                </a:r>
                <a14:m>
                  <m:oMath xmlns:m="http://schemas.openxmlformats.org/officeDocument/2006/math">
                    <m:d>
                      <m:dPr>
                        <m:ctrlPr>
                          <a:rPr lang="vi-VN" sz="2400" i="1">
                            <a:solidFill>
                              <a:schemeClr val="bg1"/>
                            </a:solidFill>
                            <a:effectLst/>
                            <a:latin typeface="Cambria Math" panose="02040503050406030204" pitchFamily="18" charset="0"/>
                          </a:rPr>
                        </m:ctrlPr>
                      </m:dPr>
                      <m:e>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a:solidFill>
                                  <a:schemeClr val="bg1"/>
                                </a:solidFill>
                                <a:effectLst/>
                                <a:latin typeface="Cambria Math" panose="02040503050406030204" pitchFamily="18" charset="0"/>
                              </a:rPr>
                            </m:ctrlPr>
                          </m:fPr>
                          <m:num>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e>
                    </m:d>
                  </m:oMath>
                </a14:m>
                <a:r>
                  <a:rPr lang="vi-VN" sz="2400" dirty="0">
                    <a:solidFill>
                      <a:schemeClr val="bg1"/>
                    </a:solidFill>
                    <a:effectLst/>
                    <a:latin typeface="+mj-lt"/>
                    <a:ea typeface="Arial" panose="020B0604020202020204" pitchFamily="34" charset="0"/>
                    <a:cs typeface="Times New Roman" panose="02020603050405020304" pitchFamily="18" charset="0"/>
                  </a:rPr>
                  <a:t>.</a:t>
                </a:r>
                <a:endParaRPr lang="vi-VN" sz="2400" dirty="0">
                  <a:solidFill>
                    <a:schemeClr val="bg1"/>
                  </a:solidFill>
                  <a:latin typeface="+mj-lt"/>
                </a:endParaRPr>
              </a:p>
            </p:txBody>
          </p:sp>
        </mc:Choice>
        <mc:Fallback xmlns="">
          <p:sp>
            <p:nvSpPr>
              <p:cNvPr id="25" name="TextBox 24">
                <a:extLst>
                  <a:ext uri="{FF2B5EF4-FFF2-40B4-BE49-F238E27FC236}">
                    <a16:creationId xmlns:a16="http://schemas.microsoft.com/office/drawing/2014/main" id="{DE3C7C16-1054-4B84-29CE-84D166519866}"/>
                  </a:ext>
                </a:extLst>
              </p:cNvPr>
              <p:cNvSpPr txBox="1">
                <a:spLocks noRot="1" noChangeAspect="1" noMove="1" noResize="1" noEditPoints="1" noAdjustHandles="1" noChangeArrowheads="1" noChangeShapeType="1" noTextEdit="1"/>
              </p:cNvSpPr>
              <p:nvPr/>
            </p:nvSpPr>
            <p:spPr>
              <a:xfrm>
                <a:off x="122787" y="3690536"/>
                <a:ext cx="6094378" cy="645048"/>
              </a:xfrm>
              <a:prstGeom prst="rect">
                <a:avLst/>
              </a:prstGeom>
              <a:blipFill>
                <a:blip r:embed="rId5"/>
                <a:stretch>
                  <a:fillRect l="-1500" r="-1400" b="-660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40A06465-B896-D8F9-B807-0B3CCD32C5BA}"/>
                  </a:ext>
                </a:extLst>
              </p:cNvPr>
              <p:cNvSpPr txBox="1"/>
              <p:nvPr/>
            </p:nvSpPr>
            <p:spPr>
              <a:xfrm>
                <a:off x="135087" y="4284157"/>
                <a:ext cx="6094378" cy="461665"/>
              </a:xfrm>
              <a:prstGeom prst="rect">
                <a:avLst/>
              </a:prstGeom>
              <a:noFill/>
            </p:spPr>
            <p:txBody>
              <a:bodyPr wrap="square">
                <a:spAutoFit/>
              </a:bodyPr>
              <a:lstStyle/>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 Giao điểm của </a:t>
                </a:r>
                <a:r>
                  <a:rPr lang="vi-VN" sz="2400" kern="100" dirty="0">
                    <a:solidFill>
                      <a:schemeClr val="bg1"/>
                    </a:solidFill>
                    <a:latin typeface="+mj-lt"/>
                    <a:ea typeface="Arial" panose="020B0604020202020204" pitchFamily="34" charset="0"/>
                    <a:cs typeface="Times New Roman" panose="02020603050405020304" pitchFamily="18" charset="0"/>
                  </a:rPr>
                  <a:t>ĐTHS </a:t>
                </a:r>
                <a:r>
                  <a:rPr lang="vi-VN" sz="2400" kern="100" dirty="0">
                    <a:solidFill>
                      <a:schemeClr val="bg1"/>
                    </a:solidFill>
                    <a:effectLst/>
                    <a:latin typeface="+mj-lt"/>
                    <a:ea typeface="Arial" panose="020B0604020202020204" pitchFamily="34" charset="0"/>
                    <a:cs typeface="Times New Roman" panose="02020603050405020304" pitchFamily="18" charset="0"/>
                  </a:rPr>
                  <a:t>với </a:t>
                </a:r>
                <a14:m>
                  <m:oMath xmlns:m="http://schemas.openxmlformats.org/officeDocument/2006/math">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𝑂</m:t>
                    </m:r>
                    <m:r>
                      <a:rPr lang="vi-VN" sz="2400" b="0" i="1"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là điểm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30" name="TextBox 29">
                <a:extLst>
                  <a:ext uri="{FF2B5EF4-FFF2-40B4-BE49-F238E27FC236}">
                    <a16:creationId xmlns:a16="http://schemas.microsoft.com/office/drawing/2014/main" id="{40A06465-B896-D8F9-B807-0B3CCD32C5BA}"/>
                  </a:ext>
                </a:extLst>
              </p:cNvPr>
              <p:cNvSpPr txBox="1">
                <a:spLocks noRot="1" noChangeAspect="1" noMove="1" noResize="1" noEditPoints="1" noAdjustHandles="1" noChangeArrowheads="1" noChangeShapeType="1" noTextEdit="1"/>
              </p:cNvSpPr>
              <p:nvPr/>
            </p:nvSpPr>
            <p:spPr>
              <a:xfrm>
                <a:off x="135087" y="4284157"/>
                <a:ext cx="6094378" cy="461665"/>
              </a:xfrm>
              <a:prstGeom prst="rect">
                <a:avLst/>
              </a:prstGeom>
              <a:blipFill>
                <a:blip r:embed="rId6"/>
                <a:stretch>
                  <a:fillRect l="-1500" t="-10526" r="-400"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7B8D0C4E-BCF1-073E-BB7A-9C11763A5A32}"/>
                  </a:ext>
                </a:extLst>
              </p:cNvPr>
              <p:cNvSpPr txBox="1"/>
              <p:nvPr/>
            </p:nvSpPr>
            <p:spPr>
              <a:xfrm>
                <a:off x="132629" y="4807520"/>
                <a:ext cx="6147880" cy="1569660"/>
              </a:xfrm>
              <a:prstGeom prst="rect">
                <a:avLst/>
              </a:prstGeom>
              <a:noFill/>
            </p:spPr>
            <p:txBody>
              <a:bodyPr wrap="square">
                <a:spAutoFit/>
              </a:bodyPr>
              <a:lstStyle/>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 Đồ thị hàm số nhận giao điểm </a:t>
                </a:r>
                <a14:m>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𝐼</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(2;1)</m:t>
                    </m:r>
                  </m:oMath>
                </a14:m>
                <a:r>
                  <a:rPr lang="vi-VN" sz="2400" i="1" kern="100" dirty="0">
                    <a:solidFill>
                      <a:schemeClr val="bg1"/>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của hai đường tiệm cận làm tâm đối xứng và nhận hai đường phân giác của các góc tạo bởi hai đường tiệm cận này làm trục đối xứng.</a:t>
                </a:r>
              </a:p>
            </p:txBody>
          </p:sp>
        </mc:Choice>
        <mc:Fallback xmlns="">
          <p:sp>
            <p:nvSpPr>
              <p:cNvPr id="33" name="TextBox 32">
                <a:extLst>
                  <a:ext uri="{FF2B5EF4-FFF2-40B4-BE49-F238E27FC236}">
                    <a16:creationId xmlns:a16="http://schemas.microsoft.com/office/drawing/2014/main" id="{7B8D0C4E-BCF1-073E-BB7A-9C11763A5A32}"/>
                  </a:ext>
                </a:extLst>
              </p:cNvPr>
              <p:cNvSpPr txBox="1">
                <a:spLocks noRot="1" noChangeAspect="1" noMove="1" noResize="1" noEditPoints="1" noAdjustHandles="1" noChangeArrowheads="1" noChangeShapeType="1" noTextEdit="1"/>
              </p:cNvSpPr>
              <p:nvPr/>
            </p:nvSpPr>
            <p:spPr>
              <a:xfrm>
                <a:off x="132629" y="4807520"/>
                <a:ext cx="6147880" cy="1569660"/>
              </a:xfrm>
              <a:prstGeom prst="rect">
                <a:avLst/>
              </a:prstGeom>
              <a:blipFill>
                <a:blip r:embed="rId7"/>
                <a:stretch>
                  <a:fillRect l="-1587" t="-3113" r="-1488" b="-8171"/>
                </a:stretch>
              </a:blipFill>
            </p:spPr>
            <p:txBody>
              <a:bodyPr/>
              <a:lstStyle/>
              <a:p>
                <a:r>
                  <a:rPr lang="vi-VN">
                    <a:noFill/>
                  </a:rPr>
                  <a:t> </a:t>
                </a:r>
              </a:p>
            </p:txBody>
          </p:sp>
        </mc:Fallback>
      </mc:AlternateContent>
      <p:sp>
        <p:nvSpPr>
          <p:cNvPr id="36" name="Freeform: Shape 35">
            <a:extLst>
              <a:ext uri="{FF2B5EF4-FFF2-40B4-BE49-F238E27FC236}">
                <a16:creationId xmlns:a16="http://schemas.microsoft.com/office/drawing/2014/main" id="{01E662DD-BEB7-1F40-20E7-8EC918C5D22A}"/>
              </a:ext>
            </a:extLst>
          </p:cNvPr>
          <p:cNvSpPr/>
          <p:nvPr/>
        </p:nvSpPr>
        <p:spPr>
          <a:xfrm>
            <a:off x="9661969" y="2873559"/>
            <a:ext cx="1658620" cy="1371600"/>
          </a:xfrm>
          <a:custGeom>
            <a:avLst/>
            <a:gdLst>
              <a:gd name="connsiteX0" fmla="*/ 0 w 1666240"/>
              <a:gd name="connsiteY0" fmla="*/ 0 h 1371600"/>
              <a:gd name="connsiteX1" fmla="*/ 76200 w 1666240"/>
              <a:gd name="connsiteY1" fmla="*/ 528320 h 1371600"/>
              <a:gd name="connsiteX2" fmla="*/ 243840 w 1666240"/>
              <a:gd name="connsiteY2" fmla="*/ 944880 h 1371600"/>
              <a:gd name="connsiteX3" fmla="*/ 513080 w 1666240"/>
              <a:gd name="connsiteY3" fmla="*/ 1168400 h 1371600"/>
              <a:gd name="connsiteX4" fmla="*/ 899160 w 1666240"/>
              <a:gd name="connsiteY4" fmla="*/ 1290320 h 1371600"/>
              <a:gd name="connsiteX5" fmla="*/ 1666240 w 1666240"/>
              <a:gd name="connsiteY5" fmla="*/ 1371600 h 1371600"/>
              <a:gd name="connsiteX0" fmla="*/ 0 w 1666240"/>
              <a:gd name="connsiteY0" fmla="*/ 0 h 1371600"/>
              <a:gd name="connsiteX1" fmla="*/ 83820 w 1666240"/>
              <a:gd name="connsiteY1" fmla="*/ 528320 h 1371600"/>
              <a:gd name="connsiteX2" fmla="*/ 243840 w 1666240"/>
              <a:gd name="connsiteY2" fmla="*/ 944880 h 1371600"/>
              <a:gd name="connsiteX3" fmla="*/ 513080 w 1666240"/>
              <a:gd name="connsiteY3" fmla="*/ 1168400 h 1371600"/>
              <a:gd name="connsiteX4" fmla="*/ 899160 w 1666240"/>
              <a:gd name="connsiteY4" fmla="*/ 1290320 h 1371600"/>
              <a:gd name="connsiteX5" fmla="*/ 1666240 w 1666240"/>
              <a:gd name="connsiteY5" fmla="*/ 1371600 h 1371600"/>
              <a:gd name="connsiteX0" fmla="*/ 0 w 1658620"/>
              <a:gd name="connsiteY0" fmla="*/ 0 h 1371600"/>
              <a:gd name="connsiteX1" fmla="*/ 76200 w 1658620"/>
              <a:gd name="connsiteY1" fmla="*/ 528320 h 1371600"/>
              <a:gd name="connsiteX2" fmla="*/ 236220 w 1658620"/>
              <a:gd name="connsiteY2" fmla="*/ 944880 h 1371600"/>
              <a:gd name="connsiteX3" fmla="*/ 505460 w 1658620"/>
              <a:gd name="connsiteY3" fmla="*/ 1168400 h 1371600"/>
              <a:gd name="connsiteX4" fmla="*/ 891540 w 1658620"/>
              <a:gd name="connsiteY4" fmla="*/ 1290320 h 1371600"/>
              <a:gd name="connsiteX5" fmla="*/ 1658620 w 1658620"/>
              <a:gd name="connsiteY5" fmla="*/ 1371600 h 1371600"/>
              <a:gd name="connsiteX0" fmla="*/ 0 w 1658620"/>
              <a:gd name="connsiteY0" fmla="*/ 0 h 1371600"/>
              <a:gd name="connsiteX1" fmla="*/ 78740 w 1658620"/>
              <a:gd name="connsiteY1" fmla="*/ 510540 h 1371600"/>
              <a:gd name="connsiteX2" fmla="*/ 236220 w 1658620"/>
              <a:gd name="connsiteY2" fmla="*/ 944880 h 1371600"/>
              <a:gd name="connsiteX3" fmla="*/ 505460 w 1658620"/>
              <a:gd name="connsiteY3" fmla="*/ 1168400 h 1371600"/>
              <a:gd name="connsiteX4" fmla="*/ 891540 w 1658620"/>
              <a:gd name="connsiteY4" fmla="*/ 1290320 h 1371600"/>
              <a:gd name="connsiteX5" fmla="*/ 1658620 w 1658620"/>
              <a:gd name="connsiteY5" fmla="*/ 1371600 h 1371600"/>
              <a:gd name="connsiteX0" fmla="*/ 0 w 1658620"/>
              <a:gd name="connsiteY0" fmla="*/ 0 h 1371600"/>
              <a:gd name="connsiteX1" fmla="*/ 78740 w 1658620"/>
              <a:gd name="connsiteY1" fmla="*/ 525780 h 1371600"/>
              <a:gd name="connsiteX2" fmla="*/ 236220 w 1658620"/>
              <a:gd name="connsiteY2" fmla="*/ 944880 h 1371600"/>
              <a:gd name="connsiteX3" fmla="*/ 505460 w 1658620"/>
              <a:gd name="connsiteY3" fmla="*/ 1168400 h 1371600"/>
              <a:gd name="connsiteX4" fmla="*/ 891540 w 1658620"/>
              <a:gd name="connsiteY4" fmla="*/ 1290320 h 1371600"/>
              <a:gd name="connsiteX5" fmla="*/ 1658620 w 1658620"/>
              <a:gd name="connsiteY5" fmla="*/ 1371600 h 1371600"/>
              <a:gd name="connsiteX0" fmla="*/ 0 w 1658620"/>
              <a:gd name="connsiteY0" fmla="*/ 0 h 1371600"/>
              <a:gd name="connsiteX1" fmla="*/ 78740 w 1658620"/>
              <a:gd name="connsiteY1" fmla="*/ 525780 h 1371600"/>
              <a:gd name="connsiteX2" fmla="*/ 236220 w 1658620"/>
              <a:gd name="connsiteY2" fmla="*/ 944880 h 1371600"/>
              <a:gd name="connsiteX3" fmla="*/ 518160 w 1658620"/>
              <a:gd name="connsiteY3" fmla="*/ 1173480 h 1371600"/>
              <a:gd name="connsiteX4" fmla="*/ 891540 w 1658620"/>
              <a:gd name="connsiteY4" fmla="*/ 1290320 h 1371600"/>
              <a:gd name="connsiteX5" fmla="*/ 1658620 w 1658620"/>
              <a:gd name="connsiteY5" fmla="*/ 13716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8620" h="1371600">
                <a:moveTo>
                  <a:pt x="0" y="0"/>
                </a:moveTo>
                <a:cubicBezTo>
                  <a:pt x="17780" y="185420"/>
                  <a:pt x="39370" y="368300"/>
                  <a:pt x="78740" y="525780"/>
                </a:cubicBezTo>
                <a:cubicBezTo>
                  <a:pt x="118110" y="683260"/>
                  <a:pt x="162983" y="836930"/>
                  <a:pt x="236220" y="944880"/>
                </a:cubicBezTo>
                <a:cubicBezTo>
                  <a:pt x="309457" y="1052830"/>
                  <a:pt x="408940" y="1115907"/>
                  <a:pt x="518160" y="1173480"/>
                </a:cubicBezTo>
                <a:cubicBezTo>
                  <a:pt x="627380" y="1231053"/>
                  <a:pt x="699347" y="1256453"/>
                  <a:pt x="891540" y="1290320"/>
                </a:cubicBezTo>
                <a:cubicBezTo>
                  <a:pt x="1083733" y="1324187"/>
                  <a:pt x="1371176" y="1347893"/>
                  <a:pt x="1658620" y="1371600"/>
                </a:cubicBezTo>
              </a:path>
            </a:pathLst>
          </a:cu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7" name="Freeform: Shape 36">
            <a:extLst>
              <a:ext uri="{FF2B5EF4-FFF2-40B4-BE49-F238E27FC236}">
                <a16:creationId xmlns:a16="http://schemas.microsoft.com/office/drawing/2014/main" id="{BD086373-E092-1548-E0FE-B7F211B12967}"/>
              </a:ext>
            </a:extLst>
          </p:cNvPr>
          <p:cNvSpPr/>
          <p:nvPr/>
        </p:nvSpPr>
        <p:spPr>
          <a:xfrm>
            <a:off x="7327900" y="4450080"/>
            <a:ext cx="2054860" cy="1473200"/>
          </a:xfrm>
          <a:custGeom>
            <a:avLst/>
            <a:gdLst>
              <a:gd name="connsiteX0" fmla="*/ 0 w 2052320"/>
              <a:gd name="connsiteY0" fmla="*/ 0 h 1498600"/>
              <a:gd name="connsiteX1" fmla="*/ 599440 w 2052320"/>
              <a:gd name="connsiteY1" fmla="*/ 35560 h 1498600"/>
              <a:gd name="connsiteX2" fmla="*/ 1270000 w 2052320"/>
              <a:gd name="connsiteY2" fmla="*/ 137160 h 1498600"/>
              <a:gd name="connsiteX3" fmla="*/ 1651000 w 2052320"/>
              <a:gd name="connsiteY3" fmla="*/ 309880 h 1498600"/>
              <a:gd name="connsiteX4" fmla="*/ 1828800 w 2052320"/>
              <a:gd name="connsiteY4" fmla="*/ 487680 h 1498600"/>
              <a:gd name="connsiteX5" fmla="*/ 1915160 w 2052320"/>
              <a:gd name="connsiteY5" fmla="*/ 701040 h 1498600"/>
              <a:gd name="connsiteX6" fmla="*/ 2006600 w 2052320"/>
              <a:gd name="connsiteY6" fmla="*/ 1036320 h 1498600"/>
              <a:gd name="connsiteX7" fmla="*/ 2052320 w 2052320"/>
              <a:gd name="connsiteY7" fmla="*/ 1498600 h 1498600"/>
              <a:gd name="connsiteX0" fmla="*/ 0 w 2052320"/>
              <a:gd name="connsiteY0" fmla="*/ 0 h 1498600"/>
              <a:gd name="connsiteX1" fmla="*/ 599440 w 2052320"/>
              <a:gd name="connsiteY1" fmla="*/ 35560 h 1498600"/>
              <a:gd name="connsiteX2" fmla="*/ 1270000 w 2052320"/>
              <a:gd name="connsiteY2" fmla="*/ 137160 h 1498600"/>
              <a:gd name="connsiteX3" fmla="*/ 1651000 w 2052320"/>
              <a:gd name="connsiteY3" fmla="*/ 309880 h 1498600"/>
              <a:gd name="connsiteX4" fmla="*/ 1828800 w 2052320"/>
              <a:gd name="connsiteY4" fmla="*/ 487680 h 1498600"/>
              <a:gd name="connsiteX5" fmla="*/ 1922780 w 2052320"/>
              <a:gd name="connsiteY5" fmla="*/ 708660 h 1498600"/>
              <a:gd name="connsiteX6" fmla="*/ 2006600 w 2052320"/>
              <a:gd name="connsiteY6" fmla="*/ 1036320 h 1498600"/>
              <a:gd name="connsiteX7" fmla="*/ 2052320 w 2052320"/>
              <a:gd name="connsiteY7" fmla="*/ 1498600 h 1498600"/>
              <a:gd name="connsiteX0" fmla="*/ 0 w 2052320"/>
              <a:gd name="connsiteY0" fmla="*/ 0 h 1498600"/>
              <a:gd name="connsiteX1" fmla="*/ 599440 w 2052320"/>
              <a:gd name="connsiteY1" fmla="*/ 35560 h 1498600"/>
              <a:gd name="connsiteX2" fmla="*/ 1270000 w 2052320"/>
              <a:gd name="connsiteY2" fmla="*/ 137160 h 1498600"/>
              <a:gd name="connsiteX3" fmla="*/ 1651000 w 2052320"/>
              <a:gd name="connsiteY3" fmla="*/ 309880 h 1498600"/>
              <a:gd name="connsiteX4" fmla="*/ 1828800 w 2052320"/>
              <a:gd name="connsiteY4" fmla="*/ 487680 h 1498600"/>
              <a:gd name="connsiteX5" fmla="*/ 1927860 w 2052320"/>
              <a:gd name="connsiteY5" fmla="*/ 711200 h 1498600"/>
              <a:gd name="connsiteX6" fmla="*/ 2006600 w 2052320"/>
              <a:gd name="connsiteY6" fmla="*/ 1036320 h 1498600"/>
              <a:gd name="connsiteX7" fmla="*/ 2052320 w 2052320"/>
              <a:gd name="connsiteY7" fmla="*/ 1498600 h 1498600"/>
              <a:gd name="connsiteX0" fmla="*/ 0 w 2052320"/>
              <a:gd name="connsiteY0" fmla="*/ 0 h 1498600"/>
              <a:gd name="connsiteX1" fmla="*/ 601980 w 2052320"/>
              <a:gd name="connsiteY1" fmla="*/ 43180 h 1498600"/>
              <a:gd name="connsiteX2" fmla="*/ 1270000 w 2052320"/>
              <a:gd name="connsiteY2" fmla="*/ 137160 h 1498600"/>
              <a:gd name="connsiteX3" fmla="*/ 1651000 w 2052320"/>
              <a:gd name="connsiteY3" fmla="*/ 309880 h 1498600"/>
              <a:gd name="connsiteX4" fmla="*/ 1828800 w 2052320"/>
              <a:gd name="connsiteY4" fmla="*/ 487680 h 1498600"/>
              <a:gd name="connsiteX5" fmla="*/ 1927860 w 2052320"/>
              <a:gd name="connsiteY5" fmla="*/ 711200 h 1498600"/>
              <a:gd name="connsiteX6" fmla="*/ 2006600 w 2052320"/>
              <a:gd name="connsiteY6" fmla="*/ 1036320 h 1498600"/>
              <a:gd name="connsiteX7" fmla="*/ 2052320 w 2052320"/>
              <a:gd name="connsiteY7" fmla="*/ 1498600 h 1498600"/>
              <a:gd name="connsiteX0" fmla="*/ 0 w 2052320"/>
              <a:gd name="connsiteY0" fmla="*/ 0 h 1498600"/>
              <a:gd name="connsiteX1" fmla="*/ 601980 w 2052320"/>
              <a:gd name="connsiteY1" fmla="*/ 43180 h 1498600"/>
              <a:gd name="connsiteX2" fmla="*/ 1270000 w 2052320"/>
              <a:gd name="connsiteY2" fmla="*/ 147320 h 1498600"/>
              <a:gd name="connsiteX3" fmla="*/ 1651000 w 2052320"/>
              <a:gd name="connsiteY3" fmla="*/ 309880 h 1498600"/>
              <a:gd name="connsiteX4" fmla="*/ 1828800 w 2052320"/>
              <a:gd name="connsiteY4" fmla="*/ 487680 h 1498600"/>
              <a:gd name="connsiteX5" fmla="*/ 1927860 w 2052320"/>
              <a:gd name="connsiteY5" fmla="*/ 711200 h 1498600"/>
              <a:gd name="connsiteX6" fmla="*/ 2006600 w 2052320"/>
              <a:gd name="connsiteY6" fmla="*/ 1036320 h 1498600"/>
              <a:gd name="connsiteX7" fmla="*/ 2052320 w 2052320"/>
              <a:gd name="connsiteY7" fmla="*/ 1498600 h 1498600"/>
              <a:gd name="connsiteX0" fmla="*/ 0 w 2054860"/>
              <a:gd name="connsiteY0" fmla="*/ 0 h 1473200"/>
              <a:gd name="connsiteX1" fmla="*/ 604520 w 2054860"/>
              <a:gd name="connsiteY1" fmla="*/ 17780 h 1473200"/>
              <a:gd name="connsiteX2" fmla="*/ 1272540 w 2054860"/>
              <a:gd name="connsiteY2" fmla="*/ 121920 h 1473200"/>
              <a:gd name="connsiteX3" fmla="*/ 1653540 w 2054860"/>
              <a:gd name="connsiteY3" fmla="*/ 284480 h 1473200"/>
              <a:gd name="connsiteX4" fmla="*/ 1831340 w 2054860"/>
              <a:gd name="connsiteY4" fmla="*/ 462280 h 1473200"/>
              <a:gd name="connsiteX5" fmla="*/ 1930400 w 2054860"/>
              <a:gd name="connsiteY5" fmla="*/ 685800 h 1473200"/>
              <a:gd name="connsiteX6" fmla="*/ 2009140 w 2054860"/>
              <a:gd name="connsiteY6" fmla="*/ 1010920 h 1473200"/>
              <a:gd name="connsiteX7" fmla="*/ 2054860 w 2054860"/>
              <a:gd name="connsiteY7" fmla="*/ 1473200 h 147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54860" h="1473200">
                <a:moveTo>
                  <a:pt x="0" y="0"/>
                </a:moveTo>
                <a:cubicBezTo>
                  <a:pt x="193886" y="6350"/>
                  <a:pt x="392430" y="-2540"/>
                  <a:pt x="604520" y="17780"/>
                </a:cubicBezTo>
                <a:cubicBezTo>
                  <a:pt x="816610" y="38100"/>
                  <a:pt x="1097703" y="77470"/>
                  <a:pt x="1272540" y="121920"/>
                </a:cubicBezTo>
                <a:cubicBezTo>
                  <a:pt x="1447377" y="166370"/>
                  <a:pt x="1560407" y="227753"/>
                  <a:pt x="1653540" y="284480"/>
                </a:cubicBezTo>
                <a:cubicBezTo>
                  <a:pt x="1746673" y="341207"/>
                  <a:pt x="1785197" y="395393"/>
                  <a:pt x="1831340" y="462280"/>
                </a:cubicBezTo>
                <a:cubicBezTo>
                  <a:pt x="1877483" y="529167"/>
                  <a:pt x="1900767" y="594360"/>
                  <a:pt x="1930400" y="685800"/>
                </a:cubicBezTo>
                <a:cubicBezTo>
                  <a:pt x="1960033" y="777240"/>
                  <a:pt x="1986280" y="877993"/>
                  <a:pt x="2009140" y="1010920"/>
                </a:cubicBezTo>
                <a:cubicBezTo>
                  <a:pt x="2032000" y="1143847"/>
                  <a:pt x="2043430" y="1308523"/>
                  <a:pt x="2054860" y="1473200"/>
                </a:cubicBezTo>
              </a:path>
            </a:pathLst>
          </a:cu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38" name="Straight Arrow Connector 37">
            <a:extLst>
              <a:ext uri="{FF2B5EF4-FFF2-40B4-BE49-F238E27FC236}">
                <a16:creationId xmlns:a16="http://schemas.microsoft.com/office/drawing/2014/main" id="{6EEEBF0F-E400-9CB6-AA02-88037B46E6FF}"/>
              </a:ext>
            </a:extLst>
          </p:cNvPr>
          <p:cNvCxnSpPr>
            <a:cxnSpLocks/>
          </p:cNvCxnSpPr>
          <p:nvPr/>
        </p:nvCxnSpPr>
        <p:spPr>
          <a:xfrm flipV="1">
            <a:off x="8984570" y="2667029"/>
            <a:ext cx="7620" cy="3267069"/>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B1145BA8-194C-118F-7AEA-22680251EA94}"/>
              </a:ext>
            </a:extLst>
          </p:cNvPr>
          <p:cNvCxnSpPr>
            <a:cxnSpLocks/>
          </p:cNvCxnSpPr>
          <p:nvPr/>
        </p:nvCxnSpPr>
        <p:spPr>
          <a:xfrm>
            <a:off x="7305472" y="4607250"/>
            <a:ext cx="4155008"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0ACC8C0D-1894-3629-5649-35E8A650702B}"/>
              </a:ext>
            </a:extLst>
          </p:cNvPr>
          <p:cNvSpPr txBox="1"/>
          <p:nvPr/>
        </p:nvSpPr>
        <p:spPr>
          <a:xfrm>
            <a:off x="11217453" y="4554716"/>
            <a:ext cx="326297"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x</a:t>
            </a:r>
          </a:p>
        </p:txBody>
      </p:sp>
      <p:sp>
        <p:nvSpPr>
          <p:cNvPr id="41" name="TextBox 40">
            <a:extLst>
              <a:ext uri="{FF2B5EF4-FFF2-40B4-BE49-F238E27FC236}">
                <a16:creationId xmlns:a16="http://schemas.microsoft.com/office/drawing/2014/main" id="{59419B58-AA94-54CB-1721-F909825B85AE}"/>
              </a:ext>
            </a:extLst>
          </p:cNvPr>
          <p:cNvSpPr txBox="1"/>
          <p:nvPr/>
        </p:nvSpPr>
        <p:spPr>
          <a:xfrm>
            <a:off x="8590113" y="2428287"/>
            <a:ext cx="320922"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y</a:t>
            </a:r>
          </a:p>
        </p:txBody>
      </p:sp>
      <p:sp>
        <p:nvSpPr>
          <p:cNvPr id="42" name="TextBox 41">
            <a:extLst>
              <a:ext uri="{FF2B5EF4-FFF2-40B4-BE49-F238E27FC236}">
                <a16:creationId xmlns:a16="http://schemas.microsoft.com/office/drawing/2014/main" id="{CBB1D875-3488-1913-DE76-FF025E7476FD}"/>
              </a:ext>
            </a:extLst>
          </p:cNvPr>
          <p:cNvSpPr txBox="1"/>
          <p:nvPr/>
        </p:nvSpPr>
        <p:spPr>
          <a:xfrm>
            <a:off x="8622182" y="4564091"/>
            <a:ext cx="370614" cy="400110"/>
          </a:xfrm>
          <a:prstGeom prst="rect">
            <a:avLst/>
          </a:prstGeom>
          <a:noFill/>
        </p:spPr>
        <p:txBody>
          <a:bodyPr wrap="squar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O</a:t>
            </a:r>
            <a:endParaRPr lang="vi-VN" sz="2000" i="1" dirty="0">
              <a:solidFill>
                <a:schemeClr val="bg1"/>
              </a:solidFill>
              <a:latin typeface="Times New Roman" panose="02020603050405020304" pitchFamily="18" charset="0"/>
              <a:cs typeface="Times New Roman" panose="02020603050405020304" pitchFamily="18" charset="0"/>
            </a:endParaRPr>
          </a:p>
        </p:txBody>
      </p:sp>
      <p:sp>
        <p:nvSpPr>
          <p:cNvPr id="44" name="Flowchart: Connector 43">
            <a:extLst>
              <a:ext uri="{FF2B5EF4-FFF2-40B4-BE49-F238E27FC236}">
                <a16:creationId xmlns:a16="http://schemas.microsoft.com/office/drawing/2014/main" id="{96821375-E324-1129-F62D-27EB90C108C9}"/>
              </a:ext>
            </a:extLst>
          </p:cNvPr>
          <p:cNvSpPr/>
          <p:nvPr/>
        </p:nvSpPr>
        <p:spPr>
          <a:xfrm>
            <a:off x="8951385" y="4573893"/>
            <a:ext cx="81610" cy="75537"/>
          </a:xfrm>
          <a:prstGeom prst="flowChartConnector">
            <a:avLst/>
          </a:prstGeom>
          <a:solidFill>
            <a:srgbClr val="00B050"/>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6DAAFCF8-888E-4AA8-DE12-1342E5A5ECD7}"/>
              </a:ext>
            </a:extLst>
          </p:cNvPr>
          <p:cNvCxnSpPr>
            <a:cxnSpLocks/>
          </p:cNvCxnSpPr>
          <p:nvPr/>
        </p:nvCxnSpPr>
        <p:spPr>
          <a:xfrm flipH="1">
            <a:off x="7311162" y="4348943"/>
            <a:ext cx="4024667" cy="0"/>
          </a:xfrm>
          <a:prstGeom prst="line">
            <a:avLst/>
          </a:prstGeom>
          <a:ln w="28575">
            <a:solidFill>
              <a:srgbClr val="12E0F6"/>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4EF21060-16CF-D293-E91E-04CEA3126103}"/>
              </a:ext>
            </a:extLst>
          </p:cNvPr>
          <p:cNvCxnSpPr>
            <a:cxnSpLocks/>
          </p:cNvCxnSpPr>
          <p:nvPr/>
        </p:nvCxnSpPr>
        <p:spPr>
          <a:xfrm>
            <a:off x="9537483" y="2861517"/>
            <a:ext cx="8825" cy="3049721"/>
          </a:xfrm>
          <a:prstGeom prst="line">
            <a:avLst/>
          </a:prstGeom>
          <a:ln w="28575">
            <a:solidFill>
              <a:srgbClr val="12E0F6"/>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9688F8B3-AB2E-9669-B16C-CE097C42A35E}"/>
              </a:ext>
            </a:extLst>
          </p:cNvPr>
          <p:cNvCxnSpPr>
            <a:cxnSpLocks/>
          </p:cNvCxnSpPr>
          <p:nvPr/>
        </p:nvCxnSpPr>
        <p:spPr>
          <a:xfrm>
            <a:off x="10066001" y="4551983"/>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65AA80DA-55A7-2A6B-8543-F65929D18F66}"/>
              </a:ext>
            </a:extLst>
          </p:cNvPr>
          <p:cNvCxnSpPr>
            <a:cxnSpLocks/>
          </p:cNvCxnSpPr>
          <p:nvPr/>
        </p:nvCxnSpPr>
        <p:spPr>
          <a:xfrm>
            <a:off x="10596861" y="4554716"/>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ACA571AE-76A3-6C01-6E21-0E1CC41E7E01}"/>
              </a:ext>
            </a:extLst>
          </p:cNvPr>
          <p:cNvCxnSpPr>
            <a:cxnSpLocks/>
          </p:cNvCxnSpPr>
          <p:nvPr/>
        </p:nvCxnSpPr>
        <p:spPr>
          <a:xfrm>
            <a:off x="11069301" y="4550905"/>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D151D315-6D0F-580C-BAD9-CD497CDD5857}"/>
              </a:ext>
            </a:extLst>
          </p:cNvPr>
          <p:cNvCxnSpPr>
            <a:cxnSpLocks/>
          </p:cNvCxnSpPr>
          <p:nvPr/>
        </p:nvCxnSpPr>
        <p:spPr>
          <a:xfrm>
            <a:off x="8455641" y="4547096"/>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0E4AF7E1-863A-D2DA-E77E-F761DA107C75}"/>
              </a:ext>
            </a:extLst>
          </p:cNvPr>
          <p:cNvCxnSpPr>
            <a:cxnSpLocks/>
          </p:cNvCxnSpPr>
          <p:nvPr/>
        </p:nvCxnSpPr>
        <p:spPr>
          <a:xfrm>
            <a:off x="7945101" y="4547096"/>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9335A2D7-81AD-8E6D-5E01-FDD3A2468D34}"/>
              </a:ext>
            </a:extLst>
          </p:cNvPr>
          <p:cNvCxnSpPr>
            <a:cxnSpLocks/>
          </p:cNvCxnSpPr>
          <p:nvPr/>
        </p:nvCxnSpPr>
        <p:spPr>
          <a:xfrm>
            <a:off x="7434561" y="4547096"/>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6EBD310A-528B-7437-4EB2-755C27D79E5D}"/>
              </a:ext>
            </a:extLst>
          </p:cNvPr>
          <p:cNvCxnSpPr>
            <a:cxnSpLocks/>
          </p:cNvCxnSpPr>
          <p:nvPr/>
        </p:nvCxnSpPr>
        <p:spPr>
          <a:xfrm flipH="1">
            <a:off x="8928855" y="4042563"/>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35D6CDFE-5200-891B-2103-1B6FD6713931}"/>
              </a:ext>
            </a:extLst>
          </p:cNvPr>
          <p:cNvCxnSpPr>
            <a:cxnSpLocks/>
          </p:cNvCxnSpPr>
          <p:nvPr/>
        </p:nvCxnSpPr>
        <p:spPr>
          <a:xfrm flipH="1">
            <a:off x="8933935" y="3519323"/>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FD76012A-8263-AD91-4738-748D93252731}"/>
              </a:ext>
            </a:extLst>
          </p:cNvPr>
          <p:cNvCxnSpPr>
            <a:cxnSpLocks/>
          </p:cNvCxnSpPr>
          <p:nvPr/>
        </p:nvCxnSpPr>
        <p:spPr>
          <a:xfrm flipH="1">
            <a:off x="8933935" y="3016403"/>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00ECB1DA-F452-EC1A-00D3-A17FB2B32876}"/>
              </a:ext>
            </a:extLst>
          </p:cNvPr>
          <p:cNvCxnSpPr>
            <a:cxnSpLocks/>
          </p:cNvCxnSpPr>
          <p:nvPr/>
        </p:nvCxnSpPr>
        <p:spPr>
          <a:xfrm flipH="1">
            <a:off x="8928855" y="5155083"/>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8A83F732-0C62-BC14-24CE-1EB2DA43F4AC}"/>
              </a:ext>
            </a:extLst>
          </p:cNvPr>
          <p:cNvCxnSpPr>
            <a:cxnSpLocks/>
          </p:cNvCxnSpPr>
          <p:nvPr/>
        </p:nvCxnSpPr>
        <p:spPr>
          <a:xfrm flipH="1">
            <a:off x="8928855" y="5718963"/>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0E2C550B-F5E1-F13C-7747-2E07A37D190D}"/>
                  </a:ext>
                </a:extLst>
              </p:cNvPr>
              <p:cNvSpPr txBox="1"/>
              <p:nvPr/>
            </p:nvSpPr>
            <p:spPr>
              <a:xfrm>
                <a:off x="7164354" y="3836905"/>
                <a:ext cx="99457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1800" b="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180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m:t>
                      </m:r>
                      <m:r>
                        <a:rPr lang="vi-VN" sz="1800" b="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1</m:t>
                      </m:r>
                    </m:oMath>
                  </m:oMathPara>
                </a14:m>
                <a:endParaRPr lang="vi-VN" i="1" dirty="0">
                  <a:solidFill>
                    <a:srgbClr val="12E0F6"/>
                  </a:solidFill>
                </a:endParaRPr>
              </a:p>
            </p:txBody>
          </p:sp>
        </mc:Choice>
        <mc:Fallback xmlns="">
          <p:sp>
            <p:nvSpPr>
              <p:cNvPr id="85" name="TextBox 84">
                <a:extLst>
                  <a:ext uri="{FF2B5EF4-FFF2-40B4-BE49-F238E27FC236}">
                    <a16:creationId xmlns:a16="http://schemas.microsoft.com/office/drawing/2014/main" id="{0E2C550B-F5E1-F13C-7747-2E07A37D190D}"/>
                  </a:ext>
                </a:extLst>
              </p:cNvPr>
              <p:cNvSpPr txBox="1">
                <a:spLocks noRot="1" noChangeAspect="1" noMove="1" noResize="1" noEditPoints="1" noAdjustHandles="1" noChangeArrowheads="1" noChangeShapeType="1" noTextEdit="1"/>
              </p:cNvSpPr>
              <p:nvPr/>
            </p:nvSpPr>
            <p:spPr>
              <a:xfrm>
                <a:off x="7164354" y="3836905"/>
                <a:ext cx="994570" cy="369332"/>
              </a:xfrm>
              <a:prstGeom prst="rect">
                <a:avLst/>
              </a:prstGeom>
              <a:blipFill>
                <a:blip r:embed="rId8"/>
                <a:stretch>
                  <a:fillRect b="-8197"/>
                </a:stretch>
              </a:blipFill>
            </p:spPr>
            <p:txBody>
              <a:bodyPr/>
              <a:lstStyle/>
              <a:p>
                <a:r>
                  <a:rPr lang="vi-VN">
                    <a:noFill/>
                  </a:rPr>
                  <a:t> </a:t>
                </a:r>
              </a:p>
            </p:txBody>
          </p:sp>
        </mc:Fallback>
      </mc:AlternateContent>
      <p:sp>
        <p:nvSpPr>
          <p:cNvPr id="86" name="TextBox 85">
            <a:extLst>
              <a:ext uri="{FF2B5EF4-FFF2-40B4-BE49-F238E27FC236}">
                <a16:creationId xmlns:a16="http://schemas.microsoft.com/office/drawing/2014/main" id="{DE0FA836-AFC1-ABEB-9DAF-DA5C41BD1B60}"/>
              </a:ext>
            </a:extLst>
          </p:cNvPr>
          <p:cNvSpPr txBox="1"/>
          <p:nvPr/>
        </p:nvSpPr>
        <p:spPr>
          <a:xfrm>
            <a:off x="8697195" y="4293786"/>
            <a:ext cx="300082" cy="369332"/>
          </a:xfrm>
          <a:prstGeom prst="rect">
            <a:avLst/>
          </a:prstGeom>
          <a:noFill/>
        </p:spPr>
        <p:txBody>
          <a:bodyPr wrap="none" rtlCol="0">
            <a:spAutoFit/>
          </a:bodyPr>
          <a:lstStyle/>
          <a:p>
            <a:r>
              <a:rPr lang="vi-VN" dirty="0">
                <a:solidFill>
                  <a:schemeClr val="bg1"/>
                </a:solidFill>
                <a:latin typeface="+mj-lt"/>
              </a:rPr>
              <a:t>1</a:t>
            </a:r>
          </a:p>
        </p:txBody>
      </p:sp>
      <p:sp>
        <p:nvSpPr>
          <p:cNvPr id="94" name="TextBox 93">
            <a:extLst>
              <a:ext uri="{FF2B5EF4-FFF2-40B4-BE49-F238E27FC236}">
                <a16:creationId xmlns:a16="http://schemas.microsoft.com/office/drawing/2014/main" id="{3F4B16FC-0860-E165-CF36-52616E37A35E}"/>
              </a:ext>
            </a:extLst>
          </p:cNvPr>
          <p:cNvSpPr txBox="1"/>
          <p:nvPr/>
        </p:nvSpPr>
        <p:spPr>
          <a:xfrm>
            <a:off x="9500490" y="4624844"/>
            <a:ext cx="300082" cy="369332"/>
          </a:xfrm>
          <a:prstGeom prst="rect">
            <a:avLst/>
          </a:prstGeom>
          <a:noFill/>
        </p:spPr>
        <p:txBody>
          <a:bodyPr wrap="none" rtlCol="0">
            <a:spAutoFit/>
          </a:bodyPr>
          <a:lstStyle/>
          <a:p>
            <a:r>
              <a:rPr lang="vi-VN" dirty="0">
                <a:solidFill>
                  <a:schemeClr val="bg1"/>
                </a:solidFill>
                <a:latin typeface="+mj-lt"/>
              </a:rPr>
              <a:t>2</a:t>
            </a:r>
          </a:p>
        </p:txBody>
      </p:sp>
      <p:sp>
        <p:nvSpPr>
          <p:cNvPr id="95" name="TextBox 94">
            <a:extLst>
              <a:ext uri="{FF2B5EF4-FFF2-40B4-BE49-F238E27FC236}">
                <a16:creationId xmlns:a16="http://schemas.microsoft.com/office/drawing/2014/main" id="{42D4847A-F7B8-0FA6-793E-08500BEE72FC}"/>
              </a:ext>
            </a:extLst>
          </p:cNvPr>
          <p:cNvSpPr txBox="1"/>
          <p:nvPr/>
        </p:nvSpPr>
        <p:spPr>
          <a:xfrm>
            <a:off x="9904449" y="4631605"/>
            <a:ext cx="300082" cy="369332"/>
          </a:xfrm>
          <a:prstGeom prst="rect">
            <a:avLst/>
          </a:prstGeom>
          <a:noFill/>
        </p:spPr>
        <p:txBody>
          <a:bodyPr wrap="none" rtlCol="0">
            <a:spAutoFit/>
          </a:bodyPr>
          <a:lstStyle/>
          <a:p>
            <a:r>
              <a:rPr lang="vi-VN" dirty="0">
                <a:solidFill>
                  <a:schemeClr val="bg1"/>
                </a:solidFill>
                <a:latin typeface="+mj-lt"/>
              </a:rPr>
              <a:t>4</a:t>
            </a:r>
          </a:p>
        </p:txBody>
      </p:sp>
      <p:sp>
        <p:nvSpPr>
          <p:cNvPr id="97" name="TextBox 96">
            <a:extLst>
              <a:ext uri="{FF2B5EF4-FFF2-40B4-BE49-F238E27FC236}">
                <a16:creationId xmlns:a16="http://schemas.microsoft.com/office/drawing/2014/main" id="{28F485AA-533E-D32F-24DE-7BBF2DE5F563}"/>
              </a:ext>
            </a:extLst>
          </p:cNvPr>
          <p:cNvSpPr txBox="1"/>
          <p:nvPr/>
        </p:nvSpPr>
        <p:spPr>
          <a:xfrm>
            <a:off x="10451128" y="4624844"/>
            <a:ext cx="300082" cy="369332"/>
          </a:xfrm>
          <a:prstGeom prst="rect">
            <a:avLst/>
          </a:prstGeom>
          <a:noFill/>
        </p:spPr>
        <p:txBody>
          <a:bodyPr wrap="none" rtlCol="0">
            <a:spAutoFit/>
          </a:bodyPr>
          <a:lstStyle/>
          <a:p>
            <a:r>
              <a:rPr lang="vi-VN" dirty="0">
                <a:solidFill>
                  <a:schemeClr val="bg1"/>
                </a:solidFill>
                <a:latin typeface="+mj-lt"/>
              </a:rPr>
              <a:t>6</a:t>
            </a:r>
          </a:p>
        </p:txBody>
      </p:sp>
      <p:sp>
        <p:nvSpPr>
          <p:cNvPr id="118" name="TextBox 117">
            <a:extLst>
              <a:ext uri="{FF2B5EF4-FFF2-40B4-BE49-F238E27FC236}">
                <a16:creationId xmlns:a16="http://schemas.microsoft.com/office/drawing/2014/main" id="{4731CD14-7E58-2B85-379F-8937616270C6}"/>
              </a:ext>
            </a:extLst>
          </p:cNvPr>
          <p:cNvSpPr txBox="1"/>
          <p:nvPr/>
        </p:nvSpPr>
        <p:spPr>
          <a:xfrm>
            <a:off x="10904629" y="4622854"/>
            <a:ext cx="300082" cy="369332"/>
          </a:xfrm>
          <a:prstGeom prst="rect">
            <a:avLst/>
          </a:prstGeom>
          <a:noFill/>
        </p:spPr>
        <p:txBody>
          <a:bodyPr wrap="none" rtlCol="0">
            <a:spAutoFit/>
          </a:bodyPr>
          <a:lstStyle/>
          <a:p>
            <a:r>
              <a:rPr lang="vi-VN" dirty="0">
                <a:solidFill>
                  <a:schemeClr val="bg1"/>
                </a:solidFill>
                <a:latin typeface="+mj-lt"/>
              </a:rPr>
              <a:t>8</a:t>
            </a:r>
          </a:p>
        </p:txBody>
      </p:sp>
      <p:sp>
        <p:nvSpPr>
          <p:cNvPr id="122" name="TextBox 121">
            <a:extLst>
              <a:ext uri="{FF2B5EF4-FFF2-40B4-BE49-F238E27FC236}">
                <a16:creationId xmlns:a16="http://schemas.microsoft.com/office/drawing/2014/main" id="{40F03F25-B3CE-9B48-56BD-1CB5CEDB655D}"/>
              </a:ext>
            </a:extLst>
          </p:cNvPr>
          <p:cNvSpPr txBox="1"/>
          <p:nvPr/>
        </p:nvSpPr>
        <p:spPr>
          <a:xfrm>
            <a:off x="8693959" y="3851355"/>
            <a:ext cx="300082" cy="369332"/>
          </a:xfrm>
          <a:prstGeom prst="rect">
            <a:avLst/>
          </a:prstGeom>
          <a:noFill/>
        </p:spPr>
        <p:txBody>
          <a:bodyPr wrap="none" rtlCol="0">
            <a:spAutoFit/>
          </a:bodyPr>
          <a:lstStyle/>
          <a:p>
            <a:r>
              <a:rPr lang="vi-VN" dirty="0">
                <a:solidFill>
                  <a:schemeClr val="bg1"/>
                </a:solidFill>
                <a:latin typeface="+mj-lt"/>
              </a:rPr>
              <a:t>2</a:t>
            </a:r>
          </a:p>
        </p:txBody>
      </p:sp>
      <p:sp>
        <p:nvSpPr>
          <p:cNvPr id="123" name="TextBox 122">
            <a:extLst>
              <a:ext uri="{FF2B5EF4-FFF2-40B4-BE49-F238E27FC236}">
                <a16:creationId xmlns:a16="http://schemas.microsoft.com/office/drawing/2014/main" id="{1031E884-6E63-C383-C3AA-E0F617267F2C}"/>
              </a:ext>
            </a:extLst>
          </p:cNvPr>
          <p:cNvSpPr txBox="1"/>
          <p:nvPr/>
        </p:nvSpPr>
        <p:spPr>
          <a:xfrm>
            <a:off x="8692108" y="3346010"/>
            <a:ext cx="300082" cy="369332"/>
          </a:xfrm>
          <a:prstGeom prst="rect">
            <a:avLst/>
          </a:prstGeom>
          <a:noFill/>
        </p:spPr>
        <p:txBody>
          <a:bodyPr wrap="none" rtlCol="0">
            <a:spAutoFit/>
          </a:bodyPr>
          <a:lstStyle/>
          <a:p>
            <a:r>
              <a:rPr lang="vi-VN" dirty="0">
                <a:solidFill>
                  <a:schemeClr val="bg1"/>
                </a:solidFill>
                <a:latin typeface="+mj-lt"/>
              </a:rPr>
              <a:t>4</a:t>
            </a:r>
          </a:p>
        </p:txBody>
      </p:sp>
      <p:sp>
        <p:nvSpPr>
          <p:cNvPr id="125" name="TextBox 124">
            <a:extLst>
              <a:ext uri="{FF2B5EF4-FFF2-40B4-BE49-F238E27FC236}">
                <a16:creationId xmlns:a16="http://schemas.microsoft.com/office/drawing/2014/main" id="{5A293629-AB04-CC30-432B-AE2CE59950FE}"/>
              </a:ext>
            </a:extLst>
          </p:cNvPr>
          <p:cNvSpPr txBox="1"/>
          <p:nvPr/>
        </p:nvSpPr>
        <p:spPr>
          <a:xfrm>
            <a:off x="8692108" y="2814415"/>
            <a:ext cx="300082" cy="369332"/>
          </a:xfrm>
          <a:prstGeom prst="rect">
            <a:avLst/>
          </a:prstGeom>
          <a:noFill/>
        </p:spPr>
        <p:txBody>
          <a:bodyPr wrap="none" rtlCol="0">
            <a:spAutoFit/>
          </a:bodyPr>
          <a:lstStyle/>
          <a:p>
            <a:r>
              <a:rPr lang="vi-VN" dirty="0">
                <a:solidFill>
                  <a:schemeClr val="bg1"/>
                </a:solidFill>
                <a:latin typeface="+mj-lt"/>
              </a:rPr>
              <a:t>6</a:t>
            </a:r>
          </a:p>
        </p:txBody>
      </p:sp>
      <p:sp>
        <p:nvSpPr>
          <p:cNvPr id="126" name="TextBox 125">
            <a:extLst>
              <a:ext uri="{FF2B5EF4-FFF2-40B4-BE49-F238E27FC236}">
                <a16:creationId xmlns:a16="http://schemas.microsoft.com/office/drawing/2014/main" id="{076454FB-AEA9-66AD-4081-5F86FC50A3B3}"/>
              </a:ext>
            </a:extLst>
          </p:cNvPr>
          <p:cNvSpPr txBox="1"/>
          <p:nvPr/>
        </p:nvSpPr>
        <p:spPr>
          <a:xfrm>
            <a:off x="8634995" y="4951945"/>
            <a:ext cx="377026" cy="369332"/>
          </a:xfrm>
          <a:prstGeom prst="rect">
            <a:avLst/>
          </a:prstGeom>
          <a:noFill/>
        </p:spPr>
        <p:txBody>
          <a:bodyPr wrap="none" rtlCol="0">
            <a:spAutoFit/>
          </a:bodyPr>
          <a:lstStyle/>
          <a:p>
            <a:r>
              <a:rPr lang="vi-VN" dirty="0">
                <a:solidFill>
                  <a:schemeClr val="bg1"/>
                </a:solidFill>
                <a:latin typeface="+mj-lt"/>
              </a:rPr>
              <a:t>-2</a:t>
            </a:r>
          </a:p>
        </p:txBody>
      </p:sp>
      <p:sp>
        <p:nvSpPr>
          <p:cNvPr id="127" name="TextBox 126">
            <a:extLst>
              <a:ext uri="{FF2B5EF4-FFF2-40B4-BE49-F238E27FC236}">
                <a16:creationId xmlns:a16="http://schemas.microsoft.com/office/drawing/2014/main" id="{50329B71-47A6-A676-EA18-E22E8C7424F7}"/>
              </a:ext>
            </a:extLst>
          </p:cNvPr>
          <p:cNvSpPr txBox="1"/>
          <p:nvPr/>
        </p:nvSpPr>
        <p:spPr>
          <a:xfrm>
            <a:off x="8618019" y="5517453"/>
            <a:ext cx="377026" cy="369332"/>
          </a:xfrm>
          <a:prstGeom prst="rect">
            <a:avLst/>
          </a:prstGeom>
          <a:noFill/>
        </p:spPr>
        <p:txBody>
          <a:bodyPr wrap="none" rtlCol="0">
            <a:spAutoFit/>
          </a:bodyPr>
          <a:lstStyle/>
          <a:p>
            <a:r>
              <a:rPr lang="vi-VN" dirty="0">
                <a:solidFill>
                  <a:schemeClr val="bg1"/>
                </a:solidFill>
                <a:latin typeface="+mj-lt"/>
              </a:rPr>
              <a:t>-4</a:t>
            </a:r>
          </a:p>
        </p:txBody>
      </p:sp>
      <p:sp>
        <p:nvSpPr>
          <p:cNvPr id="128" name="TextBox 127">
            <a:extLst>
              <a:ext uri="{FF2B5EF4-FFF2-40B4-BE49-F238E27FC236}">
                <a16:creationId xmlns:a16="http://schemas.microsoft.com/office/drawing/2014/main" id="{C9F7D455-A2A9-0033-E32E-D0B9A448B67D}"/>
              </a:ext>
            </a:extLst>
          </p:cNvPr>
          <p:cNvSpPr txBox="1"/>
          <p:nvPr/>
        </p:nvSpPr>
        <p:spPr>
          <a:xfrm>
            <a:off x="8230583" y="4612931"/>
            <a:ext cx="377026" cy="369332"/>
          </a:xfrm>
          <a:prstGeom prst="rect">
            <a:avLst/>
          </a:prstGeom>
          <a:noFill/>
        </p:spPr>
        <p:txBody>
          <a:bodyPr wrap="none" rtlCol="0">
            <a:spAutoFit/>
          </a:bodyPr>
          <a:lstStyle/>
          <a:p>
            <a:r>
              <a:rPr lang="vi-VN" dirty="0">
                <a:solidFill>
                  <a:schemeClr val="bg1"/>
                </a:solidFill>
                <a:latin typeface="+mj-lt"/>
              </a:rPr>
              <a:t>-2</a:t>
            </a:r>
          </a:p>
        </p:txBody>
      </p:sp>
      <p:sp>
        <p:nvSpPr>
          <p:cNvPr id="129" name="TextBox 128">
            <a:extLst>
              <a:ext uri="{FF2B5EF4-FFF2-40B4-BE49-F238E27FC236}">
                <a16:creationId xmlns:a16="http://schemas.microsoft.com/office/drawing/2014/main" id="{73DEE2C0-2CA7-4E25-EE67-7226626F6F0C}"/>
              </a:ext>
            </a:extLst>
          </p:cNvPr>
          <p:cNvSpPr txBox="1"/>
          <p:nvPr/>
        </p:nvSpPr>
        <p:spPr>
          <a:xfrm>
            <a:off x="7718488" y="4633339"/>
            <a:ext cx="377026" cy="369332"/>
          </a:xfrm>
          <a:prstGeom prst="rect">
            <a:avLst/>
          </a:prstGeom>
          <a:noFill/>
        </p:spPr>
        <p:txBody>
          <a:bodyPr wrap="none" rtlCol="0">
            <a:spAutoFit/>
          </a:bodyPr>
          <a:lstStyle/>
          <a:p>
            <a:r>
              <a:rPr lang="vi-VN" dirty="0">
                <a:solidFill>
                  <a:schemeClr val="bg1"/>
                </a:solidFill>
                <a:latin typeface="+mj-lt"/>
              </a:rPr>
              <a:t>-4</a:t>
            </a:r>
          </a:p>
        </p:txBody>
      </p:sp>
      <p:sp>
        <p:nvSpPr>
          <p:cNvPr id="130" name="TextBox 129">
            <a:extLst>
              <a:ext uri="{FF2B5EF4-FFF2-40B4-BE49-F238E27FC236}">
                <a16:creationId xmlns:a16="http://schemas.microsoft.com/office/drawing/2014/main" id="{750DCB31-2007-0231-B414-0074C7EEAF9E}"/>
              </a:ext>
            </a:extLst>
          </p:cNvPr>
          <p:cNvSpPr txBox="1"/>
          <p:nvPr/>
        </p:nvSpPr>
        <p:spPr>
          <a:xfrm>
            <a:off x="7208748" y="4622854"/>
            <a:ext cx="377026" cy="369332"/>
          </a:xfrm>
          <a:prstGeom prst="rect">
            <a:avLst/>
          </a:prstGeom>
          <a:noFill/>
        </p:spPr>
        <p:txBody>
          <a:bodyPr wrap="none" rtlCol="0">
            <a:spAutoFit/>
          </a:bodyPr>
          <a:lstStyle/>
          <a:p>
            <a:r>
              <a:rPr lang="vi-VN" dirty="0">
                <a:solidFill>
                  <a:schemeClr val="bg1"/>
                </a:solidFill>
                <a:latin typeface="+mj-lt"/>
              </a:rPr>
              <a:t>-6</a:t>
            </a:r>
          </a:p>
        </p:txBody>
      </p:sp>
      <mc:AlternateContent xmlns:mc="http://schemas.openxmlformats.org/markup-compatibility/2006" xmlns:a14="http://schemas.microsoft.com/office/drawing/2010/main">
        <mc:Choice Requires="a14">
          <p:sp>
            <p:nvSpPr>
              <p:cNvPr id="131" name="TextBox 130">
                <a:extLst>
                  <a:ext uri="{FF2B5EF4-FFF2-40B4-BE49-F238E27FC236}">
                    <a16:creationId xmlns:a16="http://schemas.microsoft.com/office/drawing/2014/main" id="{B6DAF540-D211-E3C5-F77C-14AC88D1DA31}"/>
                  </a:ext>
                </a:extLst>
              </p:cNvPr>
              <p:cNvSpPr txBox="1"/>
              <p:nvPr/>
            </p:nvSpPr>
            <p:spPr>
              <a:xfrm>
                <a:off x="9146598" y="3989477"/>
                <a:ext cx="99457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1800" b="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𝐼</m:t>
                      </m:r>
                    </m:oMath>
                  </m:oMathPara>
                </a14:m>
                <a:endParaRPr lang="vi-VN" i="1" dirty="0">
                  <a:solidFill>
                    <a:srgbClr val="12E0F6"/>
                  </a:solidFill>
                </a:endParaRPr>
              </a:p>
            </p:txBody>
          </p:sp>
        </mc:Choice>
        <mc:Fallback xmlns="">
          <p:sp>
            <p:nvSpPr>
              <p:cNvPr id="131" name="TextBox 130">
                <a:extLst>
                  <a:ext uri="{FF2B5EF4-FFF2-40B4-BE49-F238E27FC236}">
                    <a16:creationId xmlns:a16="http://schemas.microsoft.com/office/drawing/2014/main" id="{B6DAF540-D211-E3C5-F77C-14AC88D1DA31}"/>
                  </a:ext>
                </a:extLst>
              </p:cNvPr>
              <p:cNvSpPr txBox="1">
                <a:spLocks noRot="1" noChangeAspect="1" noMove="1" noResize="1" noEditPoints="1" noAdjustHandles="1" noChangeArrowheads="1" noChangeShapeType="1" noTextEdit="1"/>
              </p:cNvSpPr>
              <p:nvPr/>
            </p:nvSpPr>
            <p:spPr>
              <a:xfrm>
                <a:off x="9146598" y="3989477"/>
                <a:ext cx="994570" cy="369332"/>
              </a:xfrm>
              <a:prstGeom prst="rect">
                <a:avLst/>
              </a:prstGeom>
              <a:blipFill>
                <a:blip r:embed="rId9"/>
                <a:stretch>
                  <a:fillRect/>
                </a:stretch>
              </a:blipFill>
            </p:spPr>
            <p:txBody>
              <a:bodyPr/>
              <a:lstStyle/>
              <a:p>
                <a:r>
                  <a:rPr lang="vi-VN">
                    <a:noFill/>
                  </a:rPr>
                  <a:t> </a:t>
                </a:r>
              </a:p>
            </p:txBody>
          </p:sp>
        </mc:Fallback>
      </mc:AlternateContent>
      <p:sp>
        <p:nvSpPr>
          <p:cNvPr id="133" name="Flowchart: Connector 132">
            <a:extLst>
              <a:ext uri="{FF2B5EF4-FFF2-40B4-BE49-F238E27FC236}">
                <a16:creationId xmlns:a16="http://schemas.microsoft.com/office/drawing/2014/main" id="{D962F419-4C66-EFC7-57B1-C771F095C436}"/>
              </a:ext>
            </a:extLst>
          </p:cNvPr>
          <p:cNvSpPr/>
          <p:nvPr/>
        </p:nvSpPr>
        <p:spPr>
          <a:xfrm>
            <a:off x="9504586" y="4310740"/>
            <a:ext cx="81610" cy="75537"/>
          </a:xfrm>
          <a:prstGeom prst="flowChartConnector">
            <a:avLst/>
          </a:prstGeom>
          <a:solidFill>
            <a:schemeClr val="accent2"/>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D6A8A9D-6DD6-F645-7D4A-B76C1432D7C4}"/>
              </a:ext>
            </a:extLst>
          </p:cNvPr>
          <p:cNvSpPr txBox="1"/>
          <p:nvPr/>
        </p:nvSpPr>
        <p:spPr>
          <a:xfrm>
            <a:off x="79710" y="1013347"/>
            <a:ext cx="3012054"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a) Hàm số phân thức</a:t>
            </a: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E232FD9F-D6C4-41EA-C08C-B662D2B3DA2E}"/>
                  </a:ext>
                </a:extLst>
              </p:cNvPr>
              <p:cNvSpPr txBox="1"/>
              <p:nvPr/>
            </p:nvSpPr>
            <p:spPr>
              <a:xfrm>
                <a:off x="2744039" y="736581"/>
                <a:ext cx="4461975" cy="951864"/>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𝑎𝑥</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𝑏</m:t>
                          </m:r>
                        </m:num>
                        <m:den>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𝑐𝑥</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𝑑</m:t>
                          </m:r>
                        </m:den>
                      </m:f>
                      <m:r>
                        <a:rPr lang="vi-VN" sz="240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𝑐</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𝑎𝑑</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𝑏𝑐</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kern="100" dirty="0">
                  <a:solidFill>
                    <a:srgbClr val="FFFF00"/>
                  </a:solidFill>
                  <a:effectLst/>
                  <a:latin typeface="+mj-lt"/>
                  <a:ea typeface="Arial" panose="020B0604020202020204" pitchFamily="34" charset="0"/>
                  <a:cs typeface="Times New Roman" panose="02020603050405020304" pitchFamily="18" charset="0"/>
                </a:endParaRPr>
              </a:p>
            </p:txBody>
          </p:sp>
        </mc:Choice>
        <mc:Fallback xmlns="">
          <p:sp>
            <p:nvSpPr>
              <p:cNvPr id="21" name="TextBox 20">
                <a:extLst>
                  <a:ext uri="{FF2B5EF4-FFF2-40B4-BE49-F238E27FC236}">
                    <a16:creationId xmlns:a16="http://schemas.microsoft.com/office/drawing/2014/main" id="{E232FD9F-D6C4-41EA-C08C-B662D2B3DA2E}"/>
                  </a:ext>
                </a:extLst>
              </p:cNvPr>
              <p:cNvSpPr txBox="1">
                <a:spLocks noRot="1" noChangeAspect="1" noMove="1" noResize="1" noEditPoints="1" noAdjustHandles="1" noChangeArrowheads="1" noChangeShapeType="1" noTextEdit="1"/>
              </p:cNvSpPr>
              <p:nvPr/>
            </p:nvSpPr>
            <p:spPr>
              <a:xfrm>
                <a:off x="2744039" y="736581"/>
                <a:ext cx="4461975" cy="951864"/>
              </a:xfrm>
              <a:prstGeom prst="rect">
                <a:avLst/>
              </a:prstGeom>
              <a:blipFill>
                <a:blip r:embed="rId10"/>
                <a:stretch>
                  <a:fillRect/>
                </a:stretch>
              </a:blipFill>
            </p:spPr>
            <p:txBody>
              <a:bodyPr/>
              <a:lstStyle/>
              <a:p>
                <a:r>
                  <a:rPr lang="vi-VN">
                    <a:noFill/>
                  </a:rPr>
                  <a:t> </a:t>
                </a:r>
              </a:p>
            </p:txBody>
          </p:sp>
        </mc:Fallback>
      </mc:AlternateContent>
      <p:sp>
        <p:nvSpPr>
          <p:cNvPr id="10" name="Flowchart: Connector 9">
            <a:extLst>
              <a:ext uri="{FF2B5EF4-FFF2-40B4-BE49-F238E27FC236}">
                <a16:creationId xmlns:a16="http://schemas.microsoft.com/office/drawing/2014/main" id="{D0A6E1B9-3927-B9D4-0F6C-7766BF7CAE10}"/>
              </a:ext>
            </a:extLst>
          </p:cNvPr>
          <p:cNvSpPr/>
          <p:nvPr/>
        </p:nvSpPr>
        <p:spPr>
          <a:xfrm>
            <a:off x="8684052" y="4573477"/>
            <a:ext cx="81610" cy="75537"/>
          </a:xfrm>
          <a:prstGeom prst="flowChartConnector">
            <a:avLst/>
          </a:prstGeom>
          <a:solidFill>
            <a:srgbClr val="00B050"/>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a:extLst>
              <a:ext uri="{FF2B5EF4-FFF2-40B4-BE49-F238E27FC236}">
                <a16:creationId xmlns:a16="http://schemas.microsoft.com/office/drawing/2014/main" id="{0547B2D2-26A7-B468-80D5-27CCB9289F05}"/>
              </a:ext>
            </a:extLst>
          </p:cNvPr>
          <p:cNvSpPr/>
          <p:nvPr/>
        </p:nvSpPr>
        <p:spPr>
          <a:xfrm>
            <a:off x="8950742" y="4696097"/>
            <a:ext cx="81610" cy="75537"/>
          </a:xfrm>
          <a:prstGeom prst="flowChartConnector">
            <a:avLst/>
          </a:prstGeom>
          <a:solidFill>
            <a:srgbClr val="00B050"/>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2">
            <a:extLst>
              <a:ext uri="{FF2B5EF4-FFF2-40B4-BE49-F238E27FC236}">
                <a16:creationId xmlns:a16="http://schemas.microsoft.com/office/drawing/2014/main" id="{41D19D50-616D-1F82-C922-D083097E7C1C}"/>
              </a:ext>
            </a:extLst>
          </p:cNvPr>
          <p:cNvSpPr txBox="1"/>
          <p:nvPr/>
        </p:nvSpPr>
        <p:spPr>
          <a:xfrm>
            <a:off x="7873835" y="3273776"/>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122650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9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1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2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2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2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2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2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2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2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3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4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8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5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10"/>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30"/>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133"/>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31"/>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33"/>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22" presetClass="entr" presetSubtype="4" fill="hold" grpId="0" nodeType="clickEffect">
                                  <p:stCondLst>
                                    <p:cond delay="0"/>
                                  </p:stCondLst>
                                  <p:childTnLst>
                                    <p:set>
                                      <p:cBhvr>
                                        <p:cTn id="100" dur="1" fill="hold">
                                          <p:stCondLst>
                                            <p:cond delay="0"/>
                                          </p:stCondLst>
                                        </p:cTn>
                                        <p:tgtEl>
                                          <p:spTgt spid="37"/>
                                        </p:tgtEl>
                                        <p:attrNameLst>
                                          <p:attrName>style.visibility</p:attrName>
                                        </p:attrNameLst>
                                      </p:cBhvr>
                                      <p:to>
                                        <p:strVal val="visible"/>
                                      </p:to>
                                    </p:set>
                                    <p:animEffect transition="in" filter="wipe(down)">
                                      <p:cBhvr>
                                        <p:cTn id="101" dur="500"/>
                                        <p:tgtEl>
                                          <p:spTgt spid="37"/>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4" fill="hold" grpId="0" nodeType="click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wipe(down)">
                                      <p:cBhvr>
                                        <p:cTn id="10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0" grpId="0"/>
      <p:bldP spid="33" grpId="0"/>
      <p:bldP spid="36" grpId="0" animBg="1"/>
      <p:bldP spid="37" grpId="0" animBg="1"/>
      <p:bldP spid="40" grpId="0"/>
      <p:bldP spid="41" grpId="0"/>
      <p:bldP spid="42" grpId="0"/>
      <p:bldP spid="44" grpId="0" animBg="1"/>
      <p:bldP spid="85" grpId="0"/>
      <p:bldP spid="86" grpId="0"/>
      <p:bldP spid="94" grpId="0"/>
      <p:bldP spid="95" grpId="0"/>
      <p:bldP spid="97" grpId="0"/>
      <p:bldP spid="118" grpId="0"/>
      <p:bldP spid="122" grpId="0"/>
      <p:bldP spid="123" grpId="0"/>
      <p:bldP spid="125" grpId="0"/>
      <p:bldP spid="126" grpId="0"/>
      <p:bldP spid="127" grpId="0"/>
      <p:bldP spid="128" grpId="0"/>
      <p:bldP spid="129" grpId="0"/>
      <p:bldP spid="130" grpId="0"/>
      <p:bldP spid="131" grpId="0"/>
      <p:bldP spid="133" grpId="0" animBg="1"/>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4</a:t>
            </a:r>
            <a:endParaRPr lang="en-US" sz="2000" dirty="0">
              <a:solidFill>
                <a:srgbClr val="0000FF"/>
              </a:solidFill>
            </a:endParaRPr>
          </a:p>
        </p:txBody>
      </p:sp>
      <p:sp>
        <p:nvSpPr>
          <p:cNvPr id="26" name="TextBox 25">
            <a:extLst>
              <a:ext uri="{FF2B5EF4-FFF2-40B4-BE49-F238E27FC236}">
                <a16:creationId xmlns:a16="http://schemas.microsoft.com/office/drawing/2014/main" id="{6155F20E-666A-00DF-9AC3-5138FBDDD604}"/>
              </a:ext>
            </a:extLst>
          </p:cNvPr>
          <p:cNvSpPr txBox="1"/>
          <p:nvPr/>
        </p:nvSpPr>
        <p:spPr>
          <a:xfrm>
            <a:off x="2985938" y="182572"/>
            <a:ext cx="6099036" cy="523220"/>
          </a:xfrm>
          <a:prstGeom prst="rect">
            <a:avLst/>
          </a:prstGeom>
          <a:noFill/>
          <a:ln>
            <a:noFill/>
          </a:ln>
        </p:spPr>
        <p:txBody>
          <a:bodyPr wrap="square" rtlCol="0">
            <a:spAutoFit/>
          </a:bodyPr>
          <a:lstStyle/>
          <a:p>
            <a:r>
              <a:rPr lang="en-US" sz="2800" b="1" dirty="0">
                <a:solidFill>
                  <a:srgbClr val="FFFF00"/>
                </a:solidFill>
              </a:rPr>
              <a:t>KHẢO SÁT VÀ VẼ ĐỒ THỊ CỦA HÀM SỐ</a:t>
            </a:r>
            <a:endParaRPr lang="en-AU" sz="2800" b="1" dirty="0">
              <a:solidFill>
                <a:srgbClr val="FFFF00"/>
              </a:solidFill>
            </a:endParaRPr>
          </a:p>
        </p:txBody>
      </p:sp>
      <p:sp>
        <p:nvSpPr>
          <p:cNvPr id="36" name="Freeform: Shape 35">
            <a:extLst>
              <a:ext uri="{FF2B5EF4-FFF2-40B4-BE49-F238E27FC236}">
                <a16:creationId xmlns:a16="http://schemas.microsoft.com/office/drawing/2014/main" id="{01E662DD-BEB7-1F40-20E7-8EC918C5D22A}"/>
              </a:ext>
            </a:extLst>
          </p:cNvPr>
          <p:cNvSpPr/>
          <p:nvPr/>
        </p:nvSpPr>
        <p:spPr>
          <a:xfrm>
            <a:off x="9703629" y="2164506"/>
            <a:ext cx="1658620" cy="1371600"/>
          </a:xfrm>
          <a:custGeom>
            <a:avLst/>
            <a:gdLst>
              <a:gd name="connsiteX0" fmla="*/ 0 w 1666240"/>
              <a:gd name="connsiteY0" fmla="*/ 0 h 1371600"/>
              <a:gd name="connsiteX1" fmla="*/ 76200 w 1666240"/>
              <a:gd name="connsiteY1" fmla="*/ 528320 h 1371600"/>
              <a:gd name="connsiteX2" fmla="*/ 243840 w 1666240"/>
              <a:gd name="connsiteY2" fmla="*/ 944880 h 1371600"/>
              <a:gd name="connsiteX3" fmla="*/ 513080 w 1666240"/>
              <a:gd name="connsiteY3" fmla="*/ 1168400 h 1371600"/>
              <a:gd name="connsiteX4" fmla="*/ 899160 w 1666240"/>
              <a:gd name="connsiteY4" fmla="*/ 1290320 h 1371600"/>
              <a:gd name="connsiteX5" fmla="*/ 1666240 w 1666240"/>
              <a:gd name="connsiteY5" fmla="*/ 1371600 h 1371600"/>
              <a:gd name="connsiteX0" fmla="*/ 0 w 1666240"/>
              <a:gd name="connsiteY0" fmla="*/ 0 h 1371600"/>
              <a:gd name="connsiteX1" fmla="*/ 83820 w 1666240"/>
              <a:gd name="connsiteY1" fmla="*/ 528320 h 1371600"/>
              <a:gd name="connsiteX2" fmla="*/ 243840 w 1666240"/>
              <a:gd name="connsiteY2" fmla="*/ 944880 h 1371600"/>
              <a:gd name="connsiteX3" fmla="*/ 513080 w 1666240"/>
              <a:gd name="connsiteY3" fmla="*/ 1168400 h 1371600"/>
              <a:gd name="connsiteX4" fmla="*/ 899160 w 1666240"/>
              <a:gd name="connsiteY4" fmla="*/ 1290320 h 1371600"/>
              <a:gd name="connsiteX5" fmla="*/ 1666240 w 1666240"/>
              <a:gd name="connsiteY5" fmla="*/ 1371600 h 1371600"/>
              <a:gd name="connsiteX0" fmla="*/ 0 w 1658620"/>
              <a:gd name="connsiteY0" fmla="*/ 0 h 1371600"/>
              <a:gd name="connsiteX1" fmla="*/ 76200 w 1658620"/>
              <a:gd name="connsiteY1" fmla="*/ 528320 h 1371600"/>
              <a:gd name="connsiteX2" fmla="*/ 236220 w 1658620"/>
              <a:gd name="connsiteY2" fmla="*/ 944880 h 1371600"/>
              <a:gd name="connsiteX3" fmla="*/ 505460 w 1658620"/>
              <a:gd name="connsiteY3" fmla="*/ 1168400 h 1371600"/>
              <a:gd name="connsiteX4" fmla="*/ 891540 w 1658620"/>
              <a:gd name="connsiteY4" fmla="*/ 1290320 h 1371600"/>
              <a:gd name="connsiteX5" fmla="*/ 1658620 w 1658620"/>
              <a:gd name="connsiteY5" fmla="*/ 1371600 h 1371600"/>
              <a:gd name="connsiteX0" fmla="*/ 0 w 1658620"/>
              <a:gd name="connsiteY0" fmla="*/ 0 h 1371600"/>
              <a:gd name="connsiteX1" fmla="*/ 78740 w 1658620"/>
              <a:gd name="connsiteY1" fmla="*/ 510540 h 1371600"/>
              <a:gd name="connsiteX2" fmla="*/ 236220 w 1658620"/>
              <a:gd name="connsiteY2" fmla="*/ 944880 h 1371600"/>
              <a:gd name="connsiteX3" fmla="*/ 505460 w 1658620"/>
              <a:gd name="connsiteY3" fmla="*/ 1168400 h 1371600"/>
              <a:gd name="connsiteX4" fmla="*/ 891540 w 1658620"/>
              <a:gd name="connsiteY4" fmla="*/ 1290320 h 1371600"/>
              <a:gd name="connsiteX5" fmla="*/ 1658620 w 1658620"/>
              <a:gd name="connsiteY5" fmla="*/ 1371600 h 1371600"/>
              <a:gd name="connsiteX0" fmla="*/ 0 w 1658620"/>
              <a:gd name="connsiteY0" fmla="*/ 0 h 1371600"/>
              <a:gd name="connsiteX1" fmla="*/ 78740 w 1658620"/>
              <a:gd name="connsiteY1" fmla="*/ 525780 h 1371600"/>
              <a:gd name="connsiteX2" fmla="*/ 236220 w 1658620"/>
              <a:gd name="connsiteY2" fmla="*/ 944880 h 1371600"/>
              <a:gd name="connsiteX3" fmla="*/ 505460 w 1658620"/>
              <a:gd name="connsiteY3" fmla="*/ 1168400 h 1371600"/>
              <a:gd name="connsiteX4" fmla="*/ 891540 w 1658620"/>
              <a:gd name="connsiteY4" fmla="*/ 1290320 h 1371600"/>
              <a:gd name="connsiteX5" fmla="*/ 1658620 w 1658620"/>
              <a:gd name="connsiteY5" fmla="*/ 1371600 h 1371600"/>
              <a:gd name="connsiteX0" fmla="*/ 0 w 1658620"/>
              <a:gd name="connsiteY0" fmla="*/ 0 h 1371600"/>
              <a:gd name="connsiteX1" fmla="*/ 78740 w 1658620"/>
              <a:gd name="connsiteY1" fmla="*/ 525780 h 1371600"/>
              <a:gd name="connsiteX2" fmla="*/ 236220 w 1658620"/>
              <a:gd name="connsiteY2" fmla="*/ 944880 h 1371600"/>
              <a:gd name="connsiteX3" fmla="*/ 518160 w 1658620"/>
              <a:gd name="connsiteY3" fmla="*/ 1173480 h 1371600"/>
              <a:gd name="connsiteX4" fmla="*/ 891540 w 1658620"/>
              <a:gd name="connsiteY4" fmla="*/ 1290320 h 1371600"/>
              <a:gd name="connsiteX5" fmla="*/ 1658620 w 1658620"/>
              <a:gd name="connsiteY5" fmla="*/ 13716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8620" h="1371600">
                <a:moveTo>
                  <a:pt x="0" y="0"/>
                </a:moveTo>
                <a:cubicBezTo>
                  <a:pt x="17780" y="185420"/>
                  <a:pt x="39370" y="368300"/>
                  <a:pt x="78740" y="525780"/>
                </a:cubicBezTo>
                <a:cubicBezTo>
                  <a:pt x="118110" y="683260"/>
                  <a:pt x="162983" y="836930"/>
                  <a:pt x="236220" y="944880"/>
                </a:cubicBezTo>
                <a:cubicBezTo>
                  <a:pt x="309457" y="1052830"/>
                  <a:pt x="408940" y="1115907"/>
                  <a:pt x="518160" y="1173480"/>
                </a:cubicBezTo>
                <a:cubicBezTo>
                  <a:pt x="627380" y="1231053"/>
                  <a:pt x="699347" y="1256453"/>
                  <a:pt x="891540" y="1290320"/>
                </a:cubicBezTo>
                <a:cubicBezTo>
                  <a:pt x="1083733" y="1324187"/>
                  <a:pt x="1371176" y="1347893"/>
                  <a:pt x="1658620" y="1371600"/>
                </a:cubicBezTo>
              </a:path>
            </a:pathLst>
          </a:cu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7" name="Freeform: Shape 36">
            <a:extLst>
              <a:ext uri="{FF2B5EF4-FFF2-40B4-BE49-F238E27FC236}">
                <a16:creationId xmlns:a16="http://schemas.microsoft.com/office/drawing/2014/main" id="{BD086373-E092-1548-E0FE-B7F211B12967}"/>
              </a:ext>
            </a:extLst>
          </p:cNvPr>
          <p:cNvSpPr/>
          <p:nvPr/>
        </p:nvSpPr>
        <p:spPr>
          <a:xfrm>
            <a:off x="7384800" y="3741027"/>
            <a:ext cx="2054860" cy="1473200"/>
          </a:xfrm>
          <a:custGeom>
            <a:avLst/>
            <a:gdLst>
              <a:gd name="connsiteX0" fmla="*/ 0 w 2052320"/>
              <a:gd name="connsiteY0" fmla="*/ 0 h 1498600"/>
              <a:gd name="connsiteX1" fmla="*/ 599440 w 2052320"/>
              <a:gd name="connsiteY1" fmla="*/ 35560 h 1498600"/>
              <a:gd name="connsiteX2" fmla="*/ 1270000 w 2052320"/>
              <a:gd name="connsiteY2" fmla="*/ 137160 h 1498600"/>
              <a:gd name="connsiteX3" fmla="*/ 1651000 w 2052320"/>
              <a:gd name="connsiteY3" fmla="*/ 309880 h 1498600"/>
              <a:gd name="connsiteX4" fmla="*/ 1828800 w 2052320"/>
              <a:gd name="connsiteY4" fmla="*/ 487680 h 1498600"/>
              <a:gd name="connsiteX5" fmla="*/ 1915160 w 2052320"/>
              <a:gd name="connsiteY5" fmla="*/ 701040 h 1498600"/>
              <a:gd name="connsiteX6" fmla="*/ 2006600 w 2052320"/>
              <a:gd name="connsiteY6" fmla="*/ 1036320 h 1498600"/>
              <a:gd name="connsiteX7" fmla="*/ 2052320 w 2052320"/>
              <a:gd name="connsiteY7" fmla="*/ 1498600 h 1498600"/>
              <a:gd name="connsiteX0" fmla="*/ 0 w 2052320"/>
              <a:gd name="connsiteY0" fmla="*/ 0 h 1498600"/>
              <a:gd name="connsiteX1" fmla="*/ 599440 w 2052320"/>
              <a:gd name="connsiteY1" fmla="*/ 35560 h 1498600"/>
              <a:gd name="connsiteX2" fmla="*/ 1270000 w 2052320"/>
              <a:gd name="connsiteY2" fmla="*/ 137160 h 1498600"/>
              <a:gd name="connsiteX3" fmla="*/ 1651000 w 2052320"/>
              <a:gd name="connsiteY3" fmla="*/ 309880 h 1498600"/>
              <a:gd name="connsiteX4" fmla="*/ 1828800 w 2052320"/>
              <a:gd name="connsiteY4" fmla="*/ 487680 h 1498600"/>
              <a:gd name="connsiteX5" fmla="*/ 1922780 w 2052320"/>
              <a:gd name="connsiteY5" fmla="*/ 708660 h 1498600"/>
              <a:gd name="connsiteX6" fmla="*/ 2006600 w 2052320"/>
              <a:gd name="connsiteY6" fmla="*/ 1036320 h 1498600"/>
              <a:gd name="connsiteX7" fmla="*/ 2052320 w 2052320"/>
              <a:gd name="connsiteY7" fmla="*/ 1498600 h 1498600"/>
              <a:gd name="connsiteX0" fmla="*/ 0 w 2052320"/>
              <a:gd name="connsiteY0" fmla="*/ 0 h 1498600"/>
              <a:gd name="connsiteX1" fmla="*/ 599440 w 2052320"/>
              <a:gd name="connsiteY1" fmla="*/ 35560 h 1498600"/>
              <a:gd name="connsiteX2" fmla="*/ 1270000 w 2052320"/>
              <a:gd name="connsiteY2" fmla="*/ 137160 h 1498600"/>
              <a:gd name="connsiteX3" fmla="*/ 1651000 w 2052320"/>
              <a:gd name="connsiteY3" fmla="*/ 309880 h 1498600"/>
              <a:gd name="connsiteX4" fmla="*/ 1828800 w 2052320"/>
              <a:gd name="connsiteY4" fmla="*/ 487680 h 1498600"/>
              <a:gd name="connsiteX5" fmla="*/ 1927860 w 2052320"/>
              <a:gd name="connsiteY5" fmla="*/ 711200 h 1498600"/>
              <a:gd name="connsiteX6" fmla="*/ 2006600 w 2052320"/>
              <a:gd name="connsiteY6" fmla="*/ 1036320 h 1498600"/>
              <a:gd name="connsiteX7" fmla="*/ 2052320 w 2052320"/>
              <a:gd name="connsiteY7" fmla="*/ 1498600 h 1498600"/>
              <a:gd name="connsiteX0" fmla="*/ 0 w 2052320"/>
              <a:gd name="connsiteY0" fmla="*/ 0 h 1498600"/>
              <a:gd name="connsiteX1" fmla="*/ 601980 w 2052320"/>
              <a:gd name="connsiteY1" fmla="*/ 43180 h 1498600"/>
              <a:gd name="connsiteX2" fmla="*/ 1270000 w 2052320"/>
              <a:gd name="connsiteY2" fmla="*/ 137160 h 1498600"/>
              <a:gd name="connsiteX3" fmla="*/ 1651000 w 2052320"/>
              <a:gd name="connsiteY3" fmla="*/ 309880 h 1498600"/>
              <a:gd name="connsiteX4" fmla="*/ 1828800 w 2052320"/>
              <a:gd name="connsiteY4" fmla="*/ 487680 h 1498600"/>
              <a:gd name="connsiteX5" fmla="*/ 1927860 w 2052320"/>
              <a:gd name="connsiteY5" fmla="*/ 711200 h 1498600"/>
              <a:gd name="connsiteX6" fmla="*/ 2006600 w 2052320"/>
              <a:gd name="connsiteY6" fmla="*/ 1036320 h 1498600"/>
              <a:gd name="connsiteX7" fmla="*/ 2052320 w 2052320"/>
              <a:gd name="connsiteY7" fmla="*/ 1498600 h 1498600"/>
              <a:gd name="connsiteX0" fmla="*/ 0 w 2052320"/>
              <a:gd name="connsiteY0" fmla="*/ 0 h 1498600"/>
              <a:gd name="connsiteX1" fmla="*/ 601980 w 2052320"/>
              <a:gd name="connsiteY1" fmla="*/ 43180 h 1498600"/>
              <a:gd name="connsiteX2" fmla="*/ 1270000 w 2052320"/>
              <a:gd name="connsiteY2" fmla="*/ 147320 h 1498600"/>
              <a:gd name="connsiteX3" fmla="*/ 1651000 w 2052320"/>
              <a:gd name="connsiteY3" fmla="*/ 309880 h 1498600"/>
              <a:gd name="connsiteX4" fmla="*/ 1828800 w 2052320"/>
              <a:gd name="connsiteY4" fmla="*/ 487680 h 1498600"/>
              <a:gd name="connsiteX5" fmla="*/ 1927860 w 2052320"/>
              <a:gd name="connsiteY5" fmla="*/ 711200 h 1498600"/>
              <a:gd name="connsiteX6" fmla="*/ 2006600 w 2052320"/>
              <a:gd name="connsiteY6" fmla="*/ 1036320 h 1498600"/>
              <a:gd name="connsiteX7" fmla="*/ 2052320 w 2052320"/>
              <a:gd name="connsiteY7" fmla="*/ 1498600 h 1498600"/>
              <a:gd name="connsiteX0" fmla="*/ 0 w 2054860"/>
              <a:gd name="connsiteY0" fmla="*/ 0 h 1473200"/>
              <a:gd name="connsiteX1" fmla="*/ 604520 w 2054860"/>
              <a:gd name="connsiteY1" fmla="*/ 17780 h 1473200"/>
              <a:gd name="connsiteX2" fmla="*/ 1272540 w 2054860"/>
              <a:gd name="connsiteY2" fmla="*/ 121920 h 1473200"/>
              <a:gd name="connsiteX3" fmla="*/ 1653540 w 2054860"/>
              <a:gd name="connsiteY3" fmla="*/ 284480 h 1473200"/>
              <a:gd name="connsiteX4" fmla="*/ 1831340 w 2054860"/>
              <a:gd name="connsiteY4" fmla="*/ 462280 h 1473200"/>
              <a:gd name="connsiteX5" fmla="*/ 1930400 w 2054860"/>
              <a:gd name="connsiteY5" fmla="*/ 685800 h 1473200"/>
              <a:gd name="connsiteX6" fmla="*/ 2009140 w 2054860"/>
              <a:gd name="connsiteY6" fmla="*/ 1010920 h 1473200"/>
              <a:gd name="connsiteX7" fmla="*/ 2054860 w 2054860"/>
              <a:gd name="connsiteY7" fmla="*/ 1473200 h 147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54860" h="1473200">
                <a:moveTo>
                  <a:pt x="0" y="0"/>
                </a:moveTo>
                <a:cubicBezTo>
                  <a:pt x="193886" y="6350"/>
                  <a:pt x="392430" y="-2540"/>
                  <a:pt x="604520" y="17780"/>
                </a:cubicBezTo>
                <a:cubicBezTo>
                  <a:pt x="816610" y="38100"/>
                  <a:pt x="1097703" y="77470"/>
                  <a:pt x="1272540" y="121920"/>
                </a:cubicBezTo>
                <a:cubicBezTo>
                  <a:pt x="1447377" y="166370"/>
                  <a:pt x="1560407" y="227753"/>
                  <a:pt x="1653540" y="284480"/>
                </a:cubicBezTo>
                <a:cubicBezTo>
                  <a:pt x="1746673" y="341207"/>
                  <a:pt x="1785197" y="395393"/>
                  <a:pt x="1831340" y="462280"/>
                </a:cubicBezTo>
                <a:cubicBezTo>
                  <a:pt x="1877483" y="529167"/>
                  <a:pt x="1900767" y="594360"/>
                  <a:pt x="1930400" y="685800"/>
                </a:cubicBezTo>
                <a:cubicBezTo>
                  <a:pt x="1960033" y="777240"/>
                  <a:pt x="1986280" y="877993"/>
                  <a:pt x="2009140" y="1010920"/>
                </a:cubicBezTo>
                <a:cubicBezTo>
                  <a:pt x="2032000" y="1143847"/>
                  <a:pt x="2043430" y="1308523"/>
                  <a:pt x="2054860" y="1473200"/>
                </a:cubicBezTo>
              </a:path>
            </a:pathLst>
          </a:cu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38" name="Straight Arrow Connector 37">
            <a:extLst>
              <a:ext uri="{FF2B5EF4-FFF2-40B4-BE49-F238E27FC236}">
                <a16:creationId xmlns:a16="http://schemas.microsoft.com/office/drawing/2014/main" id="{6EEEBF0F-E400-9CB6-AA02-88037B46E6FF}"/>
              </a:ext>
            </a:extLst>
          </p:cNvPr>
          <p:cNvCxnSpPr>
            <a:cxnSpLocks/>
          </p:cNvCxnSpPr>
          <p:nvPr/>
        </p:nvCxnSpPr>
        <p:spPr>
          <a:xfrm flipV="1">
            <a:off x="9026230" y="1957976"/>
            <a:ext cx="7620" cy="3267069"/>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B1145BA8-194C-118F-7AEA-22680251EA94}"/>
              </a:ext>
            </a:extLst>
          </p:cNvPr>
          <p:cNvCxnSpPr>
            <a:cxnSpLocks/>
          </p:cNvCxnSpPr>
          <p:nvPr/>
        </p:nvCxnSpPr>
        <p:spPr>
          <a:xfrm>
            <a:off x="7347132" y="3898197"/>
            <a:ext cx="4155008"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0ACC8C0D-1894-3629-5649-35E8A650702B}"/>
              </a:ext>
            </a:extLst>
          </p:cNvPr>
          <p:cNvSpPr txBox="1"/>
          <p:nvPr/>
        </p:nvSpPr>
        <p:spPr>
          <a:xfrm>
            <a:off x="11259113" y="3845663"/>
            <a:ext cx="326297"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x</a:t>
            </a:r>
          </a:p>
        </p:txBody>
      </p:sp>
      <p:sp>
        <p:nvSpPr>
          <p:cNvPr id="41" name="TextBox 40">
            <a:extLst>
              <a:ext uri="{FF2B5EF4-FFF2-40B4-BE49-F238E27FC236}">
                <a16:creationId xmlns:a16="http://schemas.microsoft.com/office/drawing/2014/main" id="{59419B58-AA94-54CB-1721-F909825B85AE}"/>
              </a:ext>
            </a:extLst>
          </p:cNvPr>
          <p:cNvSpPr txBox="1"/>
          <p:nvPr/>
        </p:nvSpPr>
        <p:spPr>
          <a:xfrm>
            <a:off x="8631773" y="1719234"/>
            <a:ext cx="320922"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y</a:t>
            </a:r>
          </a:p>
        </p:txBody>
      </p:sp>
      <p:sp>
        <p:nvSpPr>
          <p:cNvPr id="42" name="TextBox 41">
            <a:extLst>
              <a:ext uri="{FF2B5EF4-FFF2-40B4-BE49-F238E27FC236}">
                <a16:creationId xmlns:a16="http://schemas.microsoft.com/office/drawing/2014/main" id="{CBB1D875-3488-1913-DE76-FF025E7476FD}"/>
              </a:ext>
            </a:extLst>
          </p:cNvPr>
          <p:cNvSpPr txBox="1"/>
          <p:nvPr/>
        </p:nvSpPr>
        <p:spPr>
          <a:xfrm>
            <a:off x="8663842" y="3855038"/>
            <a:ext cx="370614" cy="400110"/>
          </a:xfrm>
          <a:prstGeom prst="rect">
            <a:avLst/>
          </a:prstGeom>
          <a:noFill/>
        </p:spPr>
        <p:txBody>
          <a:bodyPr wrap="squar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O</a:t>
            </a:r>
            <a:endParaRPr lang="vi-VN" sz="2000" i="1" dirty="0">
              <a:solidFill>
                <a:schemeClr val="bg1"/>
              </a:solidFill>
              <a:latin typeface="Times New Roman" panose="02020603050405020304" pitchFamily="18" charset="0"/>
              <a:cs typeface="Times New Roman" panose="02020603050405020304" pitchFamily="18" charset="0"/>
            </a:endParaRPr>
          </a:p>
        </p:txBody>
      </p:sp>
      <p:sp>
        <p:nvSpPr>
          <p:cNvPr id="44" name="Flowchart: Connector 43">
            <a:extLst>
              <a:ext uri="{FF2B5EF4-FFF2-40B4-BE49-F238E27FC236}">
                <a16:creationId xmlns:a16="http://schemas.microsoft.com/office/drawing/2014/main" id="{96821375-E324-1129-F62D-27EB90C108C9}"/>
              </a:ext>
            </a:extLst>
          </p:cNvPr>
          <p:cNvSpPr/>
          <p:nvPr/>
        </p:nvSpPr>
        <p:spPr>
          <a:xfrm>
            <a:off x="8993045" y="3864840"/>
            <a:ext cx="81610" cy="75537"/>
          </a:xfrm>
          <a:prstGeom prst="flowChartConnector">
            <a:avLst/>
          </a:prstGeom>
          <a:solidFill>
            <a:srgbClr val="00B050"/>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6DAAFCF8-888E-4AA8-DE12-1342E5A5ECD7}"/>
              </a:ext>
            </a:extLst>
          </p:cNvPr>
          <p:cNvCxnSpPr>
            <a:cxnSpLocks/>
          </p:cNvCxnSpPr>
          <p:nvPr/>
        </p:nvCxnSpPr>
        <p:spPr>
          <a:xfrm flipH="1">
            <a:off x="7352822" y="3639890"/>
            <a:ext cx="4024667" cy="0"/>
          </a:xfrm>
          <a:prstGeom prst="line">
            <a:avLst/>
          </a:prstGeom>
          <a:ln w="28575">
            <a:solidFill>
              <a:srgbClr val="12E0F6"/>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4EF21060-16CF-D293-E91E-04CEA3126103}"/>
              </a:ext>
            </a:extLst>
          </p:cNvPr>
          <p:cNvCxnSpPr>
            <a:cxnSpLocks/>
          </p:cNvCxnSpPr>
          <p:nvPr/>
        </p:nvCxnSpPr>
        <p:spPr>
          <a:xfrm>
            <a:off x="9579143" y="2152464"/>
            <a:ext cx="8825" cy="3049721"/>
          </a:xfrm>
          <a:prstGeom prst="line">
            <a:avLst/>
          </a:prstGeom>
          <a:ln w="28575">
            <a:solidFill>
              <a:srgbClr val="12E0F6"/>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9688F8B3-AB2E-9669-B16C-CE097C42A35E}"/>
              </a:ext>
            </a:extLst>
          </p:cNvPr>
          <p:cNvCxnSpPr>
            <a:cxnSpLocks/>
          </p:cNvCxnSpPr>
          <p:nvPr/>
        </p:nvCxnSpPr>
        <p:spPr>
          <a:xfrm>
            <a:off x="10107661" y="3842930"/>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65AA80DA-55A7-2A6B-8543-F65929D18F66}"/>
              </a:ext>
            </a:extLst>
          </p:cNvPr>
          <p:cNvCxnSpPr>
            <a:cxnSpLocks/>
          </p:cNvCxnSpPr>
          <p:nvPr/>
        </p:nvCxnSpPr>
        <p:spPr>
          <a:xfrm>
            <a:off x="10638521" y="3845663"/>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ACA571AE-76A3-6C01-6E21-0E1CC41E7E01}"/>
              </a:ext>
            </a:extLst>
          </p:cNvPr>
          <p:cNvCxnSpPr>
            <a:cxnSpLocks/>
          </p:cNvCxnSpPr>
          <p:nvPr/>
        </p:nvCxnSpPr>
        <p:spPr>
          <a:xfrm>
            <a:off x="11110961" y="3841852"/>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D151D315-6D0F-580C-BAD9-CD497CDD5857}"/>
              </a:ext>
            </a:extLst>
          </p:cNvPr>
          <p:cNvCxnSpPr>
            <a:cxnSpLocks/>
          </p:cNvCxnSpPr>
          <p:nvPr/>
        </p:nvCxnSpPr>
        <p:spPr>
          <a:xfrm>
            <a:off x="8497301" y="3838043"/>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0E4AF7E1-863A-D2DA-E77E-F761DA107C75}"/>
              </a:ext>
            </a:extLst>
          </p:cNvPr>
          <p:cNvCxnSpPr>
            <a:cxnSpLocks/>
          </p:cNvCxnSpPr>
          <p:nvPr/>
        </p:nvCxnSpPr>
        <p:spPr>
          <a:xfrm>
            <a:off x="7986761" y="3838043"/>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9335A2D7-81AD-8E6D-5E01-FDD3A2468D34}"/>
              </a:ext>
            </a:extLst>
          </p:cNvPr>
          <p:cNvCxnSpPr>
            <a:cxnSpLocks/>
          </p:cNvCxnSpPr>
          <p:nvPr/>
        </p:nvCxnSpPr>
        <p:spPr>
          <a:xfrm>
            <a:off x="7476221" y="3838043"/>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6EBD310A-528B-7437-4EB2-755C27D79E5D}"/>
              </a:ext>
            </a:extLst>
          </p:cNvPr>
          <p:cNvCxnSpPr>
            <a:cxnSpLocks/>
          </p:cNvCxnSpPr>
          <p:nvPr/>
        </p:nvCxnSpPr>
        <p:spPr>
          <a:xfrm flipH="1">
            <a:off x="8970515" y="3333510"/>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35D6CDFE-5200-891B-2103-1B6FD6713931}"/>
              </a:ext>
            </a:extLst>
          </p:cNvPr>
          <p:cNvCxnSpPr>
            <a:cxnSpLocks/>
          </p:cNvCxnSpPr>
          <p:nvPr/>
        </p:nvCxnSpPr>
        <p:spPr>
          <a:xfrm flipH="1">
            <a:off x="8975595" y="2810270"/>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FD76012A-8263-AD91-4738-748D93252731}"/>
              </a:ext>
            </a:extLst>
          </p:cNvPr>
          <p:cNvCxnSpPr>
            <a:cxnSpLocks/>
          </p:cNvCxnSpPr>
          <p:nvPr/>
        </p:nvCxnSpPr>
        <p:spPr>
          <a:xfrm flipH="1">
            <a:off x="8975595" y="2307350"/>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00ECB1DA-F452-EC1A-00D3-A17FB2B32876}"/>
              </a:ext>
            </a:extLst>
          </p:cNvPr>
          <p:cNvCxnSpPr>
            <a:cxnSpLocks/>
          </p:cNvCxnSpPr>
          <p:nvPr/>
        </p:nvCxnSpPr>
        <p:spPr>
          <a:xfrm flipH="1">
            <a:off x="8970515" y="4446030"/>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8A83F732-0C62-BC14-24CE-1EB2DA43F4AC}"/>
              </a:ext>
            </a:extLst>
          </p:cNvPr>
          <p:cNvCxnSpPr>
            <a:cxnSpLocks/>
          </p:cNvCxnSpPr>
          <p:nvPr/>
        </p:nvCxnSpPr>
        <p:spPr>
          <a:xfrm flipH="1">
            <a:off x="8970515" y="5009910"/>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0E2C550B-F5E1-F13C-7747-2E07A37D190D}"/>
                  </a:ext>
                </a:extLst>
              </p:cNvPr>
              <p:cNvSpPr txBox="1"/>
              <p:nvPr/>
            </p:nvSpPr>
            <p:spPr>
              <a:xfrm>
                <a:off x="7206014" y="3127852"/>
                <a:ext cx="99457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1800" b="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180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m:t>
                      </m:r>
                      <m:r>
                        <a:rPr lang="vi-VN" sz="1800" b="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1</m:t>
                      </m:r>
                    </m:oMath>
                  </m:oMathPara>
                </a14:m>
                <a:endParaRPr lang="vi-VN" i="1" dirty="0">
                  <a:solidFill>
                    <a:srgbClr val="12E0F6"/>
                  </a:solidFill>
                </a:endParaRPr>
              </a:p>
            </p:txBody>
          </p:sp>
        </mc:Choice>
        <mc:Fallback xmlns="">
          <p:sp>
            <p:nvSpPr>
              <p:cNvPr id="85" name="TextBox 84">
                <a:extLst>
                  <a:ext uri="{FF2B5EF4-FFF2-40B4-BE49-F238E27FC236}">
                    <a16:creationId xmlns:a16="http://schemas.microsoft.com/office/drawing/2014/main" id="{0E2C550B-F5E1-F13C-7747-2E07A37D190D}"/>
                  </a:ext>
                </a:extLst>
              </p:cNvPr>
              <p:cNvSpPr txBox="1">
                <a:spLocks noRot="1" noChangeAspect="1" noMove="1" noResize="1" noEditPoints="1" noAdjustHandles="1" noChangeArrowheads="1" noChangeShapeType="1" noTextEdit="1"/>
              </p:cNvSpPr>
              <p:nvPr/>
            </p:nvSpPr>
            <p:spPr>
              <a:xfrm>
                <a:off x="7206014" y="3127852"/>
                <a:ext cx="994570" cy="369332"/>
              </a:xfrm>
              <a:prstGeom prst="rect">
                <a:avLst/>
              </a:prstGeom>
              <a:blipFill>
                <a:blip r:embed="rId3"/>
                <a:stretch>
                  <a:fillRect b="-8197"/>
                </a:stretch>
              </a:blipFill>
            </p:spPr>
            <p:txBody>
              <a:bodyPr/>
              <a:lstStyle/>
              <a:p>
                <a:r>
                  <a:rPr lang="vi-VN">
                    <a:noFill/>
                  </a:rPr>
                  <a:t> </a:t>
                </a:r>
              </a:p>
            </p:txBody>
          </p:sp>
        </mc:Fallback>
      </mc:AlternateContent>
      <p:sp>
        <p:nvSpPr>
          <p:cNvPr id="86" name="TextBox 85">
            <a:extLst>
              <a:ext uri="{FF2B5EF4-FFF2-40B4-BE49-F238E27FC236}">
                <a16:creationId xmlns:a16="http://schemas.microsoft.com/office/drawing/2014/main" id="{DE0FA836-AFC1-ABEB-9DAF-DA5C41BD1B60}"/>
              </a:ext>
            </a:extLst>
          </p:cNvPr>
          <p:cNvSpPr txBox="1"/>
          <p:nvPr/>
        </p:nvSpPr>
        <p:spPr>
          <a:xfrm>
            <a:off x="8738855" y="3584733"/>
            <a:ext cx="300082" cy="369332"/>
          </a:xfrm>
          <a:prstGeom prst="rect">
            <a:avLst/>
          </a:prstGeom>
          <a:noFill/>
        </p:spPr>
        <p:txBody>
          <a:bodyPr wrap="none" rtlCol="0">
            <a:spAutoFit/>
          </a:bodyPr>
          <a:lstStyle/>
          <a:p>
            <a:r>
              <a:rPr lang="vi-VN" dirty="0">
                <a:solidFill>
                  <a:schemeClr val="bg1"/>
                </a:solidFill>
                <a:latin typeface="+mj-lt"/>
              </a:rPr>
              <a:t>1</a:t>
            </a:r>
          </a:p>
        </p:txBody>
      </p:sp>
      <p:sp>
        <p:nvSpPr>
          <p:cNvPr id="94" name="TextBox 93">
            <a:extLst>
              <a:ext uri="{FF2B5EF4-FFF2-40B4-BE49-F238E27FC236}">
                <a16:creationId xmlns:a16="http://schemas.microsoft.com/office/drawing/2014/main" id="{3F4B16FC-0860-E165-CF36-52616E37A35E}"/>
              </a:ext>
            </a:extLst>
          </p:cNvPr>
          <p:cNvSpPr txBox="1"/>
          <p:nvPr/>
        </p:nvSpPr>
        <p:spPr>
          <a:xfrm>
            <a:off x="9542150" y="3915791"/>
            <a:ext cx="300082" cy="369332"/>
          </a:xfrm>
          <a:prstGeom prst="rect">
            <a:avLst/>
          </a:prstGeom>
          <a:noFill/>
        </p:spPr>
        <p:txBody>
          <a:bodyPr wrap="none" rtlCol="0">
            <a:spAutoFit/>
          </a:bodyPr>
          <a:lstStyle/>
          <a:p>
            <a:r>
              <a:rPr lang="vi-VN" dirty="0">
                <a:solidFill>
                  <a:schemeClr val="bg1"/>
                </a:solidFill>
                <a:latin typeface="+mj-lt"/>
              </a:rPr>
              <a:t>2</a:t>
            </a:r>
          </a:p>
        </p:txBody>
      </p:sp>
      <p:sp>
        <p:nvSpPr>
          <p:cNvPr id="95" name="TextBox 94">
            <a:extLst>
              <a:ext uri="{FF2B5EF4-FFF2-40B4-BE49-F238E27FC236}">
                <a16:creationId xmlns:a16="http://schemas.microsoft.com/office/drawing/2014/main" id="{42D4847A-F7B8-0FA6-793E-08500BEE72FC}"/>
              </a:ext>
            </a:extLst>
          </p:cNvPr>
          <p:cNvSpPr txBox="1"/>
          <p:nvPr/>
        </p:nvSpPr>
        <p:spPr>
          <a:xfrm>
            <a:off x="9946109" y="3922552"/>
            <a:ext cx="300082" cy="369332"/>
          </a:xfrm>
          <a:prstGeom prst="rect">
            <a:avLst/>
          </a:prstGeom>
          <a:noFill/>
        </p:spPr>
        <p:txBody>
          <a:bodyPr wrap="none" rtlCol="0">
            <a:spAutoFit/>
          </a:bodyPr>
          <a:lstStyle/>
          <a:p>
            <a:r>
              <a:rPr lang="vi-VN" dirty="0">
                <a:solidFill>
                  <a:schemeClr val="bg1"/>
                </a:solidFill>
                <a:latin typeface="+mj-lt"/>
              </a:rPr>
              <a:t>4</a:t>
            </a:r>
          </a:p>
        </p:txBody>
      </p:sp>
      <p:sp>
        <p:nvSpPr>
          <p:cNvPr id="97" name="TextBox 96">
            <a:extLst>
              <a:ext uri="{FF2B5EF4-FFF2-40B4-BE49-F238E27FC236}">
                <a16:creationId xmlns:a16="http://schemas.microsoft.com/office/drawing/2014/main" id="{28F485AA-533E-D32F-24DE-7BBF2DE5F563}"/>
              </a:ext>
            </a:extLst>
          </p:cNvPr>
          <p:cNvSpPr txBox="1"/>
          <p:nvPr/>
        </p:nvSpPr>
        <p:spPr>
          <a:xfrm>
            <a:off x="10492788" y="3915791"/>
            <a:ext cx="300082" cy="369332"/>
          </a:xfrm>
          <a:prstGeom prst="rect">
            <a:avLst/>
          </a:prstGeom>
          <a:noFill/>
        </p:spPr>
        <p:txBody>
          <a:bodyPr wrap="none" rtlCol="0">
            <a:spAutoFit/>
          </a:bodyPr>
          <a:lstStyle/>
          <a:p>
            <a:r>
              <a:rPr lang="vi-VN" dirty="0">
                <a:solidFill>
                  <a:schemeClr val="bg1"/>
                </a:solidFill>
                <a:latin typeface="+mj-lt"/>
              </a:rPr>
              <a:t>6</a:t>
            </a:r>
          </a:p>
        </p:txBody>
      </p:sp>
      <p:sp>
        <p:nvSpPr>
          <p:cNvPr id="118" name="TextBox 117">
            <a:extLst>
              <a:ext uri="{FF2B5EF4-FFF2-40B4-BE49-F238E27FC236}">
                <a16:creationId xmlns:a16="http://schemas.microsoft.com/office/drawing/2014/main" id="{4731CD14-7E58-2B85-379F-8937616270C6}"/>
              </a:ext>
            </a:extLst>
          </p:cNvPr>
          <p:cNvSpPr txBox="1"/>
          <p:nvPr/>
        </p:nvSpPr>
        <p:spPr>
          <a:xfrm>
            <a:off x="10946289" y="3913801"/>
            <a:ext cx="300082" cy="369332"/>
          </a:xfrm>
          <a:prstGeom prst="rect">
            <a:avLst/>
          </a:prstGeom>
          <a:noFill/>
        </p:spPr>
        <p:txBody>
          <a:bodyPr wrap="none" rtlCol="0">
            <a:spAutoFit/>
          </a:bodyPr>
          <a:lstStyle/>
          <a:p>
            <a:r>
              <a:rPr lang="vi-VN" dirty="0">
                <a:solidFill>
                  <a:schemeClr val="bg1"/>
                </a:solidFill>
                <a:latin typeface="+mj-lt"/>
              </a:rPr>
              <a:t>8</a:t>
            </a:r>
          </a:p>
        </p:txBody>
      </p:sp>
      <p:sp>
        <p:nvSpPr>
          <p:cNvPr id="122" name="TextBox 121">
            <a:extLst>
              <a:ext uri="{FF2B5EF4-FFF2-40B4-BE49-F238E27FC236}">
                <a16:creationId xmlns:a16="http://schemas.microsoft.com/office/drawing/2014/main" id="{40F03F25-B3CE-9B48-56BD-1CB5CEDB655D}"/>
              </a:ext>
            </a:extLst>
          </p:cNvPr>
          <p:cNvSpPr txBox="1"/>
          <p:nvPr/>
        </p:nvSpPr>
        <p:spPr>
          <a:xfrm>
            <a:off x="8735619" y="3142302"/>
            <a:ext cx="300082" cy="369332"/>
          </a:xfrm>
          <a:prstGeom prst="rect">
            <a:avLst/>
          </a:prstGeom>
          <a:noFill/>
        </p:spPr>
        <p:txBody>
          <a:bodyPr wrap="none" rtlCol="0">
            <a:spAutoFit/>
          </a:bodyPr>
          <a:lstStyle/>
          <a:p>
            <a:r>
              <a:rPr lang="vi-VN" dirty="0">
                <a:solidFill>
                  <a:schemeClr val="bg1"/>
                </a:solidFill>
                <a:latin typeface="+mj-lt"/>
              </a:rPr>
              <a:t>2</a:t>
            </a:r>
          </a:p>
        </p:txBody>
      </p:sp>
      <p:sp>
        <p:nvSpPr>
          <p:cNvPr id="123" name="TextBox 122">
            <a:extLst>
              <a:ext uri="{FF2B5EF4-FFF2-40B4-BE49-F238E27FC236}">
                <a16:creationId xmlns:a16="http://schemas.microsoft.com/office/drawing/2014/main" id="{1031E884-6E63-C383-C3AA-E0F617267F2C}"/>
              </a:ext>
            </a:extLst>
          </p:cNvPr>
          <p:cNvSpPr txBox="1"/>
          <p:nvPr/>
        </p:nvSpPr>
        <p:spPr>
          <a:xfrm>
            <a:off x="8733768" y="2636957"/>
            <a:ext cx="300082" cy="369332"/>
          </a:xfrm>
          <a:prstGeom prst="rect">
            <a:avLst/>
          </a:prstGeom>
          <a:noFill/>
        </p:spPr>
        <p:txBody>
          <a:bodyPr wrap="none" rtlCol="0">
            <a:spAutoFit/>
          </a:bodyPr>
          <a:lstStyle/>
          <a:p>
            <a:r>
              <a:rPr lang="vi-VN" dirty="0">
                <a:solidFill>
                  <a:schemeClr val="bg1"/>
                </a:solidFill>
                <a:latin typeface="+mj-lt"/>
              </a:rPr>
              <a:t>4</a:t>
            </a:r>
          </a:p>
        </p:txBody>
      </p:sp>
      <p:sp>
        <p:nvSpPr>
          <p:cNvPr id="125" name="TextBox 124">
            <a:extLst>
              <a:ext uri="{FF2B5EF4-FFF2-40B4-BE49-F238E27FC236}">
                <a16:creationId xmlns:a16="http://schemas.microsoft.com/office/drawing/2014/main" id="{5A293629-AB04-CC30-432B-AE2CE59950FE}"/>
              </a:ext>
            </a:extLst>
          </p:cNvPr>
          <p:cNvSpPr txBox="1"/>
          <p:nvPr/>
        </p:nvSpPr>
        <p:spPr>
          <a:xfrm>
            <a:off x="8733768" y="2105362"/>
            <a:ext cx="300082" cy="369332"/>
          </a:xfrm>
          <a:prstGeom prst="rect">
            <a:avLst/>
          </a:prstGeom>
          <a:noFill/>
        </p:spPr>
        <p:txBody>
          <a:bodyPr wrap="none" rtlCol="0">
            <a:spAutoFit/>
          </a:bodyPr>
          <a:lstStyle/>
          <a:p>
            <a:r>
              <a:rPr lang="vi-VN" dirty="0">
                <a:solidFill>
                  <a:schemeClr val="bg1"/>
                </a:solidFill>
                <a:latin typeface="+mj-lt"/>
              </a:rPr>
              <a:t>6</a:t>
            </a:r>
          </a:p>
        </p:txBody>
      </p:sp>
      <p:sp>
        <p:nvSpPr>
          <p:cNvPr id="126" name="TextBox 125">
            <a:extLst>
              <a:ext uri="{FF2B5EF4-FFF2-40B4-BE49-F238E27FC236}">
                <a16:creationId xmlns:a16="http://schemas.microsoft.com/office/drawing/2014/main" id="{076454FB-AEA9-66AD-4081-5F86FC50A3B3}"/>
              </a:ext>
            </a:extLst>
          </p:cNvPr>
          <p:cNvSpPr txBox="1"/>
          <p:nvPr/>
        </p:nvSpPr>
        <p:spPr>
          <a:xfrm>
            <a:off x="8676655" y="4242892"/>
            <a:ext cx="377026" cy="369332"/>
          </a:xfrm>
          <a:prstGeom prst="rect">
            <a:avLst/>
          </a:prstGeom>
          <a:noFill/>
        </p:spPr>
        <p:txBody>
          <a:bodyPr wrap="none" rtlCol="0">
            <a:spAutoFit/>
          </a:bodyPr>
          <a:lstStyle/>
          <a:p>
            <a:r>
              <a:rPr lang="vi-VN" dirty="0">
                <a:solidFill>
                  <a:schemeClr val="bg1"/>
                </a:solidFill>
                <a:latin typeface="+mj-lt"/>
              </a:rPr>
              <a:t>-2</a:t>
            </a:r>
          </a:p>
        </p:txBody>
      </p:sp>
      <p:sp>
        <p:nvSpPr>
          <p:cNvPr id="127" name="TextBox 126">
            <a:extLst>
              <a:ext uri="{FF2B5EF4-FFF2-40B4-BE49-F238E27FC236}">
                <a16:creationId xmlns:a16="http://schemas.microsoft.com/office/drawing/2014/main" id="{50329B71-47A6-A676-EA18-E22E8C7424F7}"/>
              </a:ext>
            </a:extLst>
          </p:cNvPr>
          <p:cNvSpPr txBox="1"/>
          <p:nvPr/>
        </p:nvSpPr>
        <p:spPr>
          <a:xfrm>
            <a:off x="8659679" y="4808400"/>
            <a:ext cx="377026" cy="369332"/>
          </a:xfrm>
          <a:prstGeom prst="rect">
            <a:avLst/>
          </a:prstGeom>
          <a:noFill/>
        </p:spPr>
        <p:txBody>
          <a:bodyPr wrap="none" rtlCol="0">
            <a:spAutoFit/>
          </a:bodyPr>
          <a:lstStyle/>
          <a:p>
            <a:r>
              <a:rPr lang="vi-VN" dirty="0">
                <a:solidFill>
                  <a:schemeClr val="bg1"/>
                </a:solidFill>
                <a:latin typeface="+mj-lt"/>
              </a:rPr>
              <a:t>-4</a:t>
            </a:r>
          </a:p>
        </p:txBody>
      </p:sp>
      <p:sp>
        <p:nvSpPr>
          <p:cNvPr id="128" name="TextBox 127">
            <a:extLst>
              <a:ext uri="{FF2B5EF4-FFF2-40B4-BE49-F238E27FC236}">
                <a16:creationId xmlns:a16="http://schemas.microsoft.com/office/drawing/2014/main" id="{C9F7D455-A2A9-0033-E32E-D0B9A448B67D}"/>
              </a:ext>
            </a:extLst>
          </p:cNvPr>
          <p:cNvSpPr txBox="1"/>
          <p:nvPr/>
        </p:nvSpPr>
        <p:spPr>
          <a:xfrm>
            <a:off x="8272243" y="3903878"/>
            <a:ext cx="377026" cy="369332"/>
          </a:xfrm>
          <a:prstGeom prst="rect">
            <a:avLst/>
          </a:prstGeom>
          <a:noFill/>
        </p:spPr>
        <p:txBody>
          <a:bodyPr wrap="none" rtlCol="0">
            <a:spAutoFit/>
          </a:bodyPr>
          <a:lstStyle/>
          <a:p>
            <a:r>
              <a:rPr lang="vi-VN" dirty="0">
                <a:solidFill>
                  <a:schemeClr val="bg1"/>
                </a:solidFill>
                <a:latin typeface="+mj-lt"/>
              </a:rPr>
              <a:t>-2</a:t>
            </a:r>
          </a:p>
        </p:txBody>
      </p:sp>
      <p:sp>
        <p:nvSpPr>
          <p:cNvPr id="129" name="TextBox 128">
            <a:extLst>
              <a:ext uri="{FF2B5EF4-FFF2-40B4-BE49-F238E27FC236}">
                <a16:creationId xmlns:a16="http://schemas.microsoft.com/office/drawing/2014/main" id="{73DEE2C0-2CA7-4E25-EE67-7226626F6F0C}"/>
              </a:ext>
            </a:extLst>
          </p:cNvPr>
          <p:cNvSpPr txBox="1"/>
          <p:nvPr/>
        </p:nvSpPr>
        <p:spPr>
          <a:xfrm>
            <a:off x="7760148" y="3924286"/>
            <a:ext cx="377026" cy="369332"/>
          </a:xfrm>
          <a:prstGeom prst="rect">
            <a:avLst/>
          </a:prstGeom>
          <a:noFill/>
        </p:spPr>
        <p:txBody>
          <a:bodyPr wrap="none" rtlCol="0">
            <a:spAutoFit/>
          </a:bodyPr>
          <a:lstStyle/>
          <a:p>
            <a:r>
              <a:rPr lang="vi-VN" dirty="0">
                <a:solidFill>
                  <a:schemeClr val="bg1"/>
                </a:solidFill>
                <a:latin typeface="+mj-lt"/>
              </a:rPr>
              <a:t>-4</a:t>
            </a:r>
          </a:p>
        </p:txBody>
      </p:sp>
      <p:sp>
        <p:nvSpPr>
          <p:cNvPr id="130" name="TextBox 129">
            <a:extLst>
              <a:ext uri="{FF2B5EF4-FFF2-40B4-BE49-F238E27FC236}">
                <a16:creationId xmlns:a16="http://schemas.microsoft.com/office/drawing/2014/main" id="{750DCB31-2007-0231-B414-0074C7EEAF9E}"/>
              </a:ext>
            </a:extLst>
          </p:cNvPr>
          <p:cNvSpPr txBox="1"/>
          <p:nvPr/>
        </p:nvSpPr>
        <p:spPr>
          <a:xfrm>
            <a:off x="7250408" y="3913801"/>
            <a:ext cx="377026" cy="369332"/>
          </a:xfrm>
          <a:prstGeom prst="rect">
            <a:avLst/>
          </a:prstGeom>
          <a:noFill/>
        </p:spPr>
        <p:txBody>
          <a:bodyPr wrap="none" rtlCol="0">
            <a:spAutoFit/>
          </a:bodyPr>
          <a:lstStyle/>
          <a:p>
            <a:r>
              <a:rPr lang="vi-VN" dirty="0">
                <a:solidFill>
                  <a:schemeClr val="bg1"/>
                </a:solidFill>
                <a:latin typeface="+mj-lt"/>
              </a:rPr>
              <a:t>-6</a:t>
            </a:r>
          </a:p>
        </p:txBody>
      </p:sp>
      <mc:AlternateContent xmlns:mc="http://schemas.openxmlformats.org/markup-compatibility/2006" xmlns:a14="http://schemas.microsoft.com/office/drawing/2010/main">
        <mc:Choice Requires="a14">
          <p:sp>
            <p:nvSpPr>
              <p:cNvPr id="131" name="TextBox 130">
                <a:extLst>
                  <a:ext uri="{FF2B5EF4-FFF2-40B4-BE49-F238E27FC236}">
                    <a16:creationId xmlns:a16="http://schemas.microsoft.com/office/drawing/2014/main" id="{B6DAF540-D211-E3C5-F77C-14AC88D1DA31}"/>
                  </a:ext>
                </a:extLst>
              </p:cNvPr>
              <p:cNvSpPr txBox="1"/>
              <p:nvPr/>
            </p:nvSpPr>
            <p:spPr>
              <a:xfrm>
                <a:off x="9188258" y="3280424"/>
                <a:ext cx="99457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1800" b="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𝐼</m:t>
                      </m:r>
                    </m:oMath>
                  </m:oMathPara>
                </a14:m>
                <a:endParaRPr lang="vi-VN" i="1" dirty="0">
                  <a:solidFill>
                    <a:srgbClr val="12E0F6"/>
                  </a:solidFill>
                </a:endParaRPr>
              </a:p>
            </p:txBody>
          </p:sp>
        </mc:Choice>
        <mc:Fallback xmlns="">
          <p:sp>
            <p:nvSpPr>
              <p:cNvPr id="131" name="TextBox 130">
                <a:extLst>
                  <a:ext uri="{FF2B5EF4-FFF2-40B4-BE49-F238E27FC236}">
                    <a16:creationId xmlns:a16="http://schemas.microsoft.com/office/drawing/2014/main" id="{B6DAF540-D211-E3C5-F77C-14AC88D1DA31}"/>
                  </a:ext>
                </a:extLst>
              </p:cNvPr>
              <p:cNvSpPr txBox="1">
                <a:spLocks noRot="1" noChangeAspect="1" noMove="1" noResize="1" noEditPoints="1" noAdjustHandles="1" noChangeArrowheads="1" noChangeShapeType="1" noTextEdit="1"/>
              </p:cNvSpPr>
              <p:nvPr/>
            </p:nvSpPr>
            <p:spPr>
              <a:xfrm>
                <a:off x="9188258" y="3280424"/>
                <a:ext cx="994570" cy="369332"/>
              </a:xfrm>
              <a:prstGeom prst="rect">
                <a:avLst/>
              </a:prstGeom>
              <a:blipFill>
                <a:blip r:embed="rId4"/>
                <a:stretch>
                  <a:fillRect/>
                </a:stretch>
              </a:blipFill>
            </p:spPr>
            <p:txBody>
              <a:bodyPr/>
              <a:lstStyle/>
              <a:p>
                <a:r>
                  <a:rPr lang="vi-VN">
                    <a:noFill/>
                  </a:rPr>
                  <a:t> </a:t>
                </a:r>
              </a:p>
            </p:txBody>
          </p:sp>
        </mc:Fallback>
      </mc:AlternateContent>
      <p:sp>
        <p:nvSpPr>
          <p:cNvPr id="133" name="Flowchart: Connector 132">
            <a:extLst>
              <a:ext uri="{FF2B5EF4-FFF2-40B4-BE49-F238E27FC236}">
                <a16:creationId xmlns:a16="http://schemas.microsoft.com/office/drawing/2014/main" id="{D962F419-4C66-EFC7-57B1-C771F095C436}"/>
              </a:ext>
            </a:extLst>
          </p:cNvPr>
          <p:cNvSpPr/>
          <p:nvPr/>
        </p:nvSpPr>
        <p:spPr>
          <a:xfrm>
            <a:off x="9546246" y="3601687"/>
            <a:ext cx="81610" cy="75537"/>
          </a:xfrm>
          <a:prstGeom prst="flowChartConnector">
            <a:avLst/>
          </a:prstGeom>
          <a:solidFill>
            <a:schemeClr val="accent2"/>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D6A8A9D-6DD6-F645-7D4A-B76C1432D7C4}"/>
              </a:ext>
            </a:extLst>
          </p:cNvPr>
          <p:cNvSpPr txBox="1"/>
          <p:nvPr/>
        </p:nvSpPr>
        <p:spPr>
          <a:xfrm>
            <a:off x="79710" y="1013347"/>
            <a:ext cx="3012054"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a) Hàm số phân thức</a:t>
            </a: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E232FD9F-D6C4-41EA-C08C-B662D2B3DA2E}"/>
                  </a:ext>
                </a:extLst>
              </p:cNvPr>
              <p:cNvSpPr txBox="1"/>
              <p:nvPr/>
            </p:nvSpPr>
            <p:spPr>
              <a:xfrm>
                <a:off x="2744039" y="736581"/>
                <a:ext cx="4461975" cy="951864"/>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𝑎𝑥</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𝑏</m:t>
                          </m:r>
                        </m:num>
                        <m:den>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𝑐𝑥</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𝑑</m:t>
                          </m:r>
                        </m:den>
                      </m:f>
                      <m:r>
                        <a:rPr lang="vi-VN" sz="240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𝑐</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𝑎𝑑</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𝑏𝑐</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kern="100" dirty="0">
                  <a:solidFill>
                    <a:srgbClr val="FFFF00"/>
                  </a:solidFill>
                  <a:effectLst/>
                  <a:latin typeface="+mj-lt"/>
                  <a:ea typeface="Arial" panose="020B0604020202020204" pitchFamily="34" charset="0"/>
                  <a:cs typeface="Times New Roman" panose="02020603050405020304" pitchFamily="18" charset="0"/>
                </a:endParaRPr>
              </a:p>
            </p:txBody>
          </p:sp>
        </mc:Choice>
        <mc:Fallback xmlns="">
          <p:sp>
            <p:nvSpPr>
              <p:cNvPr id="21" name="TextBox 20">
                <a:extLst>
                  <a:ext uri="{FF2B5EF4-FFF2-40B4-BE49-F238E27FC236}">
                    <a16:creationId xmlns:a16="http://schemas.microsoft.com/office/drawing/2014/main" id="{E232FD9F-D6C4-41EA-C08C-B662D2B3DA2E}"/>
                  </a:ext>
                </a:extLst>
              </p:cNvPr>
              <p:cNvSpPr txBox="1">
                <a:spLocks noRot="1" noChangeAspect="1" noMove="1" noResize="1" noEditPoints="1" noAdjustHandles="1" noChangeArrowheads="1" noChangeShapeType="1" noTextEdit="1"/>
              </p:cNvSpPr>
              <p:nvPr/>
            </p:nvSpPr>
            <p:spPr>
              <a:xfrm>
                <a:off x="2744039" y="736581"/>
                <a:ext cx="4461975" cy="951864"/>
              </a:xfrm>
              <a:prstGeom prst="rect">
                <a:avLst/>
              </a:prstGeom>
              <a:blipFill>
                <a:blip r:embed="rId5"/>
                <a:stretch>
                  <a:fillRect/>
                </a:stretch>
              </a:blipFill>
            </p:spPr>
            <p:txBody>
              <a:bodyPr/>
              <a:lstStyle/>
              <a:p>
                <a:r>
                  <a:rPr lang="vi-VN">
                    <a:noFill/>
                  </a:rPr>
                  <a:t> </a:t>
                </a:r>
              </a:p>
            </p:txBody>
          </p:sp>
        </mc:Fallback>
      </mc:AlternateContent>
      <p:sp>
        <p:nvSpPr>
          <p:cNvPr id="10" name="Rectangle: Rounded Corners 9">
            <a:extLst>
              <a:ext uri="{FF2B5EF4-FFF2-40B4-BE49-F238E27FC236}">
                <a16:creationId xmlns:a16="http://schemas.microsoft.com/office/drawing/2014/main" id="{0E8C30E7-5874-1093-8913-6762AA63AD11}"/>
              </a:ext>
            </a:extLst>
          </p:cNvPr>
          <p:cNvSpPr/>
          <p:nvPr/>
        </p:nvSpPr>
        <p:spPr>
          <a:xfrm>
            <a:off x="371737" y="2107496"/>
            <a:ext cx="6511413" cy="3267063"/>
          </a:xfrm>
          <a:prstGeom prst="roundRect">
            <a:avLst/>
          </a:prstGeom>
          <a:solidFill>
            <a:srgbClr val="2E7990"/>
          </a:solid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70523748-9B97-4FEA-43F2-F2F872BCB436}"/>
              </a:ext>
            </a:extLst>
          </p:cNvPr>
          <p:cNvSpPr txBox="1"/>
          <p:nvPr/>
        </p:nvSpPr>
        <p:spPr>
          <a:xfrm>
            <a:off x="472802" y="2137502"/>
            <a:ext cx="1468587" cy="461665"/>
          </a:xfrm>
          <a:prstGeom prst="rect">
            <a:avLst/>
          </a:prstGeom>
          <a:noFill/>
        </p:spPr>
        <p:txBody>
          <a:bodyPr wrap="square">
            <a:spAutoFit/>
          </a:bodyPr>
          <a:lstStyle/>
          <a:p>
            <a:r>
              <a:rPr lang="vi-VN" sz="2400" b="1" dirty="0">
                <a:solidFill>
                  <a:schemeClr val="accent2"/>
                </a:solidFill>
                <a:effectLst/>
                <a:latin typeface="+mj-lt"/>
                <a:ea typeface="Arial" panose="020B0604020202020204" pitchFamily="34" charset="0"/>
                <a:cs typeface="Times New Roman" panose="02020603050405020304" pitchFamily="18" charset="0"/>
              </a:rPr>
              <a:t>Chú ý.</a:t>
            </a:r>
            <a:r>
              <a:rPr lang="vi-VN" sz="2400" dirty="0">
                <a:solidFill>
                  <a:schemeClr val="accent2"/>
                </a:solidFill>
                <a:effectLst/>
                <a:latin typeface="+mj-lt"/>
                <a:ea typeface="Arial" panose="020B0604020202020204" pitchFamily="34" charset="0"/>
                <a:cs typeface="Times New Roman" panose="02020603050405020304" pitchFamily="18" charset="0"/>
              </a:rPr>
              <a:t> </a:t>
            </a:r>
            <a:endParaRPr lang="vi-VN" sz="2400" dirty="0">
              <a:solidFill>
                <a:schemeClr val="accent2"/>
              </a:solidFill>
              <a:latin typeface="+mj-lt"/>
            </a:endParaRPr>
          </a:p>
        </p:txBody>
      </p:sp>
      <p:sp>
        <p:nvSpPr>
          <p:cNvPr id="17" name="TextBox 16">
            <a:extLst>
              <a:ext uri="{FF2B5EF4-FFF2-40B4-BE49-F238E27FC236}">
                <a16:creationId xmlns:a16="http://schemas.microsoft.com/office/drawing/2014/main" id="{B5BD8938-E65F-CD3E-78C5-6C422ADFB11B}"/>
              </a:ext>
            </a:extLst>
          </p:cNvPr>
          <p:cNvSpPr txBox="1"/>
          <p:nvPr/>
        </p:nvSpPr>
        <p:spPr>
          <a:xfrm>
            <a:off x="380622" y="4148000"/>
            <a:ext cx="6104658" cy="853952"/>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Nhận giao điểm của tiệm cận đứng và tiệm cận ngang làm tâm đối xứng;</a:t>
            </a:r>
          </a:p>
        </p:txBody>
      </p:sp>
      <p:sp>
        <p:nvSpPr>
          <p:cNvPr id="24" name="TextBox 23">
            <a:extLst>
              <a:ext uri="{FF2B5EF4-FFF2-40B4-BE49-F238E27FC236}">
                <a16:creationId xmlns:a16="http://schemas.microsoft.com/office/drawing/2014/main" id="{1CA52A92-4B97-D2AD-54F2-9B60F599D409}"/>
              </a:ext>
            </a:extLst>
          </p:cNvPr>
          <p:cNvSpPr txBox="1"/>
          <p:nvPr/>
        </p:nvSpPr>
        <p:spPr>
          <a:xfrm>
            <a:off x="410902" y="3294847"/>
            <a:ext cx="6104658" cy="856068"/>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Nhận hai đường phân giác của các góc tạo bởi hai đường tiệm cận này làm các trục đối xứng.</a:t>
            </a:r>
          </a:p>
        </p:txBody>
      </p:sp>
      <p:sp>
        <p:nvSpPr>
          <p:cNvPr id="28" name="TextBox 27">
            <a:extLst>
              <a:ext uri="{FF2B5EF4-FFF2-40B4-BE49-F238E27FC236}">
                <a16:creationId xmlns:a16="http://schemas.microsoft.com/office/drawing/2014/main" id="{06EB7EC0-010F-BAFD-7797-D60E89896C3C}"/>
              </a:ext>
            </a:extLst>
          </p:cNvPr>
          <p:cNvSpPr txBox="1"/>
          <p:nvPr/>
        </p:nvSpPr>
        <p:spPr>
          <a:xfrm>
            <a:off x="1468132" y="2142210"/>
            <a:ext cx="4080613" cy="461665"/>
          </a:xfrm>
          <a:prstGeom prst="rect">
            <a:avLst/>
          </a:prstGeom>
          <a:noFill/>
        </p:spPr>
        <p:txBody>
          <a:bodyPr wrap="square">
            <a:spAutoFit/>
          </a:bodyPr>
          <a:lstStyle/>
          <a:p>
            <a:r>
              <a:rPr lang="vi-VN" sz="2400" dirty="0">
                <a:solidFill>
                  <a:schemeClr val="bg1"/>
                </a:solidFill>
                <a:effectLst/>
                <a:latin typeface="+mj-lt"/>
                <a:ea typeface="Arial" panose="020B0604020202020204" pitchFamily="34" charset="0"/>
                <a:cs typeface="Times New Roman" panose="02020603050405020304" pitchFamily="18" charset="0"/>
              </a:rPr>
              <a:t>Đồ thị của hàm số phân thức</a:t>
            </a:r>
            <a:endParaRPr lang="vi-VN" sz="2400" dirty="0">
              <a:solidFill>
                <a:schemeClr val="bg1"/>
              </a:solidFill>
              <a:latin typeface="+mj-lt"/>
            </a:endParaRP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21948ECC-6DE1-3A86-04AC-779881FF3103}"/>
                  </a:ext>
                </a:extLst>
              </p:cNvPr>
              <p:cNvSpPr txBox="1"/>
              <p:nvPr/>
            </p:nvSpPr>
            <p:spPr>
              <a:xfrm>
                <a:off x="1326747" y="2495076"/>
                <a:ext cx="4616669" cy="79977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a:solidFill>
                                <a:schemeClr val="bg1"/>
                              </a:solidFill>
                              <a:effectLst/>
                              <a:latin typeface="Cambria Math" panose="02040503050406030204" pitchFamily="18" charset="0"/>
                            </a:rPr>
                          </m:ctrlPr>
                        </m:fPr>
                        <m:num>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𝑎𝑥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𝑏</m:t>
                          </m:r>
                        </m:num>
                        <m:den>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𝑐𝑥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𝑑</m:t>
                          </m:r>
                        </m:den>
                      </m:f>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𝑐</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𝑎𝑑</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𝑏𝑐</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dirty="0">
                  <a:solidFill>
                    <a:schemeClr val="bg1"/>
                  </a:solidFill>
                  <a:latin typeface="+mj-lt"/>
                </a:endParaRPr>
              </a:p>
            </p:txBody>
          </p:sp>
        </mc:Choice>
        <mc:Fallback xmlns="">
          <p:sp>
            <p:nvSpPr>
              <p:cNvPr id="29" name="TextBox 28">
                <a:extLst>
                  <a:ext uri="{FF2B5EF4-FFF2-40B4-BE49-F238E27FC236}">
                    <a16:creationId xmlns:a16="http://schemas.microsoft.com/office/drawing/2014/main" id="{21948ECC-6DE1-3A86-04AC-779881FF3103}"/>
                  </a:ext>
                </a:extLst>
              </p:cNvPr>
              <p:cNvSpPr txBox="1">
                <a:spLocks noRot="1" noChangeAspect="1" noMove="1" noResize="1" noEditPoints="1" noAdjustHandles="1" noChangeArrowheads="1" noChangeShapeType="1" noTextEdit="1"/>
              </p:cNvSpPr>
              <p:nvPr/>
            </p:nvSpPr>
            <p:spPr>
              <a:xfrm>
                <a:off x="1326747" y="2495076"/>
                <a:ext cx="4616669" cy="799771"/>
              </a:xfrm>
              <a:prstGeom prst="rect">
                <a:avLst/>
              </a:prstGeom>
              <a:blipFill>
                <a:blip r:embed="rId6"/>
                <a:stretch>
                  <a:fillRect/>
                </a:stretch>
              </a:blipFill>
            </p:spPr>
            <p:txBody>
              <a:bodyPr/>
              <a:lstStyle/>
              <a:p>
                <a:r>
                  <a:rPr lang="vi-VN">
                    <a:noFill/>
                  </a:rPr>
                  <a:t> </a:t>
                </a:r>
              </a:p>
            </p:txBody>
          </p:sp>
        </mc:Fallback>
      </mc:AlternateContent>
      <p:sp>
        <p:nvSpPr>
          <p:cNvPr id="11" name="TextBox 2">
            <a:extLst>
              <a:ext uri="{FF2B5EF4-FFF2-40B4-BE49-F238E27FC236}">
                <a16:creationId xmlns:a16="http://schemas.microsoft.com/office/drawing/2014/main" id="{41D19D50-616D-1F82-C922-D083097E7C1C}"/>
              </a:ext>
            </a:extLst>
          </p:cNvPr>
          <p:cNvSpPr txBox="1"/>
          <p:nvPr/>
        </p:nvSpPr>
        <p:spPr>
          <a:xfrm>
            <a:off x="10246191" y="2509307"/>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2621650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P spid="24" grpId="0"/>
      <p:bldP spid="28" grpId="0"/>
      <p:bldP spid="2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4</a:t>
            </a:r>
            <a:endParaRPr lang="en-US" sz="2000" dirty="0">
              <a:solidFill>
                <a:srgbClr val="0000FF"/>
              </a:solidFill>
            </a:endParaRPr>
          </a:p>
        </p:txBody>
      </p:sp>
      <p:sp>
        <p:nvSpPr>
          <p:cNvPr id="26" name="TextBox 25">
            <a:extLst>
              <a:ext uri="{FF2B5EF4-FFF2-40B4-BE49-F238E27FC236}">
                <a16:creationId xmlns:a16="http://schemas.microsoft.com/office/drawing/2014/main" id="{6155F20E-666A-00DF-9AC3-5138FBDDD604}"/>
              </a:ext>
            </a:extLst>
          </p:cNvPr>
          <p:cNvSpPr txBox="1"/>
          <p:nvPr/>
        </p:nvSpPr>
        <p:spPr>
          <a:xfrm>
            <a:off x="2985938" y="182572"/>
            <a:ext cx="6099036" cy="523220"/>
          </a:xfrm>
          <a:prstGeom prst="rect">
            <a:avLst/>
          </a:prstGeom>
          <a:noFill/>
          <a:ln>
            <a:noFill/>
          </a:ln>
        </p:spPr>
        <p:txBody>
          <a:bodyPr wrap="square" rtlCol="0">
            <a:spAutoFit/>
          </a:bodyPr>
          <a:lstStyle/>
          <a:p>
            <a:r>
              <a:rPr lang="en-US" sz="2800" b="1" dirty="0">
                <a:solidFill>
                  <a:srgbClr val="FFFF00"/>
                </a:solidFill>
              </a:rPr>
              <a:t>KHẢO SÁT VÀ VẼ ĐỒ THỊ CỦA HÀM SỐ</a:t>
            </a:r>
            <a:endParaRPr lang="en-AU" sz="2800" b="1" dirty="0">
              <a:solidFill>
                <a:srgbClr val="FFFF00"/>
              </a:solidFill>
            </a:endParaRPr>
          </a:p>
        </p:txBody>
      </p:sp>
      <p:sp>
        <p:nvSpPr>
          <p:cNvPr id="3" name="TextBox 2">
            <a:extLst>
              <a:ext uri="{FF2B5EF4-FFF2-40B4-BE49-F238E27FC236}">
                <a16:creationId xmlns:a16="http://schemas.microsoft.com/office/drawing/2014/main" id="{CD6A8A9D-6DD6-F645-7D4A-B76C1432D7C4}"/>
              </a:ext>
            </a:extLst>
          </p:cNvPr>
          <p:cNvSpPr txBox="1"/>
          <p:nvPr/>
        </p:nvSpPr>
        <p:spPr>
          <a:xfrm>
            <a:off x="79710" y="1013347"/>
            <a:ext cx="3012054"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a) Hàm số phân thức</a:t>
            </a: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E232FD9F-D6C4-41EA-C08C-B662D2B3DA2E}"/>
                  </a:ext>
                </a:extLst>
              </p:cNvPr>
              <p:cNvSpPr txBox="1"/>
              <p:nvPr/>
            </p:nvSpPr>
            <p:spPr>
              <a:xfrm>
                <a:off x="2744039" y="736581"/>
                <a:ext cx="4461975" cy="951864"/>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𝑎𝑥</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𝑏</m:t>
                          </m:r>
                        </m:num>
                        <m:den>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𝑐𝑥</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𝑑</m:t>
                          </m:r>
                        </m:den>
                      </m:f>
                      <m:r>
                        <a:rPr lang="vi-VN" sz="240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𝑐</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𝑎𝑑</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𝑏𝑐</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kern="100" dirty="0">
                  <a:solidFill>
                    <a:srgbClr val="FFFF00"/>
                  </a:solidFill>
                  <a:effectLst/>
                  <a:latin typeface="+mj-lt"/>
                  <a:ea typeface="Arial" panose="020B0604020202020204" pitchFamily="34" charset="0"/>
                  <a:cs typeface="Times New Roman" panose="02020603050405020304" pitchFamily="18" charset="0"/>
                </a:endParaRPr>
              </a:p>
            </p:txBody>
          </p:sp>
        </mc:Choice>
        <mc:Fallback xmlns="">
          <p:sp>
            <p:nvSpPr>
              <p:cNvPr id="21" name="TextBox 20">
                <a:extLst>
                  <a:ext uri="{FF2B5EF4-FFF2-40B4-BE49-F238E27FC236}">
                    <a16:creationId xmlns:a16="http://schemas.microsoft.com/office/drawing/2014/main" id="{E232FD9F-D6C4-41EA-C08C-B662D2B3DA2E}"/>
                  </a:ext>
                </a:extLst>
              </p:cNvPr>
              <p:cNvSpPr txBox="1">
                <a:spLocks noRot="1" noChangeAspect="1" noMove="1" noResize="1" noEditPoints="1" noAdjustHandles="1" noChangeArrowheads="1" noChangeShapeType="1" noTextEdit="1"/>
              </p:cNvSpPr>
              <p:nvPr/>
            </p:nvSpPr>
            <p:spPr>
              <a:xfrm>
                <a:off x="2744039" y="736581"/>
                <a:ext cx="4461975" cy="951864"/>
              </a:xfrm>
              <a:prstGeom prst="rect">
                <a:avLst/>
              </a:prstGeom>
              <a:blipFill>
                <a:blip r:embed="rId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CFDDF1ED-E48C-A00F-1DC9-871F32EF135A}"/>
                  </a:ext>
                </a:extLst>
              </p:cNvPr>
              <p:cNvSpPr txBox="1"/>
              <p:nvPr/>
            </p:nvSpPr>
            <p:spPr>
              <a:xfrm>
                <a:off x="184674" y="1673351"/>
                <a:ext cx="11162434" cy="460895"/>
              </a:xfrm>
              <a:prstGeom prst="rect">
                <a:avLst/>
              </a:prstGeom>
              <a:noFill/>
            </p:spPr>
            <p:txBody>
              <a:bodyPr wrap="square">
                <a:spAutoFit/>
              </a:bodyPr>
              <a:lstStyle/>
              <a:p>
                <a:pPr>
                  <a:lnSpc>
                    <a:spcPct val="107000"/>
                  </a:lnSpc>
                  <a:spcAft>
                    <a:spcPts val="800"/>
                  </a:spcAft>
                </a:pPr>
                <a:r>
                  <a:rPr lang="vi-VN" sz="2400" b="1" kern="100" dirty="0">
                    <a:solidFill>
                      <a:srgbClr val="00B050"/>
                    </a:solidFill>
                    <a:effectLst/>
                    <a:latin typeface="+mj-lt"/>
                    <a:ea typeface="Arial" panose="020B0604020202020204" pitchFamily="34" charset="0"/>
                    <a:cs typeface="Times New Roman" panose="02020603050405020304" pitchFamily="18" charset="0"/>
                  </a:rPr>
                  <a:t>Luyện tập 2.</a:t>
                </a:r>
                <a:r>
                  <a:rPr lang="vi-VN" sz="2400" kern="100" dirty="0">
                    <a:solidFill>
                      <a:srgbClr val="00B050"/>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Giải bài toán ở tình huống mở đầu, coi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là hàm số xác định với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13" name="TextBox 12">
                <a:extLst>
                  <a:ext uri="{FF2B5EF4-FFF2-40B4-BE49-F238E27FC236}">
                    <a16:creationId xmlns:a16="http://schemas.microsoft.com/office/drawing/2014/main" id="{CFDDF1ED-E48C-A00F-1DC9-871F32EF135A}"/>
                  </a:ext>
                </a:extLst>
              </p:cNvPr>
              <p:cNvSpPr txBox="1">
                <a:spLocks noRot="1" noChangeAspect="1" noMove="1" noResize="1" noEditPoints="1" noAdjustHandles="1" noChangeArrowheads="1" noChangeShapeType="1" noTextEdit="1"/>
              </p:cNvSpPr>
              <p:nvPr/>
            </p:nvSpPr>
            <p:spPr>
              <a:xfrm>
                <a:off x="184674" y="1673351"/>
                <a:ext cx="11162434" cy="460895"/>
              </a:xfrm>
              <a:prstGeom prst="rect">
                <a:avLst/>
              </a:prstGeom>
              <a:blipFill>
                <a:blip r:embed="rId4"/>
                <a:stretch>
                  <a:fillRect l="-819" t="-9211" b="-28947"/>
                </a:stretch>
              </a:blipFill>
            </p:spPr>
            <p:txBody>
              <a:bodyPr/>
              <a:lstStyle/>
              <a:p>
                <a:r>
                  <a:rPr lang="vi-VN">
                    <a:noFill/>
                  </a:rPr>
                  <a:t> </a:t>
                </a:r>
              </a:p>
            </p:txBody>
          </p:sp>
        </mc:Fallback>
      </mc:AlternateContent>
      <p:sp>
        <p:nvSpPr>
          <p:cNvPr id="15" name="Rectangle: Rounded Corners 14">
            <a:extLst>
              <a:ext uri="{FF2B5EF4-FFF2-40B4-BE49-F238E27FC236}">
                <a16:creationId xmlns:a16="http://schemas.microsoft.com/office/drawing/2014/main" id="{4292DC11-A926-4C56-AC94-CD30D3D8D090}"/>
              </a:ext>
            </a:extLst>
          </p:cNvPr>
          <p:cNvSpPr/>
          <p:nvPr/>
        </p:nvSpPr>
        <p:spPr>
          <a:xfrm>
            <a:off x="184674" y="1641351"/>
            <a:ext cx="11401190" cy="523219"/>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A3D1CD90-5B48-C7E5-5233-E38D5E19CFA2}"/>
              </a:ext>
            </a:extLst>
          </p:cNvPr>
          <p:cNvSpPr txBox="1"/>
          <p:nvPr/>
        </p:nvSpPr>
        <p:spPr>
          <a:xfrm>
            <a:off x="79710" y="2148179"/>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p:spTree>
    <p:extLst>
      <p:ext uri="{BB962C8B-B14F-4D97-AF65-F5344CB8AC3E}">
        <p14:creationId xmlns:p14="http://schemas.microsoft.com/office/powerpoint/2010/main" val="12747104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4</a:t>
            </a:r>
            <a:endParaRPr lang="en-US" sz="2000" dirty="0">
              <a:solidFill>
                <a:srgbClr val="0000FF"/>
              </a:solidFill>
            </a:endParaRPr>
          </a:p>
        </p:txBody>
      </p:sp>
      <p:sp>
        <p:nvSpPr>
          <p:cNvPr id="26" name="TextBox 25">
            <a:extLst>
              <a:ext uri="{FF2B5EF4-FFF2-40B4-BE49-F238E27FC236}">
                <a16:creationId xmlns:a16="http://schemas.microsoft.com/office/drawing/2014/main" id="{6155F20E-666A-00DF-9AC3-5138FBDDD604}"/>
              </a:ext>
            </a:extLst>
          </p:cNvPr>
          <p:cNvSpPr txBox="1"/>
          <p:nvPr/>
        </p:nvSpPr>
        <p:spPr>
          <a:xfrm>
            <a:off x="2985938" y="182572"/>
            <a:ext cx="6099036" cy="523220"/>
          </a:xfrm>
          <a:prstGeom prst="rect">
            <a:avLst/>
          </a:prstGeom>
          <a:noFill/>
          <a:ln>
            <a:noFill/>
          </a:ln>
        </p:spPr>
        <p:txBody>
          <a:bodyPr wrap="square" rtlCol="0">
            <a:spAutoFit/>
          </a:bodyPr>
          <a:lstStyle/>
          <a:p>
            <a:r>
              <a:rPr lang="en-US" sz="2800" b="1" dirty="0">
                <a:solidFill>
                  <a:srgbClr val="FFFF00"/>
                </a:solidFill>
              </a:rPr>
              <a:t>KHẢO SÁT VÀ VẼ ĐỒ THỊ CỦA HÀM SỐ</a:t>
            </a:r>
            <a:endParaRPr lang="en-AU" sz="2800" b="1" dirty="0">
              <a:solidFill>
                <a:srgbClr val="FFFF00"/>
              </a:solidFill>
            </a:endParaRPr>
          </a:p>
        </p:txBody>
      </p:sp>
      <p:sp>
        <p:nvSpPr>
          <p:cNvPr id="3" name="TextBox 2">
            <a:extLst>
              <a:ext uri="{FF2B5EF4-FFF2-40B4-BE49-F238E27FC236}">
                <a16:creationId xmlns:a16="http://schemas.microsoft.com/office/drawing/2014/main" id="{CD6A8A9D-6DD6-F645-7D4A-B76C1432D7C4}"/>
              </a:ext>
            </a:extLst>
          </p:cNvPr>
          <p:cNvSpPr txBox="1"/>
          <p:nvPr/>
        </p:nvSpPr>
        <p:spPr>
          <a:xfrm>
            <a:off x="79710" y="1013347"/>
            <a:ext cx="3012054"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a) Hàm số phân thức</a:t>
            </a: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E232FD9F-D6C4-41EA-C08C-B662D2B3DA2E}"/>
                  </a:ext>
                </a:extLst>
              </p:cNvPr>
              <p:cNvSpPr txBox="1"/>
              <p:nvPr/>
            </p:nvSpPr>
            <p:spPr>
              <a:xfrm>
                <a:off x="2744039" y="736581"/>
                <a:ext cx="4461975" cy="951864"/>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𝑎𝑥</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𝑏</m:t>
                          </m:r>
                        </m:num>
                        <m:den>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𝑐𝑥</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𝑑</m:t>
                          </m:r>
                        </m:den>
                      </m:f>
                      <m:r>
                        <a:rPr lang="vi-VN" sz="240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𝑐</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𝑎𝑑</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𝑏𝑐</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kern="100" dirty="0">
                  <a:solidFill>
                    <a:srgbClr val="FFFF00"/>
                  </a:solidFill>
                  <a:effectLst/>
                  <a:latin typeface="+mj-lt"/>
                  <a:ea typeface="Arial" panose="020B0604020202020204" pitchFamily="34" charset="0"/>
                  <a:cs typeface="Times New Roman" panose="02020603050405020304" pitchFamily="18" charset="0"/>
                </a:endParaRPr>
              </a:p>
            </p:txBody>
          </p:sp>
        </mc:Choice>
        <mc:Fallback xmlns="">
          <p:sp>
            <p:nvSpPr>
              <p:cNvPr id="21" name="TextBox 20">
                <a:extLst>
                  <a:ext uri="{FF2B5EF4-FFF2-40B4-BE49-F238E27FC236}">
                    <a16:creationId xmlns:a16="http://schemas.microsoft.com/office/drawing/2014/main" id="{E232FD9F-D6C4-41EA-C08C-B662D2B3DA2E}"/>
                  </a:ext>
                </a:extLst>
              </p:cNvPr>
              <p:cNvSpPr txBox="1">
                <a:spLocks noRot="1" noChangeAspect="1" noMove="1" noResize="1" noEditPoints="1" noAdjustHandles="1" noChangeArrowheads="1" noChangeShapeType="1" noTextEdit="1"/>
              </p:cNvSpPr>
              <p:nvPr/>
            </p:nvSpPr>
            <p:spPr>
              <a:xfrm>
                <a:off x="2744039" y="736581"/>
                <a:ext cx="4461975" cy="951864"/>
              </a:xfrm>
              <a:prstGeom prst="rect">
                <a:avLst/>
              </a:prstGeom>
              <a:blipFill>
                <a:blip r:embed="rId3"/>
                <a:stretch>
                  <a:fillRect/>
                </a:stretch>
              </a:blipFill>
            </p:spPr>
            <p:txBody>
              <a:bodyPr/>
              <a:lstStyle/>
              <a:p>
                <a:r>
                  <a:rPr lang="vi-VN">
                    <a:noFill/>
                  </a:rPr>
                  <a:t> </a:t>
                </a:r>
              </a:p>
            </p:txBody>
          </p:sp>
        </mc:Fallback>
      </mc:AlternateContent>
      <p:sp>
        <p:nvSpPr>
          <p:cNvPr id="15" name="Rectangle: Rounded Corners 14">
            <a:extLst>
              <a:ext uri="{FF2B5EF4-FFF2-40B4-BE49-F238E27FC236}">
                <a16:creationId xmlns:a16="http://schemas.microsoft.com/office/drawing/2014/main" id="{4292DC11-A926-4C56-AC94-CD30D3D8D090}"/>
              </a:ext>
            </a:extLst>
          </p:cNvPr>
          <p:cNvSpPr/>
          <p:nvPr/>
        </p:nvSpPr>
        <p:spPr>
          <a:xfrm>
            <a:off x="184674" y="1641351"/>
            <a:ext cx="11401190" cy="3460585"/>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CDFCA49-0733-EABF-0EB5-A461733760CA}"/>
                  </a:ext>
                </a:extLst>
              </p:cNvPr>
              <p:cNvSpPr txBox="1"/>
              <p:nvPr/>
            </p:nvSpPr>
            <p:spPr>
              <a:xfrm>
                <a:off x="456019" y="1719234"/>
                <a:ext cx="10858500" cy="3046988"/>
              </a:xfrm>
              <a:prstGeom prst="rect">
                <a:avLst/>
              </a:prstGeom>
              <a:noFill/>
            </p:spPr>
            <p:txBody>
              <a:bodyPr wrap="square">
                <a:spAutoFit/>
              </a:bodyPr>
              <a:lstStyle/>
              <a:p>
                <a:pPr algn="just"/>
                <a:r>
                  <a:rPr lang="vi-VN" sz="2400" b="1" kern="100" dirty="0">
                    <a:solidFill>
                      <a:srgbClr val="00B050"/>
                    </a:solidFill>
                    <a:effectLst/>
                    <a:latin typeface="+mj-lt"/>
                    <a:ea typeface="Arial" panose="020B0604020202020204" pitchFamily="34" charset="0"/>
                    <a:cs typeface="Times New Roman" panose="02020603050405020304" pitchFamily="18" charset="0"/>
                  </a:rPr>
                  <a:t>Vận dụng.</a:t>
                </a:r>
                <a:r>
                  <a:rPr lang="vi-VN" sz="2400" kern="100" dirty="0">
                    <a:solidFill>
                      <a:srgbClr val="00B050"/>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Một bể chứa ban đầu có 200 lít nước. Sau đó, cứ mỗi phút người ta bơm thêm 40 lít nước, đồng thời cho vào bể 20 gam chất khử trùng (hoà tan).</a:t>
                </a:r>
              </a:p>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a) Tính thể tích nước và khối lượng chất khử trùng có trong bể sau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phút. Từ đó tính nồng độ chất khử trùng (gam/lít) trong bể sau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phút.</a:t>
                </a:r>
              </a:p>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b) Coi nồng độ chất khử trùng là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với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Khảo sát sự biến thiên và vẽ đồ thị của hàm số này.</a:t>
                </a:r>
              </a:p>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c) Hãy giải thích tại sao nồng độ chất khử trùng tăng theo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nhưng không vượt ngưỡng 0,5 gam/lít.</a:t>
                </a:r>
              </a:p>
            </p:txBody>
          </p:sp>
        </mc:Choice>
        <mc:Fallback xmlns="">
          <p:sp>
            <p:nvSpPr>
              <p:cNvPr id="12" name="TextBox 11">
                <a:extLst>
                  <a:ext uri="{FF2B5EF4-FFF2-40B4-BE49-F238E27FC236}">
                    <a16:creationId xmlns:a16="http://schemas.microsoft.com/office/drawing/2014/main" id="{BCDFCA49-0733-EABF-0EB5-A461733760CA}"/>
                  </a:ext>
                </a:extLst>
              </p:cNvPr>
              <p:cNvSpPr txBox="1">
                <a:spLocks noRot="1" noChangeAspect="1" noMove="1" noResize="1" noEditPoints="1" noAdjustHandles="1" noChangeArrowheads="1" noChangeShapeType="1" noTextEdit="1"/>
              </p:cNvSpPr>
              <p:nvPr/>
            </p:nvSpPr>
            <p:spPr>
              <a:xfrm>
                <a:off x="456019" y="1719234"/>
                <a:ext cx="10858500" cy="3046988"/>
              </a:xfrm>
              <a:prstGeom prst="rect">
                <a:avLst/>
              </a:prstGeom>
              <a:blipFill>
                <a:blip r:embed="rId4"/>
                <a:stretch>
                  <a:fillRect l="-898" t="-1600" r="-842" b="-3600"/>
                </a:stretch>
              </a:blipFill>
            </p:spPr>
            <p:txBody>
              <a:bodyPr/>
              <a:lstStyle/>
              <a:p>
                <a:r>
                  <a:rPr lang="vi-VN">
                    <a:noFill/>
                  </a:rPr>
                  <a:t> </a:t>
                </a:r>
              </a:p>
            </p:txBody>
          </p:sp>
        </mc:Fallback>
      </mc:AlternateContent>
    </p:spTree>
    <p:extLst>
      <p:ext uri="{BB962C8B-B14F-4D97-AF65-F5344CB8AC3E}">
        <p14:creationId xmlns:p14="http://schemas.microsoft.com/office/powerpoint/2010/main" val="285528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4</a:t>
            </a:r>
            <a:endParaRPr lang="en-US" sz="2000" dirty="0">
              <a:solidFill>
                <a:srgbClr val="0000FF"/>
              </a:solidFill>
            </a:endParaRPr>
          </a:p>
        </p:txBody>
      </p:sp>
      <p:sp>
        <p:nvSpPr>
          <p:cNvPr id="26" name="TextBox 25">
            <a:extLst>
              <a:ext uri="{FF2B5EF4-FFF2-40B4-BE49-F238E27FC236}">
                <a16:creationId xmlns:a16="http://schemas.microsoft.com/office/drawing/2014/main" id="{6155F20E-666A-00DF-9AC3-5138FBDDD604}"/>
              </a:ext>
            </a:extLst>
          </p:cNvPr>
          <p:cNvSpPr txBox="1"/>
          <p:nvPr/>
        </p:nvSpPr>
        <p:spPr>
          <a:xfrm>
            <a:off x="2985938" y="182572"/>
            <a:ext cx="6099036" cy="523220"/>
          </a:xfrm>
          <a:prstGeom prst="rect">
            <a:avLst/>
          </a:prstGeom>
          <a:noFill/>
          <a:ln>
            <a:noFill/>
          </a:ln>
        </p:spPr>
        <p:txBody>
          <a:bodyPr wrap="square" rtlCol="0">
            <a:spAutoFit/>
          </a:bodyPr>
          <a:lstStyle/>
          <a:p>
            <a:r>
              <a:rPr lang="en-US" sz="2800" b="1" dirty="0">
                <a:solidFill>
                  <a:srgbClr val="FFFF00"/>
                </a:solidFill>
              </a:rPr>
              <a:t>KHẢO SÁT VÀ VẼ ĐỒ THỊ CỦA HÀM SỐ</a:t>
            </a:r>
            <a:endParaRPr lang="en-AU" sz="2800" b="1" dirty="0">
              <a:solidFill>
                <a:srgbClr val="FFFF00"/>
              </a:solidFill>
            </a:endParaRPr>
          </a:p>
        </p:txBody>
      </p:sp>
      <p:sp>
        <p:nvSpPr>
          <p:cNvPr id="15" name="Rectangle: Rounded Corners 14">
            <a:extLst>
              <a:ext uri="{FF2B5EF4-FFF2-40B4-BE49-F238E27FC236}">
                <a16:creationId xmlns:a16="http://schemas.microsoft.com/office/drawing/2014/main" id="{4292DC11-A926-4C56-AC94-CD30D3D8D090}"/>
              </a:ext>
            </a:extLst>
          </p:cNvPr>
          <p:cNvSpPr/>
          <p:nvPr/>
        </p:nvSpPr>
        <p:spPr>
          <a:xfrm>
            <a:off x="184674" y="1641351"/>
            <a:ext cx="7411081" cy="855993"/>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A3D1CD90-5B48-C7E5-5233-E38D5E19CFA2}"/>
              </a:ext>
            </a:extLst>
          </p:cNvPr>
          <p:cNvSpPr txBox="1"/>
          <p:nvPr/>
        </p:nvSpPr>
        <p:spPr>
          <a:xfrm>
            <a:off x="138804" y="2471603"/>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p:sp>
        <p:nvSpPr>
          <p:cNvPr id="10" name="TextBox 9">
            <a:extLst>
              <a:ext uri="{FF2B5EF4-FFF2-40B4-BE49-F238E27FC236}">
                <a16:creationId xmlns:a16="http://schemas.microsoft.com/office/drawing/2014/main" id="{66B441EC-E639-01FC-96DC-8CEB92C15E05}"/>
              </a:ext>
            </a:extLst>
          </p:cNvPr>
          <p:cNvSpPr txBox="1"/>
          <p:nvPr/>
        </p:nvSpPr>
        <p:spPr>
          <a:xfrm>
            <a:off x="-2364" y="979806"/>
            <a:ext cx="2773483"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b) Hàm số phân thức</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CC62C18-9B40-4397-518D-D66E3C13B40B}"/>
                  </a:ext>
                </a:extLst>
              </p:cNvPr>
              <p:cNvSpPr txBox="1"/>
              <p:nvPr/>
            </p:nvSpPr>
            <p:spPr>
              <a:xfrm>
                <a:off x="1707321" y="677959"/>
                <a:ext cx="6094378" cy="1064587"/>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b="0" i="1"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1"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m:t>
                          </m:r>
                          <m:sSup>
                            <m:sSup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𝑏𝑥</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𝑐</m:t>
                          </m:r>
                        </m:num>
                        <m:den>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𝑝𝑥</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𝑞</m:t>
                          </m:r>
                        </m:den>
                      </m:f>
                      <m:r>
                        <a:rPr lang="vi-VN" sz="2400" b="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𝑝</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i="0"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kern="100" dirty="0">
                  <a:solidFill>
                    <a:srgbClr val="FFFF00"/>
                  </a:solidFill>
                  <a:effectLst/>
                  <a:latin typeface="+mj-lt"/>
                  <a:ea typeface="Arial" panose="020B0604020202020204" pitchFamily="34"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0CC62C18-9B40-4397-518D-D66E3C13B40B}"/>
                  </a:ext>
                </a:extLst>
              </p:cNvPr>
              <p:cNvSpPr txBox="1">
                <a:spLocks noRot="1" noChangeAspect="1" noMove="1" noResize="1" noEditPoints="1" noAdjustHandles="1" noChangeArrowheads="1" noChangeShapeType="1" noTextEdit="1"/>
              </p:cNvSpPr>
              <p:nvPr/>
            </p:nvSpPr>
            <p:spPr>
              <a:xfrm>
                <a:off x="1707321" y="677959"/>
                <a:ext cx="6094378" cy="1064587"/>
              </a:xfrm>
              <a:prstGeom prst="rect">
                <a:avLst/>
              </a:prstGeom>
              <a:blipFill>
                <a:blip r:embed="rId3"/>
                <a:stretch>
                  <a:fillRect/>
                </a:stretch>
              </a:blipFill>
            </p:spPr>
            <p:txBody>
              <a:bodyPr/>
              <a:lstStyle/>
              <a:p>
                <a:r>
                  <a:rPr lang="vi-VN">
                    <a:noFill/>
                  </a:rPr>
                  <a:t> </a:t>
                </a:r>
              </a:p>
            </p:txBody>
          </p:sp>
        </mc:Fallback>
      </mc:AlternateContent>
      <p:sp>
        <p:nvSpPr>
          <p:cNvPr id="12" name="TextBox 11">
            <a:extLst>
              <a:ext uri="{FF2B5EF4-FFF2-40B4-BE49-F238E27FC236}">
                <a16:creationId xmlns:a16="http://schemas.microsoft.com/office/drawing/2014/main" id="{0DCF0334-00D8-3561-FCC4-E0712423E8CD}"/>
              </a:ext>
            </a:extLst>
          </p:cNvPr>
          <p:cNvSpPr txBox="1"/>
          <p:nvPr/>
        </p:nvSpPr>
        <p:spPr>
          <a:xfrm>
            <a:off x="6763341" y="983334"/>
            <a:ext cx="6094378"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đa thức tử không chia hết cho đa thức mẫu)</a:t>
            </a:r>
          </a:p>
        </p:txBody>
      </p:sp>
      <p:sp>
        <p:nvSpPr>
          <p:cNvPr id="18" name="TextBox 17">
            <a:extLst>
              <a:ext uri="{FF2B5EF4-FFF2-40B4-BE49-F238E27FC236}">
                <a16:creationId xmlns:a16="http://schemas.microsoft.com/office/drawing/2014/main" id="{445EFE2E-18A4-7209-532E-2B010B26B61B}"/>
              </a:ext>
            </a:extLst>
          </p:cNvPr>
          <p:cNvSpPr txBox="1"/>
          <p:nvPr/>
        </p:nvSpPr>
        <p:spPr>
          <a:xfrm>
            <a:off x="184674" y="1850995"/>
            <a:ext cx="6473536" cy="461665"/>
          </a:xfrm>
          <a:prstGeom prst="rect">
            <a:avLst/>
          </a:prstGeom>
          <a:noFill/>
        </p:spPr>
        <p:txBody>
          <a:bodyPr wrap="square">
            <a:spAutoFit/>
          </a:bodyPr>
          <a:lstStyle/>
          <a:p>
            <a:r>
              <a:rPr lang="vi-VN" sz="2400" b="1" dirty="0">
                <a:solidFill>
                  <a:srgbClr val="00B050"/>
                </a:solidFill>
                <a:effectLst/>
                <a:latin typeface="+mj-lt"/>
                <a:ea typeface="Arial" panose="020B0604020202020204" pitchFamily="34" charset="0"/>
                <a:cs typeface="Times New Roman" panose="02020603050405020304" pitchFamily="18" charset="0"/>
              </a:rPr>
              <a:t>Ví dụ 4.</a:t>
            </a:r>
            <a:r>
              <a:rPr lang="vi-VN" sz="2400" dirty="0">
                <a:solidFill>
                  <a:srgbClr val="00B050"/>
                </a:solidFill>
                <a:effectLst/>
                <a:latin typeface="+mj-lt"/>
                <a:ea typeface="Arial" panose="020B0604020202020204" pitchFamily="34" charset="0"/>
                <a:cs typeface="Times New Roman" panose="02020603050405020304" pitchFamily="18" charset="0"/>
              </a:rPr>
              <a:t> </a:t>
            </a:r>
            <a:r>
              <a:rPr lang="vi-VN" sz="2400" dirty="0">
                <a:solidFill>
                  <a:schemeClr val="bg1"/>
                </a:solidFill>
                <a:effectLst/>
                <a:latin typeface="+mj-lt"/>
                <a:ea typeface="Arial" panose="020B0604020202020204" pitchFamily="34" charset="0"/>
                <a:cs typeface="Times New Roman" panose="02020603050405020304" pitchFamily="18" charset="0"/>
              </a:rPr>
              <a:t>Khảo sát và vẽ đồ thị của hàm số</a:t>
            </a:r>
            <a:endParaRPr lang="vi-VN" sz="2400" dirty="0">
              <a:solidFill>
                <a:schemeClr val="bg1"/>
              </a:solidFill>
              <a:latin typeface="+mj-lt"/>
            </a:endParaRP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95208D7B-32F0-D6C0-7B9B-3973527D6653}"/>
                  </a:ext>
                </a:extLst>
              </p:cNvPr>
              <p:cNvSpPr txBox="1"/>
              <p:nvPr/>
            </p:nvSpPr>
            <p:spPr>
              <a:xfrm>
                <a:off x="5222848" y="1599032"/>
                <a:ext cx="2530186" cy="84292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a:solidFill>
                                <a:schemeClr val="bg1"/>
                              </a:solidFill>
                              <a:effectLst/>
                              <a:latin typeface="Cambria Math" panose="02040503050406030204" pitchFamily="18" charset="0"/>
                            </a:rPr>
                          </m:ctrlPr>
                        </m:fPr>
                        <m:num>
                          <m:sSup>
                            <m:sSupPr>
                              <m:ctrlPr>
                                <a:rPr lang="vi-VN" sz="2400" i="1">
                                  <a:solidFill>
                                    <a:schemeClr val="bg1"/>
                                  </a:solidFill>
                                  <a:effectLst/>
                                  <a:latin typeface="Cambria Math" panose="020405030504060302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oMath>
                  </m:oMathPara>
                </a14:m>
                <a:endParaRPr lang="vi-VN" sz="2400" dirty="0">
                  <a:solidFill>
                    <a:schemeClr val="bg1"/>
                  </a:solidFill>
                  <a:latin typeface="+mj-lt"/>
                </a:endParaRPr>
              </a:p>
            </p:txBody>
          </p:sp>
        </mc:Choice>
        <mc:Fallback xmlns="">
          <p:sp>
            <p:nvSpPr>
              <p:cNvPr id="19" name="TextBox 18">
                <a:extLst>
                  <a:ext uri="{FF2B5EF4-FFF2-40B4-BE49-F238E27FC236}">
                    <a16:creationId xmlns:a16="http://schemas.microsoft.com/office/drawing/2014/main" id="{95208D7B-32F0-D6C0-7B9B-3973527D6653}"/>
                  </a:ext>
                </a:extLst>
              </p:cNvPr>
              <p:cNvSpPr txBox="1">
                <a:spLocks noRot="1" noChangeAspect="1" noMove="1" noResize="1" noEditPoints="1" noAdjustHandles="1" noChangeArrowheads="1" noChangeShapeType="1" noTextEdit="1"/>
              </p:cNvSpPr>
              <p:nvPr/>
            </p:nvSpPr>
            <p:spPr>
              <a:xfrm>
                <a:off x="5222848" y="1599032"/>
                <a:ext cx="2530186" cy="842923"/>
              </a:xfrm>
              <a:prstGeom prst="rect">
                <a:avLst/>
              </a:prstGeom>
              <a:blipFill>
                <a:blip r:embed="rId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F339E39E-ACD8-C572-5FA5-C978E0E79A86}"/>
                  </a:ext>
                </a:extLst>
              </p:cNvPr>
              <p:cNvSpPr txBox="1"/>
              <p:nvPr/>
            </p:nvSpPr>
            <p:spPr>
              <a:xfrm>
                <a:off x="100226" y="2890736"/>
                <a:ext cx="4603656" cy="461665"/>
              </a:xfrm>
              <a:prstGeom prst="rect">
                <a:avLst/>
              </a:prstGeom>
              <a:noFill/>
            </p:spPr>
            <p:txBody>
              <a:bodyPr wrap="square">
                <a:spAutoFit/>
              </a:bodyPr>
              <a:lstStyle/>
              <a:p>
                <a:r>
                  <a:rPr lang="vi-VN" sz="2400" dirty="0">
                    <a:solidFill>
                      <a:schemeClr val="bg1"/>
                    </a:solidFill>
                    <a:effectLst/>
                    <a:latin typeface="+mj-lt"/>
                    <a:ea typeface="Arial" panose="020B0604020202020204" pitchFamily="34" charset="0"/>
                    <a:cs typeface="Times New Roman" panose="02020603050405020304" pitchFamily="18" charset="0"/>
                  </a:rPr>
                  <a:t>1. Tập xác định của hàm số: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ℝ</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oMath>
                </a14:m>
                <a:endParaRPr lang="vi-VN" sz="2400" dirty="0">
                  <a:solidFill>
                    <a:schemeClr val="bg1"/>
                  </a:solidFill>
                  <a:latin typeface="+mj-lt"/>
                </a:endParaRPr>
              </a:p>
            </p:txBody>
          </p:sp>
        </mc:Choice>
        <mc:Fallback xmlns="">
          <p:sp>
            <p:nvSpPr>
              <p:cNvPr id="23" name="TextBox 22">
                <a:extLst>
                  <a:ext uri="{FF2B5EF4-FFF2-40B4-BE49-F238E27FC236}">
                    <a16:creationId xmlns:a16="http://schemas.microsoft.com/office/drawing/2014/main" id="{F339E39E-ACD8-C572-5FA5-C978E0E79A86}"/>
                  </a:ext>
                </a:extLst>
              </p:cNvPr>
              <p:cNvSpPr txBox="1">
                <a:spLocks noRot="1" noChangeAspect="1" noMove="1" noResize="1" noEditPoints="1" noAdjustHandles="1" noChangeArrowheads="1" noChangeShapeType="1" noTextEdit="1"/>
              </p:cNvSpPr>
              <p:nvPr/>
            </p:nvSpPr>
            <p:spPr>
              <a:xfrm>
                <a:off x="100226" y="2890736"/>
                <a:ext cx="4603656" cy="461665"/>
              </a:xfrm>
              <a:prstGeom prst="rect">
                <a:avLst/>
              </a:prstGeom>
              <a:blipFill>
                <a:blip r:embed="rId5"/>
                <a:stretch>
                  <a:fillRect l="-1984" t="-10526" b="-28947"/>
                </a:stretch>
              </a:blipFill>
            </p:spPr>
            <p:txBody>
              <a:bodyPr/>
              <a:lstStyle/>
              <a:p>
                <a:r>
                  <a:rPr lang="vi-VN">
                    <a:noFill/>
                  </a:rPr>
                  <a:t> </a:t>
                </a:r>
              </a:p>
            </p:txBody>
          </p:sp>
        </mc:Fallback>
      </mc:AlternateContent>
      <p:sp>
        <p:nvSpPr>
          <p:cNvPr id="27" name="TextBox 26">
            <a:extLst>
              <a:ext uri="{FF2B5EF4-FFF2-40B4-BE49-F238E27FC236}">
                <a16:creationId xmlns:a16="http://schemas.microsoft.com/office/drawing/2014/main" id="{DC60326B-F918-A58F-D082-D401BF48AD7A}"/>
              </a:ext>
            </a:extLst>
          </p:cNvPr>
          <p:cNvSpPr txBox="1"/>
          <p:nvPr/>
        </p:nvSpPr>
        <p:spPr>
          <a:xfrm>
            <a:off x="111888" y="3306011"/>
            <a:ext cx="2790922"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2. Sự biến thiên:</a:t>
            </a: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AE9C548B-28A0-0E99-22BC-45E899DEC38A}"/>
                  </a:ext>
                </a:extLst>
              </p:cNvPr>
              <p:cNvSpPr txBox="1"/>
              <p:nvPr/>
            </p:nvSpPr>
            <p:spPr>
              <a:xfrm>
                <a:off x="35180" y="4720752"/>
                <a:ext cx="2790922" cy="9103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smtClean="0">
                          <a:solidFill>
                            <a:schemeClr val="bg1"/>
                          </a:solidFill>
                          <a:latin typeface="Cambria Math" panose="02040503050406030204" pitchFamily="18" charset="0"/>
                        </a:rPr>
                        <m:t>𝑦</m:t>
                      </m:r>
                      <m:r>
                        <a:rPr lang="vi-VN" sz="2400" i="0">
                          <a:solidFill>
                            <a:schemeClr val="bg1"/>
                          </a:solidFill>
                          <a:latin typeface="Cambria Math" panose="02040503050406030204" pitchFamily="18" charset="0"/>
                        </a:rPr>
                        <m:t>′=1−</m:t>
                      </m:r>
                      <m:f>
                        <m:fPr>
                          <m:ctrlPr>
                            <a:rPr lang="vi-VN" sz="2400" i="1">
                              <a:solidFill>
                                <a:schemeClr val="bg1"/>
                              </a:solidFill>
                              <a:latin typeface="Cambria Math" panose="02040503050406030204" pitchFamily="18" charset="0"/>
                            </a:rPr>
                          </m:ctrlPr>
                        </m:fPr>
                        <m:num>
                          <m:r>
                            <a:rPr lang="vi-VN" sz="2400" i="0">
                              <a:solidFill>
                                <a:schemeClr val="bg1"/>
                              </a:solidFill>
                              <a:latin typeface="Cambria Math" panose="02040503050406030204" pitchFamily="18" charset="0"/>
                            </a:rPr>
                            <m:t>1</m:t>
                          </m:r>
                        </m:num>
                        <m:den>
                          <m:sSup>
                            <m:sSupPr>
                              <m:ctrlPr>
                                <a:rPr lang="vi-VN" sz="2400" i="1" smtClean="0">
                                  <a:solidFill>
                                    <a:schemeClr val="bg1"/>
                                  </a:solidFill>
                                  <a:latin typeface="Cambria Math" panose="02040503050406030204" pitchFamily="18" charset="0"/>
                                </a:rPr>
                              </m:ctrlPr>
                            </m:sSupPr>
                            <m:e>
                              <m:d>
                                <m:dPr>
                                  <m:endChr m:val=""/>
                                  <m:ctrlPr>
                                    <a:rPr lang="vi-VN" sz="2400" i="1">
                                      <a:solidFill>
                                        <a:schemeClr val="bg1"/>
                                      </a:solidFill>
                                      <a:latin typeface="Cambria Math" panose="02040503050406030204" pitchFamily="18" charset="0"/>
                                    </a:rPr>
                                  </m:ctrlPr>
                                </m:dPr>
                                <m:e>
                                  <m:r>
                                    <a:rPr lang="vi-VN" sz="2400" i="1">
                                      <a:solidFill>
                                        <a:schemeClr val="bg1"/>
                                      </a:solidFill>
                                      <a:latin typeface="Cambria Math" panose="02040503050406030204" pitchFamily="18" charset="0"/>
                                    </a:rPr>
                                    <m:t>𝑥</m:t>
                                  </m:r>
                                  <m:r>
                                    <a:rPr lang="vi-VN" sz="2400">
                                      <a:solidFill>
                                        <a:schemeClr val="bg1"/>
                                      </a:solidFill>
                                      <a:latin typeface="Cambria Math" panose="02040503050406030204" pitchFamily="18" charset="0"/>
                                    </a:rPr>
                                    <m:t>−2</m:t>
                                  </m:r>
                                  <m:r>
                                    <a:rPr lang="vi-VN" sz="2400" i="1">
                                      <a:solidFill>
                                        <a:schemeClr val="bg1"/>
                                      </a:solidFill>
                                      <a:latin typeface="Cambria Math" panose="02040503050406030204" pitchFamily="18" charset="0"/>
                                    </a:rPr>
                                    <m:t>)</m:t>
                                  </m:r>
                                </m:e>
                              </m:d>
                            </m:e>
                            <m:sup>
                              <m:r>
                                <a:rPr lang="vi-VN" sz="2400" i="1" smtClean="0">
                                  <a:solidFill>
                                    <a:schemeClr val="bg1"/>
                                  </a:solidFill>
                                  <a:latin typeface="Cambria Math" panose="02040503050406030204" pitchFamily="18" charset="0"/>
                                </a:rPr>
                                <m:t>2</m:t>
                              </m:r>
                            </m:sup>
                          </m:sSup>
                        </m:den>
                      </m:f>
                    </m:oMath>
                  </m:oMathPara>
                </a14:m>
                <a:endParaRPr lang="vi-VN" sz="2400" dirty="0">
                  <a:solidFill>
                    <a:schemeClr val="bg1"/>
                  </a:solidFill>
                  <a:latin typeface="+mj-lt"/>
                </a:endParaRPr>
              </a:p>
            </p:txBody>
          </p:sp>
        </mc:Choice>
        <mc:Fallback xmlns="">
          <p:sp>
            <p:nvSpPr>
              <p:cNvPr id="30" name="TextBox 29">
                <a:extLst>
                  <a:ext uri="{FF2B5EF4-FFF2-40B4-BE49-F238E27FC236}">
                    <a16:creationId xmlns:a16="http://schemas.microsoft.com/office/drawing/2014/main" id="{AE9C548B-28A0-0E99-22BC-45E899DEC38A}"/>
                  </a:ext>
                </a:extLst>
              </p:cNvPr>
              <p:cNvSpPr txBox="1">
                <a:spLocks noRot="1" noChangeAspect="1" noMove="1" noResize="1" noEditPoints="1" noAdjustHandles="1" noChangeArrowheads="1" noChangeShapeType="1" noTextEdit="1"/>
              </p:cNvSpPr>
              <p:nvPr/>
            </p:nvSpPr>
            <p:spPr>
              <a:xfrm>
                <a:off x="35180" y="4720752"/>
                <a:ext cx="2790922" cy="910377"/>
              </a:xfrm>
              <a:prstGeom prst="rect">
                <a:avLst/>
              </a:prstGeom>
              <a:blipFill>
                <a:blip r:embed="rId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7E171B39-8718-BB7B-B665-30E6CFA9AA8B}"/>
                  </a:ext>
                </a:extLst>
              </p:cNvPr>
              <p:cNvSpPr txBox="1"/>
              <p:nvPr/>
            </p:nvSpPr>
            <p:spPr>
              <a:xfrm>
                <a:off x="196858" y="5965806"/>
                <a:ext cx="1022638"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dirty="0">
                  <a:solidFill>
                    <a:schemeClr val="bg1"/>
                  </a:solidFill>
                  <a:latin typeface="+mj-lt"/>
                </a:endParaRPr>
              </a:p>
            </p:txBody>
          </p:sp>
        </mc:Choice>
        <mc:Fallback xmlns="">
          <p:sp>
            <p:nvSpPr>
              <p:cNvPr id="33" name="TextBox 32">
                <a:extLst>
                  <a:ext uri="{FF2B5EF4-FFF2-40B4-BE49-F238E27FC236}">
                    <a16:creationId xmlns:a16="http://schemas.microsoft.com/office/drawing/2014/main" id="{7E171B39-8718-BB7B-B665-30E6CFA9AA8B}"/>
                  </a:ext>
                </a:extLst>
              </p:cNvPr>
              <p:cNvSpPr txBox="1">
                <a:spLocks noRot="1" noChangeAspect="1" noMove="1" noResize="1" noEditPoints="1" noAdjustHandles="1" noChangeArrowheads="1" noChangeShapeType="1" noTextEdit="1"/>
              </p:cNvSpPr>
              <p:nvPr/>
            </p:nvSpPr>
            <p:spPr>
              <a:xfrm>
                <a:off x="196858" y="5965806"/>
                <a:ext cx="1022638" cy="461665"/>
              </a:xfrm>
              <a:prstGeom prst="rect">
                <a:avLst/>
              </a:prstGeom>
              <a:blipFill>
                <a:blip r:embed="rId7"/>
                <a:stretch>
                  <a:fillRect l="-4762" r="-595" b="-2133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4FB15142-D7FF-58E0-AAF2-33D6DE5D6F5D}"/>
                  </a:ext>
                </a:extLst>
              </p:cNvPr>
              <p:cNvSpPr txBox="1"/>
              <p:nvPr/>
            </p:nvSpPr>
            <p:spPr>
              <a:xfrm>
                <a:off x="2095586" y="3686049"/>
                <a:ext cx="2696133" cy="937436"/>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4" name="TextBox 33">
                <a:extLst>
                  <a:ext uri="{FF2B5EF4-FFF2-40B4-BE49-F238E27FC236}">
                    <a16:creationId xmlns:a16="http://schemas.microsoft.com/office/drawing/2014/main" id="{4FB15142-D7FF-58E0-AAF2-33D6DE5D6F5D}"/>
                  </a:ext>
                </a:extLst>
              </p:cNvPr>
              <p:cNvSpPr txBox="1">
                <a:spLocks noRot="1" noChangeAspect="1" noMove="1" noResize="1" noEditPoints="1" noAdjustHandles="1" noChangeArrowheads="1" noChangeShapeType="1" noTextEdit="1"/>
              </p:cNvSpPr>
              <p:nvPr/>
            </p:nvSpPr>
            <p:spPr>
              <a:xfrm>
                <a:off x="2095586" y="3686049"/>
                <a:ext cx="2696133" cy="937436"/>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4EA96EA5-D6AF-9E88-7A5C-678588C04B86}"/>
                  </a:ext>
                </a:extLst>
              </p:cNvPr>
              <p:cNvSpPr txBox="1"/>
              <p:nvPr/>
            </p:nvSpPr>
            <p:spPr>
              <a:xfrm>
                <a:off x="2620493" y="4662192"/>
                <a:ext cx="2006636" cy="96750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0">
                          <a:solidFill>
                            <a:schemeClr val="bg1"/>
                          </a:solidFill>
                          <a:latin typeface="Cambria Math" panose="02040503050406030204" pitchFamily="18" charset="0"/>
                        </a:rPr>
                        <m:t>=</m:t>
                      </m:r>
                      <m:f>
                        <m:fPr>
                          <m:ctrlPr>
                            <a:rPr lang="vi-VN" sz="2400" i="1">
                              <a:solidFill>
                                <a:schemeClr val="bg1"/>
                              </a:solidFill>
                              <a:latin typeface="Cambria Math" panose="02040503050406030204" pitchFamily="18" charset="0"/>
                            </a:rPr>
                          </m:ctrlPr>
                        </m:fPr>
                        <m:num>
                          <m:sSup>
                            <m:sSupPr>
                              <m:ctrlPr>
                                <a:rPr lang="vi-VN" sz="2400" i="1">
                                  <a:solidFill>
                                    <a:schemeClr val="bg1"/>
                                  </a:solidFill>
                                  <a:latin typeface="Cambria Math" panose="02040503050406030204" pitchFamily="18" charset="0"/>
                                </a:rPr>
                              </m:ctrlPr>
                            </m:sSupPr>
                            <m:e>
                              <m:r>
                                <a:rPr lang="vi-VN" sz="2400" i="1">
                                  <a:solidFill>
                                    <a:schemeClr val="bg1"/>
                                  </a:solidFill>
                                  <a:latin typeface="Cambria Math" panose="02040503050406030204" pitchFamily="18" charset="0"/>
                                </a:rPr>
                                <m:t>𝑥</m:t>
                              </m:r>
                            </m:e>
                            <m:sup>
                              <m:r>
                                <a:rPr lang="vi-VN" sz="2400" i="0">
                                  <a:solidFill>
                                    <a:schemeClr val="bg1"/>
                                  </a:solidFill>
                                  <a:latin typeface="Cambria Math" panose="02040503050406030204" pitchFamily="18" charset="0"/>
                                </a:rPr>
                                <m:t>2</m:t>
                              </m:r>
                            </m:sup>
                          </m:sSup>
                          <m:r>
                            <a:rPr lang="vi-VN" sz="2400" i="0">
                              <a:solidFill>
                                <a:schemeClr val="bg1"/>
                              </a:solidFill>
                              <a:latin typeface="Cambria Math" panose="02040503050406030204" pitchFamily="18" charset="0"/>
                            </a:rPr>
                            <m:t>−4</m:t>
                          </m:r>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+3</m:t>
                          </m:r>
                        </m:num>
                        <m:den>
                          <m:sSup>
                            <m:sSupPr>
                              <m:ctrlPr>
                                <a:rPr lang="vi-VN" sz="2400" i="1">
                                  <a:solidFill>
                                    <a:schemeClr val="bg1"/>
                                  </a:solidFill>
                                  <a:latin typeface="Cambria Math" panose="02040503050406030204" pitchFamily="18" charset="0"/>
                                </a:rPr>
                              </m:ctrlPr>
                            </m:sSupPr>
                            <m:e>
                              <m:d>
                                <m:dPr>
                                  <m:endChr m:val=""/>
                                  <m:ctrlPr>
                                    <a:rPr lang="vi-VN" sz="2400" i="1">
                                      <a:solidFill>
                                        <a:schemeClr val="bg1"/>
                                      </a:solidFill>
                                      <a:latin typeface="Cambria Math" panose="02040503050406030204" pitchFamily="18" charset="0"/>
                                    </a:rPr>
                                  </m:ctrlPr>
                                </m:dPr>
                                <m:e>
                                  <m:r>
                                    <a:rPr lang="vi-VN" sz="2400" i="1">
                                      <a:solidFill>
                                        <a:schemeClr val="bg1"/>
                                      </a:solidFill>
                                      <a:latin typeface="Cambria Math" panose="02040503050406030204" pitchFamily="18" charset="0"/>
                                    </a:rPr>
                                    <m:t>𝑥</m:t>
                                  </m:r>
                                  <m:r>
                                    <a:rPr lang="vi-VN" sz="2400">
                                      <a:solidFill>
                                        <a:schemeClr val="bg1"/>
                                      </a:solidFill>
                                      <a:latin typeface="Cambria Math" panose="02040503050406030204" pitchFamily="18" charset="0"/>
                                    </a:rPr>
                                    <m:t>−2</m:t>
                                  </m:r>
                                  <m:r>
                                    <a:rPr lang="vi-VN" sz="2400" i="1">
                                      <a:solidFill>
                                        <a:schemeClr val="bg1"/>
                                      </a:solidFill>
                                      <a:latin typeface="Cambria Math" panose="02040503050406030204" pitchFamily="18" charset="0"/>
                                    </a:rPr>
                                    <m:t>)</m:t>
                                  </m:r>
                                </m:e>
                              </m:d>
                            </m:e>
                            <m:sup>
                              <m:r>
                                <a:rPr lang="vi-VN" sz="2400" i="1">
                                  <a:solidFill>
                                    <a:schemeClr val="bg1"/>
                                  </a:solidFill>
                                  <a:latin typeface="Cambria Math" panose="02040503050406030204" pitchFamily="18" charset="0"/>
                                </a:rPr>
                                <m:t>2</m:t>
                              </m:r>
                            </m:sup>
                          </m:sSup>
                        </m:den>
                      </m:f>
                    </m:oMath>
                  </m:oMathPara>
                </a14:m>
                <a:endParaRPr lang="vi-VN" sz="2400" dirty="0">
                  <a:solidFill>
                    <a:schemeClr val="bg1"/>
                  </a:solidFill>
                  <a:latin typeface="+mj-lt"/>
                </a:endParaRPr>
              </a:p>
            </p:txBody>
          </p:sp>
        </mc:Choice>
        <mc:Fallback xmlns="">
          <p:sp>
            <p:nvSpPr>
              <p:cNvPr id="35" name="TextBox 34">
                <a:extLst>
                  <a:ext uri="{FF2B5EF4-FFF2-40B4-BE49-F238E27FC236}">
                    <a16:creationId xmlns:a16="http://schemas.microsoft.com/office/drawing/2014/main" id="{4EA96EA5-D6AF-9E88-7A5C-678588C04B86}"/>
                  </a:ext>
                </a:extLst>
              </p:cNvPr>
              <p:cNvSpPr txBox="1">
                <a:spLocks noRot="1" noChangeAspect="1" noMove="1" noResize="1" noEditPoints="1" noAdjustHandles="1" noChangeArrowheads="1" noChangeShapeType="1" noTextEdit="1"/>
              </p:cNvSpPr>
              <p:nvPr/>
            </p:nvSpPr>
            <p:spPr>
              <a:xfrm>
                <a:off x="2620493" y="4662192"/>
                <a:ext cx="2006636" cy="967509"/>
              </a:xfrm>
              <a:prstGeom prst="rect">
                <a:avLst/>
              </a:prstGeom>
              <a:blipFill>
                <a:blip r:embed="rId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0327221A-C3B6-F369-16A0-0C32FD94359E}"/>
                  </a:ext>
                </a:extLst>
              </p:cNvPr>
              <p:cNvSpPr txBox="1"/>
              <p:nvPr/>
            </p:nvSpPr>
            <p:spPr>
              <a:xfrm>
                <a:off x="933592" y="5722914"/>
                <a:ext cx="3228327" cy="90839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a:solidFill>
                                <a:schemeClr val="bg1"/>
                              </a:solidFill>
                              <a:effectLst/>
                              <a:latin typeface="Cambria Math" panose="02040503050406030204" pitchFamily="18" charset="0"/>
                            </a:rPr>
                          </m:ctrlPr>
                        </m:fPr>
                        <m:num>
                          <m:sSup>
                            <m:sSupPr>
                              <m:ctrlPr>
                                <a:rPr lang="vi-VN" sz="2400" i="1">
                                  <a:solidFill>
                                    <a:schemeClr val="bg1"/>
                                  </a:solidFill>
                                  <a:effectLst/>
                                  <a:latin typeface="Cambria Math" panose="020405030504060302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num>
                        <m:den>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Sup>
                            <m:sSupPr>
                              <m:ctrlPr>
                                <a:rPr lang="vi-VN" sz="2400" i="1">
                                  <a:solidFill>
                                    <a:schemeClr val="bg1"/>
                                  </a:solidFill>
                                  <a:effectLst/>
                                  <a:latin typeface="Cambria Math" panose="02040503050406030204" pitchFamily="18" charset="0"/>
                                </a:rPr>
                              </m:ctrlPr>
                            </m:sSupPr>
                            <m:e>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den>
                      </m:f>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dirty="0">
                  <a:solidFill>
                    <a:schemeClr val="bg1"/>
                  </a:solidFill>
                  <a:latin typeface="+mj-lt"/>
                </a:endParaRPr>
              </a:p>
            </p:txBody>
          </p:sp>
        </mc:Choice>
        <mc:Fallback xmlns="">
          <p:sp>
            <p:nvSpPr>
              <p:cNvPr id="36" name="TextBox 35">
                <a:extLst>
                  <a:ext uri="{FF2B5EF4-FFF2-40B4-BE49-F238E27FC236}">
                    <a16:creationId xmlns:a16="http://schemas.microsoft.com/office/drawing/2014/main" id="{0327221A-C3B6-F369-16A0-0C32FD94359E}"/>
                  </a:ext>
                </a:extLst>
              </p:cNvPr>
              <p:cNvSpPr txBox="1">
                <a:spLocks noRot="1" noChangeAspect="1" noMove="1" noResize="1" noEditPoints="1" noAdjustHandles="1" noChangeArrowheads="1" noChangeShapeType="1" noTextEdit="1"/>
              </p:cNvSpPr>
              <p:nvPr/>
            </p:nvSpPr>
            <p:spPr>
              <a:xfrm>
                <a:off x="933592" y="5722914"/>
                <a:ext cx="3228327" cy="908390"/>
              </a:xfrm>
              <a:prstGeom prst="rect">
                <a:avLst/>
              </a:prstGeom>
              <a:blipFill>
                <a:blip r:embed="rId1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B885C615-128D-115F-AD28-F1A3E1D4923E}"/>
                  </a:ext>
                </a:extLst>
              </p:cNvPr>
              <p:cNvSpPr txBox="1"/>
              <p:nvPr/>
            </p:nvSpPr>
            <p:spPr>
              <a:xfrm>
                <a:off x="3633888" y="5717079"/>
                <a:ext cx="1812348" cy="91422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d>
                        <m:dPr>
                          <m:begChr m:val="["/>
                          <m:endChr m:val=""/>
                          <m:ctrlPr>
                            <a:rPr lang="vi-VN" sz="2400" i="1" smtClean="0">
                              <a:solidFill>
                                <a:schemeClr val="bg1"/>
                              </a:solidFill>
                              <a:effectLst/>
                              <a:latin typeface="Cambria Math" panose="02040503050406030204" pitchFamily="18" charset="0"/>
                              <a:cs typeface="Times New Roman" panose="02020603050405020304" pitchFamily="18" charset="0"/>
                            </a:rPr>
                          </m:ctrlPr>
                        </m:dPr>
                        <m:e>
                          <m:eqArr>
                            <m:eqArrPr>
                              <m:ctrlP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ctrlPr>
                            </m:eqArrPr>
                            <m:e>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latin typeface="Cambria Math" panose="02040503050406030204" pitchFamily="18" charset="0"/>
                                  <a:ea typeface="Arial" panose="020B0604020202020204" pitchFamily="34" charset="0"/>
                                  <a:cs typeface="Times New Roman" panose="02020603050405020304" pitchFamily="18" charset="0"/>
                                </a:rPr>
                                <m:t>1</m:t>
                              </m:r>
                            </m:e>
                            <m:e>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latin typeface="Cambria Math" panose="02040503050406030204" pitchFamily="18" charset="0"/>
                                  <a:ea typeface="Arial" panose="020B0604020202020204" pitchFamily="34" charset="0"/>
                                  <a:cs typeface="Times New Roman" panose="02020603050405020304" pitchFamily="18" charset="0"/>
                                </a:rPr>
                                <m:t>3</m:t>
                              </m:r>
                            </m:e>
                          </m:eqArr>
                        </m:e>
                      </m:d>
                    </m:oMath>
                  </m:oMathPara>
                </a14:m>
                <a:endParaRPr lang="vi-VN" sz="2400" dirty="0">
                  <a:solidFill>
                    <a:schemeClr val="bg1"/>
                  </a:solidFill>
                  <a:latin typeface="+mj-lt"/>
                </a:endParaRPr>
              </a:p>
            </p:txBody>
          </p:sp>
        </mc:Choice>
        <mc:Fallback xmlns="">
          <p:sp>
            <p:nvSpPr>
              <p:cNvPr id="37" name="TextBox 36">
                <a:extLst>
                  <a:ext uri="{FF2B5EF4-FFF2-40B4-BE49-F238E27FC236}">
                    <a16:creationId xmlns:a16="http://schemas.microsoft.com/office/drawing/2014/main" id="{B885C615-128D-115F-AD28-F1A3E1D4923E}"/>
                  </a:ext>
                </a:extLst>
              </p:cNvPr>
              <p:cNvSpPr txBox="1">
                <a:spLocks noRot="1" noChangeAspect="1" noMove="1" noResize="1" noEditPoints="1" noAdjustHandles="1" noChangeArrowheads="1" noChangeShapeType="1" noTextEdit="1"/>
              </p:cNvSpPr>
              <p:nvPr/>
            </p:nvSpPr>
            <p:spPr>
              <a:xfrm>
                <a:off x="3633888" y="5717079"/>
                <a:ext cx="1812348" cy="914225"/>
              </a:xfrm>
              <a:prstGeom prst="rect">
                <a:avLst/>
              </a:prstGeom>
              <a:blipFill>
                <a:blip r:embed="rId11"/>
                <a:stretch>
                  <a:fillRect/>
                </a:stretch>
              </a:blipFill>
            </p:spPr>
            <p:txBody>
              <a:bodyPr/>
              <a:lstStyle/>
              <a:p>
                <a:r>
                  <a:rPr lang="vi-VN">
                    <a:noFill/>
                  </a:rPr>
                  <a:t> </a:t>
                </a:r>
              </a:p>
            </p:txBody>
          </p:sp>
        </mc:Fallback>
      </mc:AlternateContent>
      <p:cxnSp>
        <p:nvCxnSpPr>
          <p:cNvPr id="67" name="Straight Connector 66">
            <a:extLst>
              <a:ext uri="{FF2B5EF4-FFF2-40B4-BE49-F238E27FC236}">
                <a16:creationId xmlns:a16="http://schemas.microsoft.com/office/drawing/2014/main" id="{457A8E3F-22F9-D720-65CB-5713ADF583AA}"/>
              </a:ext>
            </a:extLst>
          </p:cNvPr>
          <p:cNvCxnSpPr>
            <a:cxnSpLocks/>
          </p:cNvCxnSpPr>
          <p:nvPr/>
        </p:nvCxnSpPr>
        <p:spPr>
          <a:xfrm>
            <a:off x="5766106" y="3463029"/>
            <a:ext cx="617766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EDF45F1C-D4AD-DC59-05DC-974FD3B212E0}"/>
              </a:ext>
            </a:extLst>
          </p:cNvPr>
          <p:cNvCxnSpPr>
            <a:cxnSpLocks/>
          </p:cNvCxnSpPr>
          <p:nvPr/>
        </p:nvCxnSpPr>
        <p:spPr>
          <a:xfrm flipV="1">
            <a:off x="5766106" y="3861513"/>
            <a:ext cx="6177666" cy="1656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BCF3728A-2B72-AEF9-B973-ACA257C104B2}"/>
              </a:ext>
            </a:extLst>
          </p:cNvPr>
          <p:cNvCxnSpPr>
            <a:cxnSpLocks/>
          </p:cNvCxnSpPr>
          <p:nvPr/>
        </p:nvCxnSpPr>
        <p:spPr>
          <a:xfrm>
            <a:off x="6172897" y="3078786"/>
            <a:ext cx="0" cy="213035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9629B70D-37D4-AFF6-FF46-4DCBDD576A8B}"/>
                  </a:ext>
                </a:extLst>
              </p:cNvPr>
              <p:cNvSpPr txBox="1"/>
              <p:nvPr/>
            </p:nvSpPr>
            <p:spPr>
              <a:xfrm>
                <a:off x="5597266" y="3416408"/>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oMath>
                  </m:oMathPara>
                </a14:m>
                <a:endParaRPr lang="vi-VN" sz="2400" dirty="0"/>
              </a:p>
            </p:txBody>
          </p:sp>
        </mc:Choice>
        <mc:Fallback xmlns="">
          <p:sp>
            <p:nvSpPr>
              <p:cNvPr id="70" name="TextBox 69">
                <a:extLst>
                  <a:ext uri="{FF2B5EF4-FFF2-40B4-BE49-F238E27FC236}">
                    <a16:creationId xmlns:a16="http://schemas.microsoft.com/office/drawing/2014/main" id="{9629B70D-37D4-AFF6-FF46-4DCBDD576A8B}"/>
                  </a:ext>
                </a:extLst>
              </p:cNvPr>
              <p:cNvSpPr txBox="1">
                <a:spLocks noRot="1" noChangeAspect="1" noMove="1" noResize="1" noEditPoints="1" noAdjustHandles="1" noChangeArrowheads="1" noChangeShapeType="1" noTextEdit="1"/>
              </p:cNvSpPr>
              <p:nvPr/>
            </p:nvSpPr>
            <p:spPr>
              <a:xfrm>
                <a:off x="5597266" y="3416408"/>
                <a:ext cx="736534" cy="461665"/>
              </a:xfrm>
              <a:prstGeom prst="rect">
                <a:avLst/>
              </a:prstGeom>
              <a:blipFill>
                <a:blip r:embed="rId12"/>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2FD0C4ED-68C9-41C0-BBCE-197828D54C98}"/>
                  </a:ext>
                </a:extLst>
              </p:cNvPr>
              <p:cNvSpPr txBox="1"/>
              <p:nvPr/>
            </p:nvSpPr>
            <p:spPr>
              <a:xfrm>
                <a:off x="5763243" y="2954742"/>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71" name="TextBox 70">
                <a:extLst>
                  <a:ext uri="{FF2B5EF4-FFF2-40B4-BE49-F238E27FC236}">
                    <a16:creationId xmlns:a16="http://schemas.microsoft.com/office/drawing/2014/main" id="{2FD0C4ED-68C9-41C0-BBCE-197828D54C98}"/>
                  </a:ext>
                </a:extLst>
              </p:cNvPr>
              <p:cNvSpPr txBox="1">
                <a:spLocks noRot="1" noChangeAspect="1" noMove="1" noResize="1" noEditPoints="1" noAdjustHandles="1" noChangeArrowheads="1" noChangeShapeType="1" noTextEdit="1"/>
              </p:cNvSpPr>
              <p:nvPr/>
            </p:nvSpPr>
            <p:spPr>
              <a:xfrm>
                <a:off x="5763243" y="2954742"/>
                <a:ext cx="362440" cy="461665"/>
              </a:xfrm>
              <a:prstGeom prst="rect">
                <a:avLst/>
              </a:prstGeom>
              <a:blipFill>
                <a:blip r:embed="rId1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DA3279B0-34D4-8D48-6CE3-129D600CE0FD}"/>
                  </a:ext>
                </a:extLst>
              </p:cNvPr>
              <p:cNvSpPr txBox="1"/>
              <p:nvPr/>
            </p:nvSpPr>
            <p:spPr>
              <a:xfrm>
                <a:off x="5606515" y="4237670"/>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m:oMathPara>
                </a14:m>
                <a:endParaRPr lang="vi-VN" sz="2400" dirty="0"/>
              </a:p>
            </p:txBody>
          </p:sp>
        </mc:Choice>
        <mc:Fallback xmlns="">
          <p:sp>
            <p:nvSpPr>
              <p:cNvPr id="72" name="TextBox 71">
                <a:extLst>
                  <a:ext uri="{FF2B5EF4-FFF2-40B4-BE49-F238E27FC236}">
                    <a16:creationId xmlns:a16="http://schemas.microsoft.com/office/drawing/2014/main" id="{DA3279B0-34D4-8D48-6CE3-129D600CE0FD}"/>
                  </a:ext>
                </a:extLst>
              </p:cNvPr>
              <p:cNvSpPr txBox="1">
                <a:spLocks noRot="1" noChangeAspect="1" noMove="1" noResize="1" noEditPoints="1" noAdjustHandles="1" noChangeArrowheads="1" noChangeShapeType="1" noTextEdit="1"/>
              </p:cNvSpPr>
              <p:nvPr/>
            </p:nvSpPr>
            <p:spPr>
              <a:xfrm>
                <a:off x="5606515" y="4237670"/>
                <a:ext cx="736534" cy="461665"/>
              </a:xfrm>
              <a:prstGeom prst="rect">
                <a:avLst/>
              </a:prstGeom>
              <a:blipFill>
                <a:blip r:embed="rId14"/>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8B3AF78D-8126-D275-D0BF-7C32EC55F890}"/>
                  </a:ext>
                </a:extLst>
              </p:cNvPr>
              <p:cNvSpPr txBox="1"/>
              <p:nvPr/>
            </p:nvSpPr>
            <p:spPr>
              <a:xfrm>
                <a:off x="6419383" y="293326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73" name="TextBox 72">
                <a:extLst>
                  <a:ext uri="{FF2B5EF4-FFF2-40B4-BE49-F238E27FC236}">
                    <a16:creationId xmlns:a16="http://schemas.microsoft.com/office/drawing/2014/main" id="{8B3AF78D-8126-D275-D0BF-7C32EC55F890}"/>
                  </a:ext>
                </a:extLst>
              </p:cNvPr>
              <p:cNvSpPr txBox="1">
                <a:spLocks noRot="1" noChangeAspect="1" noMove="1" noResize="1" noEditPoints="1" noAdjustHandles="1" noChangeArrowheads="1" noChangeShapeType="1" noTextEdit="1"/>
              </p:cNvSpPr>
              <p:nvPr/>
            </p:nvSpPr>
            <p:spPr>
              <a:xfrm>
                <a:off x="6419383" y="2933268"/>
                <a:ext cx="658291" cy="461665"/>
              </a:xfrm>
              <a:prstGeom prst="rect">
                <a:avLst/>
              </a:prstGeom>
              <a:blipFill>
                <a:blip r:embed="rId1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360B3BCB-1ACD-D571-32DD-7E1DF96CC2F7}"/>
                  </a:ext>
                </a:extLst>
              </p:cNvPr>
              <p:cNvSpPr txBox="1"/>
              <p:nvPr/>
            </p:nvSpPr>
            <p:spPr>
              <a:xfrm>
                <a:off x="11284248" y="293326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74" name="TextBox 73">
                <a:extLst>
                  <a:ext uri="{FF2B5EF4-FFF2-40B4-BE49-F238E27FC236}">
                    <a16:creationId xmlns:a16="http://schemas.microsoft.com/office/drawing/2014/main" id="{360B3BCB-1ACD-D571-32DD-7E1DF96CC2F7}"/>
                  </a:ext>
                </a:extLst>
              </p:cNvPr>
              <p:cNvSpPr txBox="1">
                <a:spLocks noRot="1" noChangeAspect="1" noMove="1" noResize="1" noEditPoints="1" noAdjustHandles="1" noChangeArrowheads="1" noChangeShapeType="1" noTextEdit="1"/>
              </p:cNvSpPr>
              <p:nvPr/>
            </p:nvSpPr>
            <p:spPr>
              <a:xfrm>
                <a:off x="11284248" y="2933268"/>
                <a:ext cx="658291" cy="461665"/>
              </a:xfrm>
              <a:prstGeom prst="rect">
                <a:avLst/>
              </a:prstGeom>
              <a:blipFill>
                <a:blip r:embed="rId16"/>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D2BA1619-A775-3A44-7A5F-0B5846B1AEE0}"/>
                  </a:ext>
                </a:extLst>
              </p:cNvPr>
              <p:cNvSpPr txBox="1"/>
              <p:nvPr/>
            </p:nvSpPr>
            <p:spPr>
              <a:xfrm>
                <a:off x="7215648" y="295802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p>
            </p:txBody>
          </p:sp>
        </mc:Choice>
        <mc:Fallback xmlns="">
          <p:sp>
            <p:nvSpPr>
              <p:cNvPr id="75" name="TextBox 74">
                <a:extLst>
                  <a:ext uri="{FF2B5EF4-FFF2-40B4-BE49-F238E27FC236}">
                    <a16:creationId xmlns:a16="http://schemas.microsoft.com/office/drawing/2014/main" id="{D2BA1619-A775-3A44-7A5F-0B5846B1AEE0}"/>
                  </a:ext>
                </a:extLst>
              </p:cNvPr>
              <p:cNvSpPr txBox="1">
                <a:spLocks noRot="1" noChangeAspect="1" noMove="1" noResize="1" noEditPoints="1" noAdjustHandles="1" noChangeArrowheads="1" noChangeShapeType="1" noTextEdit="1"/>
              </p:cNvSpPr>
              <p:nvPr/>
            </p:nvSpPr>
            <p:spPr>
              <a:xfrm>
                <a:off x="7215648" y="2958020"/>
                <a:ext cx="658291" cy="461665"/>
              </a:xfrm>
              <a:prstGeom prst="rect">
                <a:avLst/>
              </a:prstGeom>
              <a:blipFill>
                <a:blip r:embed="rId1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B010C7F7-1BD4-3EBB-510A-D86792EC4994}"/>
                  </a:ext>
                </a:extLst>
              </p:cNvPr>
              <p:cNvSpPr txBox="1"/>
              <p:nvPr/>
            </p:nvSpPr>
            <p:spPr>
              <a:xfrm>
                <a:off x="8616928" y="298891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2</m:t>
                      </m:r>
                    </m:oMath>
                  </m:oMathPara>
                </a14:m>
                <a:endParaRPr lang="vi-VN" sz="2400" dirty="0"/>
              </a:p>
            </p:txBody>
          </p:sp>
        </mc:Choice>
        <mc:Fallback xmlns="">
          <p:sp>
            <p:nvSpPr>
              <p:cNvPr id="76" name="TextBox 75">
                <a:extLst>
                  <a:ext uri="{FF2B5EF4-FFF2-40B4-BE49-F238E27FC236}">
                    <a16:creationId xmlns:a16="http://schemas.microsoft.com/office/drawing/2014/main" id="{B010C7F7-1BD4-3EBB-510A-D86792EC4994}"/>
                  </a:ext>
                </a:extLst>
              </p:cNvPr>
              <p:cNvSpPr txBox="1">
                <a:spLocks noRot="1" noChangeAspect="1" noMove="1" noResize="1" noEditPoints="1" noAdjustHandles="1" noChangeArrowheads="1" noChangeShapeType="1" noTextEdit="1"/>
              </p:cNvSpPr>
              <p:nvPr/>
            </p:nvSpPr>
            <p:spPr>
              <a:xfrm>
                <a:off x="8616928" y="2988913"/>
                <a:ext cx="658291" cy="461665"/>
              </a:xfrm>
              <a:prstGeom prst="rect">
                <a:avLst/>
              </a:prstGeom>
              <a:blipFill>
                <a:blip r:embed="rId1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C27622E1-478D-93FB-C3C7-86590C2CB969}"/>
                  </a:ext>
                </a:extLst>
              </p:cNvPr>
              <p:cNvSpPr txBox="1"/>
              <p:nvPr/>
            </p:nvSpPr>
            <p:spPr>
              <a:xfrm>
                <a:off x="7229103" y="346302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77" name="TextBox 76">
                <a:extLst>
                  <a:ext uri="{FF2B5EF4-FFF2-40B4-BE49-F238E27FC236}">
                    <a16:creationId xmlns:a16="http://schemas.microsoft.com/office/drawing/2014/main" id="{C27622E1-478D-93FB-C3C7-86590C2CB969}"/>
                  </a:ext>
                </a:extLst>
              </p:cNvPr>
              <p:cNvSpPr txBox="1">
                <a:spLocks noRot="1" noChangeAspect="1" noMove="1" noResize="1" noEditPoints="1" noAdjustHandles="1" noChangeArrowheads="1" noChangeShapeType="1" noTextEdit="1"/>
              </p:cNvSpPr>
              <p:nvPr/>
            </p:nvSpPr>
            <p:spPr>
              <a:xfrm>
                <a:off x="7229103" y="3463029"/>
                <a:ext cx="658291" cy="461665"/>
              </a:xfrm>
              <a:prstGeom prst="rect">
                <a:avLst/>
              </a:prstGeom>
              <a:blipFill>
                <a:blip r:embed="rId1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395E05D7-3F24-43F0-A678-42D6ADCDCB1D}"/>
                  </a:ext>
                </a:extLst>
              </p:cNvPr>
              <p:cNvSpPr txBox="1"/>
              <p:nvPr/>
            </p:nvSpPr>
            <p:spPr>
              <a:xfrm>
                <a:off x="10054414" y="3464862"/>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78" name="TextBox 77">
                <a:extLst>
                  <a:ext uri="{FF2B5EF4-FFF2-40B4-BE49-F238E27FC236}">
                    <a16:creationId xmlns:a16="http://schemas.microsoft.com/office/drawing/2014/main" id="{395E05D7-3F24-43F0-A678-42D6ADCDCB1D}"/>
                  </a:ext>
                </a:extLst>
              </p:cNvPr>
              <p:cNvSpPr txBox="1">
                <a:spLocks noRot="1" noChangeAspect="1" noMove="1" noResize="1" noEditPoints="1" noAdjustHandles="1" noChangeArrowheads="1" noChangeShapeType="1" noTextEdit="1"/>
              </p:cNvSpPr>
              <p:nvPr/>
            </p:nvSpPr>
            <p:spPr>
              <a:xfrm>
                <a:off x="10054414" y="3464862"/>
                <a:ext cx="658291" cy="461665"/>
              </a:xfrm>
              <a:prstGeom prst="rect">
                <a:avLst/>
              </a:prstGeom>
              <a:blipFill>
                <a:blip r:embed="rId2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8227C083-E30E-4002-2CF4-6FAD74A2DBFB}"/>
                  </a:ext>
                </a:extLst>
              </p:cNvPr>
              <p:cNvSpPr txBox="1"/>
              <p:nvPr/>
            </p:nvSpPr>
            <p:spPr>
              <a:xfrm>
                <a:off x="7947574" y="342656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79" name="TextBox 78">
                <a:extLst>
                  <a:ext uri="{FF2B5EF4-FFF2-40B4-BE49-F238E27FC236}">
                    <a16:creationId xmlns:a16="http://schemas.microsoft.com/office/drawing/2014/main" id="{8227C083-E30E-4002-2CF4-6FAD74A2DBFB}"/>
                  </a:ext>
                </a:extLst>
              </p:cNvPr>
              <p:cNvSpPr txBox="1">
                <a:spLocks noRot="1" noChangeAspect="1" noMove="1" noResize="1" noEditPoints="1" noAdjustHandles="1" noChangeArrowheads="1" noChangeShapeType="1" noTextEdit="1"/>
              </p:cNvSpPr>
              <p:nvPr/>
            </p:nvSpPr>
            <p:spPr>
              <a:xfrm>
                <a:off x="7947574" y="3426563"/>
                <a:ext cx="658291" cy="461665"/>
              </a:xfrm>
              <a:prstGeom prst="rect">
                <a:avLst/>
              </a:prstGeom>
              <a:blipFill>
                <a:blip r:embed="rId2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9A7C4B5A-5543-CC0E-C8DE-10CA416BBDFB}"/>
                  </a:ext>
                </a:extLst>
              </p:cNvPr>
              <p:cNvSpPr txBox="1"/>
              <p:nvPr/>
            </p:nvSpPr>
            <p:spPr>
              <a:xfrm>
                <a:off x="10638729" y="3398932"/>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80" name="TextBox 79">
                <a:extLst>
                  <a:ext uri="{FF2B5EF4-FFF2-40B4-BE49-F238E27FC236}">
                    <a16:creationId xmlns:a16="http://schemas.microsoft.com/office/drawing/2014/main" id="{9A7C4B5A-5543-CC0E-C8DE-10CA416BBDFB}"/>
                  </a:ext>
                </a:extLst>
              </p:cNvPr>
              <p:cNvSpPr txBox="1">
                <a:spLocks noRot="1" noChangeAspect="1" noMove="1" noResize="1" noEditPoints="1" noAdjustHandles="1" noChangeArrowheads="1" noChangeShapeType="1" noTextEdit="1"/>
              </p:cNvSpPr>
              <p:nvPr/>
            </p:nvSpPr>
            <p:spPr>
              <a:xfrm>
                <a:off x="10638729" y="3398932"/>
                <a:ext cx="658291" cy="461665"/>
              </a:xfrm>
              <a:prstGeom prst="rect">
                <a:avLst/>
              </a:prstGeom>
              <a:blipFill>
                <a:blip r:embed="rId2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EF9B1684-6157-735F-947E-5E31A3F8E249}"/>
                  </a:ext>
                </a:extLst>
              </p:cNvPr>
              <p:cNvSpPr txBox="1"/>
              <p:nvPr/>
            </p:nvSpPr>
            <p:spPr>
              <a:xfrm>
                <a:off x="6632037" y="341169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81" name="TextBox 80">
                <a:extLst>
                  <a:ext uri="{FF2B5EF4-FFF2-40B4-BE49-F238E27FC236}">
                    <a16:creationId xmlns:a16="http://schemas.microsoft.com/office/drawing/2014/main" id="{EF9B1684-6157-735F-947E-5E31A3F8E249}"/>
                  </a:ext>
                </a:extLst>
              </p:cNvPr>
              <p:cNvSpPr txBox="1">
                <a:spLocks noRot="1" noChangeAspect="1" noMove="1" noResize="1" noEditPoints="1" noAdjustHandles="1" noChangeArrowheads="1" noChangeShapeType="1" noTextEdit="1"/>
              </p:cNvSpPr>
              <p:nvPr/>
            </p:nvSpPr>
            <p:spPr>
              <a:xfrm>
                <a:off x="6632037" y="3411690"/>
                <a:ext cx="658291" cy="461665"/>
              </a:xfrm>
              <a:prstGeom prst="rect">
                <a:avLst/>
              </a:prstGeom>
              <a:blipFill>
                <a:blip r:embed="rId23"/>
                <a:stretch>
                  <a:fillRect/>
                </a:stretch>
              </a:blipFill>
            </p:spPr>
            <p:txBody>
              <a:bodyPr/>
              <a:lstStyle/>
              <a:p>
                <a:r>
                  <a:rPr lang="vi-VN">
                    <a:noFill/>
                  </a:rPr>
                  <a:t> </a:t>
                </a:r>
              </a:p>
            </p:txBody>
          </p:sp>
        </mc:Fallback>
      </mc:AlternateContent>
      <p:cxnSp>
        <p:nvCxnSpPr>
          <p:cNvPr id="82" name="Straight Arrow Connector 81">
            <a:extLst>
              <a:ext uri="{FF2B5EF4-FFF2-40B4-BE49-F238E27FC236}">
                <a16:creationId xmlns:a16="http://schemas.microsoft.com/office/drawing/2014/main" id="{469601CF-6897-38DB-21AE-8565B3D58F1D}"/>
              </a:ext>
            </a:extLst>
          </p:cNvPr>
          <p:cNvCxnSpPr>
            <a:cxnSpLocks/>
          </p:cNvCxnSpPr>
          <p:nvPr/>
        </p:nvCxnSpPr>
        <p:spPr>
          <a:xfrm flipV="1">
            <a:off x="6767379" y="4252670"/>
            <a:ext cx="655345" cy="603823"/>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D236FF63-863D-1DC4-9604-0F159F310346}"/>
              </a:ext>
            </a:extLst>
          </p:cNvPr>
          <p:cNvCxnSpPr>
            <a:cxnSpLocks/>
          </p:cNvCxnSpPr>
          <p:nvPr/>
        </p:nvCxnSpPr>
        <p:spPr>
          <a:xfrm>
            <a:off x="9405366" y="4216888"/>
            <a:ext cx="750279" cy="67864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BD3FFD4F-63F7-E6BE-9F27-6D9B93505E38}"/>
              </a:ext>
            </a:extLst>
          </p:cNvPr>
          <p:cNvCxnSpPr>
            <a:cxnSpLocks/>
          </p:cNvCxnSpPr>
          <p:nvPr/>
        </p:nvCxnSpPr>
        <p:spPr>
          <a:xfrm>
            <a:off x="7752107" y="4259737"/>
            <a:ext cx="684953" cy="635791"/>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D7499297-AA34-044C-26CD-3507FE1427E8}"/>
                  </a:ext>
                </a:extLst>
              </p:cNvPr>
              <p:cNvSpPr txBox="1"/>
              <p:nvPr/>
            </p:nvSpPr>
            <p:spPr>
              <a:xfrm>
                <a:off x="6663492" y="485121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85" name="TextBox 84">
                <a:extLst>
                  <a:ext uri="{FF2B5EF4-FFF2-40B4-BE49-F238E27FC236}">
                    <a16:creationId xmlns:a16="http://schemas.microsoft.com/office/drawing/2014/main" id="{D7499297-AA34-044C-26CD-3507FE1427E8}"/>
                  </a:ext>
                </a:extLst>
              </p:cNvPr>
              <p:cNvSpPr txBox="1">
                <a:spLocks noRot="1" noChangeAspect="1" noMove="1" noResize="1" noEditPoints="1" noAdjustHandles="1" noChangeArrowheads="1" noChangeShapeType="1" noTextEdit="1"/>
              </p:cNvSpPr>
              <p:nvPr/>
            </p:nvSpPr>
            <p:spPr>
              <a:xfrm>
                <a:off x="6663492" y="4851210"/>
                <a:ext cx="658291" cy="461665"/>
              </a:xfrm>
              <a:prstGeom prst="rect">
                <a:avLst/>
              </a:prstGeom>
              <a:blipFill>
                <a:blip r:embed="rId2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0FB74F39-229A-1F6E-88FB-56CD644911C8}"/>
                  </a:ext>
                </a:extLst>
              </p:cNvPr>
              <p:cNvSpPr txBox="1"/>
              <p:nvPr/>
            </p:nvSpPr>
            <p:spPr>
              <a:xfrm>
                <a:off x="11344453" y="379828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86" name="TextBox 85">
                <a:extLst>
                  <a:ext uri="{FF2B5EF4-FFF2-40B4-BE49-F238E27FC236}">
                    <a16:creationId xmlns:a16="http://schemas.microsoft.com/office/drawing/2014/main" id="{0FB74F39-229A-1F6E-88FB-56CD644911C8}"/>
                  </a:ext>
                </a:extLst>
              </p:cNvPr>
              <p:cNvSpPr txBox="1">
                <a:spLocks noRot="1" noChangeAspect="1" noMove="1" noResize="1" noEditPoints="1" noAdjustHandles="1" noChangeArrowheads="1" noChangeShapeType="1" noTextEdit="1"/>
              </p:cNvSpPr>
              <p:nvPr/>
            </p:nvSpPr>
            <p:spPr>
              <a:xfrm>
                <a:off x="11344453" y="3798281"/>
                <a:ext cx="658291" cy="461665"/>
              </a:xfrm>
              <a:prstGeom prst="rect">
                <a:avLst/>
              </a:prstGeom>
              <a:blipFill>
                <a:blip r:embed="rId25"/>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4FFF0EF5-5EF0-3426-F5F0-57041AAA58A8}"/>
                  </a:ext>
                </a:extLst>
              </p:cNvPr>
              <p:cNvSpPr txBox="1"/>
              <p:nvPr/>
            </p:nvSpPr>
            <p:spPr>
              <a:xfrm>
                <a:off x="7232259" y="383453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p>
            </p:txBody>
          </p:sp>
        </mc:Choice>
        <mc:Fallback xmlns="">
          <p:sp>
            <p:nvSpPr>
              <p:cNvPr id="87" name="TextBox 86">
                <a:extLst>
                  <a:ext uri="{FF2B5EF4-FFF2-40B4-BE49-F238E27FC236}">
                    <a16:creationId xmlns:a16="http://schemas.microsoft.com/office/drawing/2014/main" id="{4FFF0EF5-5EF0-3426-F5F0-57041AAA58A8}"/>
                  </a:ext>
                </a:extLst>
              </p:cNvPr>
              <p:cNvSpPr txBox="1">
                <a:spLocks noRot="1" noChangeAspect="1" noMove="1" noResize="1" noEditPoints="1" noAdjustHandles="1" noChangeArrowheads="1" noChangeShapeType="1" noTextEdit="1"/>
              </p:cNvSpPr>
              <p:nvPr/>
            </p:nvSpPr>
            <p:spPr>
              <a:xfrm>
                <a:off x="7232259" y="3834539"/>
                <a:ext cx="658291" cy="461665"/>
              </a:xfrm>
              <a:prstGeom prst="rect">
                <a:avLst/>
              </a:prstGeom>
              <a:blipFill>
                <a:blip r:embed="rId2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8" name="TextBox 87">
                <a:extLst>
                  <a:ext uri="{FF2B5EF4-FFF2-40B4-BE49-F238E27FC236}">
                    <a16:creationId xmlns:a16="http://schemas.microsoft.com/office/drawing/2014/main" id="{C7612C5A-D20E-7212-EE65-A0484017A772}"/>
                  </a:ext>
                </a:extLst>
              </p:cNvPr>
              <p:cNvSpPr txBox="1"/>
              <p:nvPr/>
            </p:nvSpPr>
            <p:spPr>
              <a:xfrm>
                <a:off x="8219754" y="485649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88" name="TextBox 87">
                <a:extLst>
                  <a:ext uri="{FF2B5EF4-FFF2-40B4-BE49-F238E27FC236}">
                    <a16:creationId xmlns:a16="http://schemas.microsoft.com/office/drawing/2014/main" id="{C7612C5A-D20E-7212-EE65-A0484017A772}"/>
                  </a:ext>
                </a:extLst>
              </p:cNvPr>
              <p:cNvSpPr txBox="1">
                <a:spLocks noRot="1" noChangeAspect="1" noMove="1" noResize="1" noEditPoints="1" noAdjustHandles="1" noChangeArrowheads="1" noChangeShapeType="1" noTextEdit="1"/>
              </p:cNvSpPr>
              <p:nvPr/>
            </p:nvSpPr>
            <p:spPr>
              <a:xfrm>
                <a:off x="8219754" y="4856493"/>
                <a:ext cx="658291" cy="461665"/>
              </a:xfrm>
              <a:prstGeom prst="rect">
                <a:avLst/>
              </a:prstGeom>
              <a:blipFill>
                <a:blip r:embed="rId2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id="{8D50B363-F713-4D79-080A-092D1758BA14}"/>
                  </a:ext>
                </a:extLst>
              </p:cNvPr>
              <p:cNvSpPr txBox="1"/>
              <p:nvPr/>
            </p:nvSpPr>
            <p:spPr>
              <a:xfrm>
                <a:off x="10044107" y="297415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3</m:t>
                      </m:r>
                    </m:oMath>
                  </m:oMathPara>
                </a14:m>
                <a:endParaRPr lang="vi-VN" sz="2400" dirty="0"/>
              </a:p>
            </p:txBody>
          </p:sp>
        </mc:Choice>
        <mc:Fallback xmlns="">
          <p:sp>
            <p:nvSpPr>
              <p:cNvPr id="89" name="TextBox 88">
                <a:extLst>
                  <a:ext uri="{FF2B5EF4-FFF2-40B4-BE49-F238E27FC236}">
                    <a16:creationId xmlns:a16="http://schemas.microsoft.com/office/drawing/2014/main" id="{8D50B363-F713-4D79-080A-092D1758BA14}"/>
                  </a:ext>
                </a:extLst>
              </p:cNvPr>
              <p:cNvSpPr txBox="1">
                <a:spLocks noRot="1" noChangeAspect="1" noMove="1" noResize="1" noEditPoints="1" noAdjustHandles="1" noChangeArrowheads="1" noChangeShapeType="1" noTextEdit="1"/>
              </p:cNvSpPr>
              <p:nvPr/>
            </p:nvSpPr>
            <p:spPr>
              <a:xfrm>
                <a:off x="10044107" y="2974155"/>
                <a:ext cx="658291" cy="461665"/>
              </a:xfrm>
              <a:prstGeom prst="rect">
                <a:avLst/>
              </a:prstGeom>
              <a:blipFill>
                <a:blip r:embed="rId28"/>
                <a:stretch>
                  <a:fillRect/>
                </a:stretch>
              </a:blipFill>
            </p:spPr>
            <p:txBody>
              <a:bodyPr/>
              <a:lstStyle/>
              <a:p>
                <a:r>
                  <a:rPr lang="vi-VN">
                    <a:noFill/>
                  </a:rPr>
                  <a:t> </a:t>
                </a:r>
              </a:p>
            </p:txBody>
          </p:sp>
        </mc:Fallback>
      </mc:AlternateContent>
      <p:cxnSp>
        <p:nvCxnSpPr>
          <p:cNvPr id="90" name="Straight Connector 89">
            <a:extLst>
              <a:ext uri="{FF2B5EF4-FFF2-40B4-BE49-F238E27FC236}">
                <a16:creationId xmlns:a16="http://schemas.microsoft.com/office/drawing/2014/main" id="{EF938D1D-20EB-017C-C2AB-83EF730E5490}"/>
              </a:ext>
            </a:extLst>
          </p:cNvPr>
          <p:cNvCxnSpPr>
            <a:cxnSpLocks/>
          </p:cNvCxnSpPr>
          <p:nvPr/>
        </p:nvCxnSpPr>
        <p:spPr>
          <a:xfrm>
            <a:off x="8888810" y="3471580"/>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2EEA213B-3471-3B3B-F5AE-9FE134618346}"/>
              </a:ext>
            </a:extLst>
          </p:cNvPr>
          <p:cNvCxnSpPr>
            <a:cxnSpLocks/>
          </p:cNvCxnSpPr>
          <p:nvPr/>
        </p:nvCxnSpPr>
        <p:spPr>
          <a:xfrm>
            <a:off x="8977317" y="3474359"/>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2" name="TextBox 91">
                <a:extLst>
                  <a:ext uri="{FF2B5EF4-FFF2-40B4-BE49-F238E27FC236}">
                    <a16:creationId xmlns:a16="http://schemas.microsoft.com/office/drawing/2014/main" id="{062EBF37-A87A-17A9-0E56-56950583AA8A}"/>
                  </a:ext>
                </a:extLst>
              </p:cNvPr>
              <p:cNvSpPr txBox="1"/>
              <p:nvPr/>
            </p:nvSpPr>
            <p:spPr>
              <a:xfrm>
                <a:off x="9312905" y="340861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92" name="TextBox 91">
                <a:extLst>
                  <a:ext uri="{FF2B5EF4-FFF2-40B4-BE49-F238E27FC236}">
                    <a16:creationId xmlns:a16="http://schemas.microsoft.com/office/drawing/2014/main" id="{062EBF37-A87A-17A9-0E56-56950583AA8A}"/>
                  </a:ext>
                </a:extLst>
              </p:cNvPr>
              <p:cNvSpPr txBox="1">
                <a:spLocks noRot="1" noChangeAspect="1" noMove="1" noResize="1" noEditPoints="1" noAdjustHandles="1" noChangeArrowheads="1" noChangeShapeType="1" noTextEdit="1"/>
              </p:cNvSpPr>
              <p:nvPr/>
            </p:nvSpPr>
            <p:spPr>
              <a:xfrm>
                <a:off x="9312905" y="3408611"/>
                <a:ext cx="658291" cy="461665"/>
              </a:xfrm>
              <a:prstGeom prst="rect">
                <a:avLst/>
              </a:prstGeom>
              <a:blipFill>
                <a:blip r:embed="rId2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200ABF41-A760-FE75-65F7-924A773BAC73}"/>
                  </a:ext>
                </a:extLst>
              </p:cNvPr>
              <p:cNvSpPr txBox="1"/>
              <p:nvPr/>
            </p:nvSpPr>
            <p:spPr>
              <a:xfrm>
                <a:off x="8940915" y="3798974"/>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93" name="TextBox 92">
                <a:extLst>
                  <a:ext uri="{FF2B5EF4-FFF2-40B4-BE49-F238E27FC236}">
                    <a16:creationId xmlns:a16="http://schemas.microsoft.com/office/drawing/2014/main" id="{200ABF41-A760-FE75-65F7-924A773BAC73}"/>
                  </a:ext>
                </a:extLst>
              </p:cNvPr>
              <p:cNvSpPr txBox="1">
                <a:spLocks noRot="1" noChangeAspect="1" noMove="1" noResize="1" noEditPoints="1" noAdjustHandles="1" noChangeArrowheads="1" noChangeShapeType="1" noTextEdit="1"/>
              </p:cNvSpPr>
              <p:nvPr/>
            </p:nvSpPr>
            <p:spPr>
              <a:xfrm>
                <a:off x="8940915" y="3798974"/>
                <a:ext cx="658291" cy="461665"/>
              </a:xfrm>
              <a:prstGeom prst="rect">
                <a:avLst/>
              </a:prstGeom>
              <a:blipFill>
                <a:blip r:embed="rId29"/>
                <a:stretch>
                  <a:fillRect l="-926"/>
                </a:stretch>
              </a:blipFill>
            </p:spPr>
            <p:txBody>
              <a:bodyPr/>
              <a:lstStyle/>
              <a:p>
                <a:r>
                  <a:rPr lang="vi-VN">
                    <a:noFill/>
                  </a:rPr>
                  <a:t> </a:t>
                </a:r>
              </a:p>
            </p:txBody>
          </p:sp>
        </mc:Fallback>
      </mc:AlternateContent>
      <p:cxnSp>
        <p:nvCxnSpPr>
          <p:cNvPr id="94" name="Straight Arrow Connector 93">
            <a:extLst>
              <a:ext uri="{FF2B5EF4-FFF2-40B4-BE49-F238E27FC236}">
                <a16:creationId xmlns:a16="http://schemas.microsoft.com/office/drawing/2014/main" id="{9D486028-7F8E-39CE-0FE6-B1DBC6905234}"/>
              </a:ext>
            </a:extLst>
          </p:cNvPr>
          <p:cNvCxnSpPr>
            <a:cxnSpLocks/>
          </p:cNvCxnSpPr>
          <p:nvPr/>
        </p:nvCxnSpPr>
        <p:spPr>
          <a:xfrm flipV="1">
            <a:off x="10582414" y="4233356"/>
            <a:ext cx="721161" cy="627197"/>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5" name="TextBox 94">
                <a:extLst>
                  <a:ext uri="{FF2B5EF4-FFF2-40B4-BE49-F238E27FC236}">
                    <a16:creationId xmlns:a16="http://schemas.microsoft.com/office/drawing/2014/main" id="{3E1EEC6B-5705-71DD-847D-4F552E3EF4DE}"/>
                  </a:ext>
                </a:extLst>
              </p:cNvPr>
              <p:cNvSpPr txBox="1"/>
              <p:nvPr/>
            </p:nvSpPr>
            <p:spPr>
              <a:xfrm>
                <a:off x="10036366" y="471299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5</m:t>
                      </m:r>
                    </m:oMath>
                  </m:oMathPara>
                </a14:m>
                <a:endParaRPr lang="vi-VN" sz="2400" dirty="0"/>
              </a:p>
            </p:txBody>
          </p:sp>
        </mc:Choice>
        <mc:Fallback xmlns="">
          <p:sp>
            <p:nvSpPr>
              <p:cNvPr id="95" name="TextBox 94">
                <a:extLst>
                  <a:ext uri="{FF2B5EF4-FFF2-40B4-BE49-F238E27FC236}">
                    <a16:creationId xmlns:a16="http://schemas.microsoft.com/office/drawing/2014/main" id="{3E1EEC6B-5705-71DD-847D-4F552E3EF4DE}"/>
                  </a:ext>
                </a:extLst>
              </p:cNvPr>
              <p:cNvSpPr txBox="1">
                <a:spLocks noRot="1" noChangeAspect="1" noMove="1" noResize="1" noEditPoints="1" noAdjustHandles="1" noChangeArrowheads="1" noChangeShapeType="1" noTextEdit="1"/>
              </p:cNvSpPr>
              <p:nvPr/>
            </p:nvSpPr>
            <p:spPr>
              <a:xfrm>
                <a:off x="10036366" y="4712995"/>
                <a:ext cx="658291" cy="461665"/>
              </a:xfrm>
              <a:prstGeom prst="rect">
                <a:avLst/>
              </a:prstGeom>
              <a:blipFill>
                <a:blip r:embed="rId30"/>
                <a:stretch>
                  <a:fillRect/>
                </a:stretch>
              </a:blipFill>
            </p:spPr>
            <p:txBody>
              <a:bodyPr/>
              <a:lstStyle/>
              <a:p>
                <a:r>
                  <a:rPr lang="vi-VN">
                    <a:noFill/>
                  </a:rPr>
                  <a:t> </a:t>
                </a:r>
              </a:p>
            </p:txBody>
          </p:sp>
        </mc:Fallback>
      </mc:AlternateContent>
      <p:sp>
        <p:nvSpPr>
          <p:cNvPr id="98" name="TextBox 97">
            <a:extLst>
              <a:ext uri="{FF2B5EF4-FFF2-40B4-BE49-F238E27FC236}">
                <a16:creationId xmlns:a16="http://schemas.microsoft.com/office/drawing/2014/main" id="{67349951-8608-AA98-DA2E-0FC707F181C4}"/>
              </a:ext>
            </a:extLst>
          </p:cNvPr>
          <p:cNvSpPr txBox="1"/>
          <p:nvPr/>
        </p:nvSpPr>
        <p:spPr>
          <a:xfrm>
            <a:off x="5753857" y="2506874"/>
            <a:ext cx="2578477"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Bảng biến thiên</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A38C8BA3-D661-00A1-6CEB-31E3EEBEC466}"/>
                  </a:ext>
                </a:extLst>
              </p:cNvPr>
              <p:cNvSpPr txBox="1"/>
              <p:nvPr/>
            </p:nvSpPr>
            <p:spPr>
              <a:xfrm>
                <a:off x="52748" y="3713680"/>
                <a:ext cx="2530186" cy="84292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a:solidFill>
                                <a:schemeClr val="bg1"/>
                              </a:solidFill>
                              <a:effectLst/>
                              <a:latin typeface="Cambria Math" panose="02040503050406030204" pitchFamily="18" charset="0"/>
                            </a:rPr>
                          </m:ctrlPr>
                        </m:fPr>
                        <m:num>
                          <m:sSup>
                            <m:sSupPr>
                              <m:ctrlPr>
                                <a:rPr lang="vi-VN" sz="2400" i="1">
                                  <a:solidFill>
                                    <a:schemeClr val="bg1"/>
                                  </a:solidFill>
                                  <a:effectLst/>
                                  <a:latin typeface="Cambria Math" panose="020405030504060302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oMath>
                  </m:oMathPara>
                </a14:m>
                <a:endParaRPr lang="vi-VN" sz="2400" dirty="0">
                  <a:solidFill>
                    <a:schemeClr val="bg1"/>
                  </a:solidFill>
                  <a:latin typeface="+mj-lt"/>
                </a:endParaRPr>
              </a:p>
            </p:txBody>
          </p:sp>
        </mc:Choice>
        <mc:Fallback xmlns="">
          <p:sp>
            <p:nvSpPr>
              <p:cNvPr id="3" name="TextBox 2">
                <a:extLst>
                  <a:ext uri="{FF2B5EF4-FFF2-40B4-BE49-F238E27FC236}">
                    <a16:creationId xmlns:a16="http://schemas.microsoft.com/office/drawing/2014/main" id="{A38C8BA3-D661-00A1-6CEB-31E3EEBEC466}"/>
                  </a:ext>
                </a:extLst>
              </p:cNvPr>
              <p:cNvSpPr txBox="1">
                <a:spLocks noRot="1" noChangeAspect="1" noMove="1" noResize="1" noEditPoints="1" noAdjustHandles="1" noChangeArrowheads="1" noChangeShapeType="1" noTextEdit="1"/>
              </p:cNvSpPr>
              <p:nvPr/>
            </p:nvSpPr>
            <p:spPr>
              <a:xfrm>
                <a:off x="52748" y="3713680"/>
                <a:ext cx="2530186" cy="842923"/>
              </a:xfrm>
              <a:prstGeom prst="rect">
                <a:avLst/>
              </a:prstGeom>
              <a:blipFill>
                <a:blip r:embed="rId31"/>
                <a:stretch>
                  <a:fillRect/>
                </a:stretch>
              </a:blipFill>
            </p:spPr>
            <p:txBody>
              <a:bodyPr/>
              <a:lstStyle/>
              <a:p>
                <a:r>
                  <a:rPr lang="vi-VN">
                    <a:noFill/>
                  </a:rPr>
                  <a:t> </a:t>
                </a:r>
              </a:p>
            </p:txBody>
          </p:sp>
        </mc:Fallback>
      </mc:AlternateContent>
      <p:sp>
        <p:nvSpPr>
          <p:cNvPr id="13" name="TextBox 2">
            <a:extLst>
              <a:ext uri="{FF2B5EF4-FFF2-40B4-BE49-F238E27FC236}">
                <a16:creationId xmlns:a16="http://schemas.microsoft.com/office/drawing/2014/main" id="{41D19D50-616D-1F82-C922-D083097E7C1C}"/>
              </a:ext>
            </a:extLst>
          </p:cNvPr>
          <p:cNvSpPr txBox="1"/>
          <p:nvPr/>
        </p:nvSpPr>
        <p:spPr>
          <a:xfrm>
            <a:off x="6408718" y="4075071"/>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636582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9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7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71"/>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68"/>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6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74"/>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75"/>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76"/>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89"/>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91"/>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90"/>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77"/>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78"/>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81"/>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80"/>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79"/>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92"/>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82"/>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nodeType="clickEffect">
                                  <p:stCondLst>
                                    <p:cond delay="0"/>
                                  </p:stCondLst>
                                  <p:childTnLst>
                                    <p:set>
                                      <p:cBhvr>
                                        <p:cTn id="122" dur="1" fill="hold">
                                          <p:stCondLst>
                                            <p:cond delay="0"/>
                                          </p:stCondLst>
                                        </p:cTn>
                                        <p:tgtEl>
                                          <p:spTgt spid="84"/>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85"/>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87"/>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88"/>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nodeType="clickEffect">
                                  <p:stCondLst>
                                    <p:cond delay="0"/>
                                  </p:stCondLst>
                                  <p:childTnLst>
                                    <p:set>
                                      <p:cBhvr>
                                        <p:cTn id="138" dur="1" fill="hold">
                                          <p:stCondLst>
                                            <p:cond delay="0"/>
                                          </p:stCondLst>
                                        </p:cTn>
                                        <p:tgtEl>
                                          <p:spTgt spid="83"/>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nodeType="clickEffect">
                                  <p:stCondLst>
                                    <p:cond delay="0"/>
                                  </p:stCondLst>
                                  <p:childTnLst>
                                    <p:set>
                                      <p:cBhvr>
                                        <p:cTn id="142" dur="1" fill="hold">
                                          <p:stCondLst>
                                            <p:cond delay="0"/>
                                          </p:stCondLst>
                                        </p:cTn>
                                        <p:tgtEl>
                                          <p:spTgt spid="94"/>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93"/>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95"/>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grpId="0" nodeType="clickEffect">
                                  <p:stCondLst>
                                    <p:cond delay="0"/>
                                  </p:stCondLst>
                                  <p:childTnLst>
                                    <p:set>
                                      <p:cBhvr>
                                        <p:cTn id="154"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8" grpId="0"/>
      <p:bldP spid="19" grpId="0"/>
      <p:bldP spid="23" grpId="0"/>
      <p:bldP spid="27" grpId="0"/>
      <p:bldP spid="30" grpId="0"/>
      <p:bldP spid="33" grpId="0"/>
      <p:bldP spid="34" grpId="0"/>
      <p:bldP spid="35" grpId="0"/>
      <p:bldP spid="36" grpId="0"/>
      <p:bldP spid="37" grpId="0"/>
      <p:bldP spid="70" grpId="0"/>
      <p:bldP spid="71" grpId="0"/>
      <p:bldP spid="72" grpId="0"/>
      <p:bldP spid="73" grpId="0"/>
      <p:bldP spid="74" grpId="0"/>
      <p:bldP spid="75" grpId="0"/>
      <p:bldP spid="76" grpId="0"/>
      <p:bldP spid="77" grpId="0"/>
      <p:bldP spid="78" grpId="0"/>
      <p:bldP spid="79" grpId="0"/>
      <p:bldP spid="80" grpId="0"/>
      <p:bldP spid="81" grpId="0"/>
      <p:bldP spid="85" grpId="0"/>
      <p:bldP spid="86" grpId="0"/>
      <p:bldP spid="87" grpId="0"/>
      <p:bldP spid="88" grpId="0"/>
      <p:bldP spid="89" grpId="0"/>
      <p:bldP spid="92" grpId="0"/>
      <p:bldP spid="93" grpId="0"/>
      <p:bldP spid="95" grpId="0"/>
      <p:bldP spid="98"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A38A10-3F29-6778-6428-2A8C13E3C6DA}"/>
            </a:ext>
          </a:extLst>
        </p:cNvPr>
        <p:cNvGrpSpPr/>
        <p:nvPr/>
      </p:nvGrpSpPr>
      <p:grpSpPr>
        <a:xfrm>
          <a:off x="0" y="0"/>
          <a:ext cx="0" cy="0"/>
          <a:chOff x="0" y="0"/>
          <a:chExt cx="0" cy="0"/>
        </a:xfrm>
      </p:grpSpPr>
      <p:sp>
        <p:nvSpPr>
          <p:cNvPr id="30" name="Parallelogram 29">
            <a:extLst>
              <a:ext uri="{FF2B5EF4-FFF2-40B4-BE49-F238E27FC236}">
                <a16:creationId xmlns:a16="http://schemas.microsoft.com/office/drawing/2014/main" id="{F2D04F04-5566-63D4-1DE7-9B563F9027EC}"/>
              </a:ext>
            </a:extLst>
          </p:cNvPr>
          <p:cNvSpPr/>
          <p:nvPr/>
        </p:nvSpPr>
        <p:spPr>
          <a:xfrm>
            <a:off x="1626094" y="463823"/>
            <a:ext cx="9282052" cy="781895"/>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A289471-F631-1434-AD55-9199D93CB4DD}"/>
              </a:ext>
            </a:extLst>
          </p:cNvPr>
          <p:cNvSpPr txBox="1"/>
          <p:nvPr/>
        </p:nvSpPr>
        <p:spPr>
          <a:xfrm>
            <a:off x="2566822" y="475750"/>
            <a:ext cx="7559673" cy="707886"/>
          </a:xfrm>
          <a:prstGeom prst="rect">
            <a:avLst/>
          </a:prstGeom>
          <a:noFill/>
          <a:ln>
            <a:noFill/>
          </a:ln>
        </p:spPr>
        <p:txBody>
          <a:bodyPr wrap="square" rtlCol="0">
            <a:spAutoFit/>
          </a:bodyPr>
          <a:lstStyle/>
          <a:p>
            <a:r>
              <a:rPr lang="en-US" sz="4000" b="1" dirty="0">
                <a:solidFill>
                  <a:srgbClr val="FFFF00"/>
                </a:solidFill>
              </a:rPr>
              <a:t>KHẢO SÁT VÀ VẼ ĐỒ THỊ HÀM SỐ</a:t>
            </a:r>
            <a:endParaRPr lang="en-AU" sz="4000" b="1" dirty="0">
              <a:solidFill>
                <a:srgbClr val="FFFF00"/>
              </a:solidFill>
            </a:endParaRPr>
          </a:p>
        </p:txBody>
      </p:sp>
      <p:cxnSp>
        <p:nvCxnSpPr>
          <p:cNvPr id="32" name="Straight Connector 31">
            <a:extLst>
              <a:ext uri="{FF2B5EF4-FFF2-40B4-BE49-F238E27FC236}">
                <a16:creationId xmlns:a16="http://schemas.microsoft.com/office/drawing/2014/main" id="{4C89B063-6AF8-BE26-A57A-A13E9F46271D}"/>
              </a:ext>
            </a:extLst>
          </p:cNvPr>
          <p:cNvCxnSpPr>
            <a:cxnSpLocks/>
          </p:cNvCxnSpPr>
          <p:nvPr/>
        </p:nvCxnSpPr>
        <p:spPr>
          <a:xfrm>
            <a:off x="1560572" y="354215"/>
            <a:ext cx="3183962"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Flowchart: Connector 32">
            <a:extLst>
              <a:ext uri="{FF2B5EF4-FFF2-40B4-BE49-F238E27FC236}">
                <a16:creationId xmlns:a16="http://schemas.microsoft.com/office/drawing/2014/main" id="{30792E4A-63F4-048B-9729-75B36CAC5F8A}"/>
              </a:ext>
            </a:extLst>
          </p:cNvPr>
          <p:cNvSpPr/>
          <p:nvPr/>
        </p:nvSpPr>
        <p:spPr>
          <a:xfrm>
            <a:off x="383389" y="105673"/>
            <a:ext cx="1458234" cy="135736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a:extLst>
              <a:ext uri="{FF2B5EF4-FFF2-40B4-BE49-F238E27FC236}">
                <a16:creationId xmlns:a16="http://schemas.microsoft.com/office/drawing/2014/main" id="{BCBA2B30-D727-D95D-56FD-2DA5A9842377}"/>
              </a:ext>
            </a:extLst>
          </p:cNvPr>
          <p:cNvCxnSpPr>
            <a:cxnSpLocks/>
          </p:cNvCxnSpPr>
          <p:nvPr/>
        </p:nvCxnSpPr>
        <p:spPr>
          <a:xfrm>
            <a:off x="4060948" y="354215"/>
            <a:ext cx="5978979" cy="0"/>
          </a:xfrm>
          <a:prstGeom prst="line">
            <a:avLst/>
          </a:prstGeom>
          <a:ln w="571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B713C04-68F7-B42B-17A6-9CA68AA944C6}"/>
              </a:ext>
            </a:extLst>
          </p:cNvPr>
          <p:cNvCxnSpPr>
            <a:cxnSpLocks/>
          </p:cNvCxnSpPr>
          <p:nvPr/>
        </p:nvCxnSpPr>
        <p:spPr>
          <a:xfrm>
            <a:off x="2396684" y="1367252"/>
            <a:ext cx="8398682" cy="465"/>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5818681-7B36-5A81-8C1C-406F2A3FF3D7}"/>
              </a:ext>
            </a:extLst>
          </p:cNvPr>
          <p:cNvCxnSpPr>
            <a:cxnSpLocks/>
          </p:cNvCxnSpPr>
          <p:nvPr/>
        </p:nvCxnSpPr>
        <p:spPr>
          <a:xfrm flipH="1">
            <a:off x="10787884" y="457714"/>
            <a:ext cx="231105" cy="917261"/>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032D6A05-001B-82BE-9235-555491B0E628}"/>
              </a:ext>
            </a:extLst>
          </p:cNvPr>
          <p:cNvSpPr txBox="1"/>
          <p:nvPr/>
        </p:nvSpPr>
        <p:spPr>
          <a:xfrm>
            <a:off x="193212" y="445520"/>
            <a:ext cx="1838587" cy="707886"/>
          </a:xfrm>
          <a:prstGeom prst="rect">
            <a:avLst/>
          </a:prstGeom>
          <a:noFill/>
        </p:spPr>
        <p:txBody>
          <a:bodyPr wrap="square">
            <a:spAutoFit/>
          </a:bodyPr>
          <a:lstStyle/>
          <a:p>
            <a:pPr algn="ctr"/>
            <a:r>
              <a:rPr lang="en-US" sz="4000" b="1" dirty="0" err="1">
                <a:solidFill>
                  <a:srgbClr val="0000FF"/>
                </a:solidFill>
              </a:rPr>
              <a:t>Bài</a:t>
            </a:r>
            <a:r>
              <a:rPr lang="en-US" sz="4000" b="1" dirty="0">
                <a:solidFill>
                  <a:srgbClr val="0000FF"/>
                </a:solidFill>
              </a:rPr>
              <a:t> 4</a:t>
            </a:r>
            <a:endParaRPr lang="en-US" sz="4000" dirty="0">
              <a:solidFill>
                <a:srgbClr val="0000FF"/>
              </a:solidFill>
            </a:endParaRPr>
          </a:p>
        </p:txBody>
      </p:sp>
      <p:cxnSp>
        <p:nvCxnSpPr>
          <p:cNvPr id="61" name="Straight Arrow Connector 60">
            <a:extLst>
              <a:ext uri="{FF2B5EF4-FFF2-40B4-BE49-F238E27FC236}">
                <a16:creationId xmlns:a16="http://schemas.microsoft.com/office/drawing/2014/main" id="{0DF32962-84E7-E492-4406-46C277AAC40F}"/>
              </a:ext>
            </a:extLst>
          </p:cNvPr>
          <p:cNvCxnSpPr>
            <a:cxnSpLocks/>
          </p:cNvCxnSpPr>
          <p:nvPr/>
        </p:nvCxnSpPr>
        <p:spPr>
          <a:xfrm flipH="1" flipV="1">
            <a:off x="7593317" y="1870461"/>
            <a:ext cx="56343" cy="3582831"/>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7E385AC4-7E4F-C7F0-6ABF-212E59762AE9}"/>
              </a:ext>
            </a:extLst>
          </p:cNvPr>
          <p:cNvCxnSpPr>
            <a:cxnSpLocks/>
          </p:cNvCxnSpPr>
          <p:nvPr/>
        </p:nvCxnSpPr>
        <p:spPr>
          <a:xfrm flipV="1">
            <a:off x="7243665" y="4870413"/>
            <a:ext cx="3294795" cy="37061"/>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D8DD1A5A-76EB-2F39-C00E-683823950B8D}"/>
              </a:ext>
            </a:extLst>
          </p:cNvPr>
          <p:cNvSpPr txBox="1"/>
          <p:nvPr/>
        </p:nvSpPr>
        <p:spPr>
          <a:xfrm>
            <a:off x="10209723" y="4907474"/>
            <a:ext cx="326297"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x</a:t>
            </a:r>
          </a:p>
        </p:txBody>
      </p:sp>
      <p:sp>
        <p:nvSpPr>
          <p:cNvPr id="64" name="TextBox 63">
            <a:extLst>
              <a:ext uri="{FF2B5EF4-FFF2-40B4-BE49-F238E27FC236}">
                <a16:creationId xmlns:a16="http://schemas.microsoft.com/office/drawing/2014/main" id="{89D832BF-CF59-0E10-7BED-A3B1DEB83F15}"/>
              </a:ext>
            </a:extLst>
          </p:cNvPr>
          <p:cNvSpPr txBox="1"/>
          <p:nvPr/>
        </p:nvSpPr>
        <p:spPr>
          <a:xfrm>
            <a:off x="7168276" y="1809311"/>
            <a:ext cx="320922"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y</a:t>
            </a:r>
          </a:p>
        </p:txBody>
      </p:sp>
      <p:sp>
        <p:nvSpPr>
          <p:cNvPr id="65" name="TextBox 64">
            <a:extLst>
              <a:ext uri="{FF2B5EF4-FFF2-40B4-BE49-F238E27FC236}">
                <a16:creationId xmlns:a16="http://schemas.microsoft.com/office/drawing/2014/main" id="{9F25D8A8-046F-3318-A90F-797C0C55CE70}"/>
              </a:ext>
            </a:extLst>
          </p:cNvPr>
          <p:cNvSpPr txBox="1"/>
          <p:nvPr/>
        </p:nvSpPr>
        <p:spPr>
          <a:xfrm>
            <a:off x="8126037" y="5534170"/>
            <a:ext cx="1421487" cy="369332"/>
          </a:xfrm>
          <a:prstGeom prst="rect">
            <a:avLst/>
          </a:prstGeom>
          <a:noFill/>
        </p:spPr>
        <p:txBody>
          <a:bodyPr wrap="square">
            <a:spAutoFit/>
          </a:bodyPr>
          <a:lstStyle/>
          <a:p>
            <a:r>
              <a:rPr lang="en-US" sz="1800" kern="100" dirty="0" err="1">
                <a:solidFill>
                  <a:srgbClr val="FFC000"/>
                </a:solidFill>
                <a:effectLst/>
                <a:latin typeface="Times New Roman" panose="02020603050405020304" pitchFamily="18" charset="0"/>
                <a:ea typeface="Arial" panose="020B0604020202020204" pitchFamily="34" charset="0"/>
                <a:cs typeface="Times New Roman" panose="02020603050405020304" pitchFamily="18" charset="0"/>
              </a:rPr>
              <a:t>Hình</a:t>
            </a:r>
            <a:r>
              <a:rPr lang="en-US" sz="1800" kern="100" dirty="0">
                <a:solidFill>
                  <a:srgbClr val="FFC000"/>
                </a:solidFill>
                <a:effectLst/>
                <a:latin typeface="Times New Roman" panose="02020603050405020304" pitchFamily="18" charset="0"/>
                <a:ea typeface="Arial" panose="020B0604020202020204" pitchFamily="34" charset="0"/>
                <a:cs typeface="Times New Roman" panose="02020603050405020304" pitchFamily="18" charset="0"/>
              </a:rPr>
              <a:t> 1.27 </a:t>
            </a:r>
            <a:endParaRPr lang="vi-VN" dirty="0">
              <a:solidFill>
                <a:srgbClr val="FFC000"/>
              </a:solidFill>
            </a:endParaRPr>
          </a:p>
        </p:txBody>
      </p:sp>
      <p:sp>
        <p:nvSpPr>
          <p:cNvPr id="68" name="TextBox 67">
            <a:extLst>
              <a:ext uri="{FF2B5EF4-FFF2-40B4-BE49-F238E27FC236}">
                <a16:creationId xmlns:a16="http://schemas.microsoft.com/office/drawing/2014/main" id="{5C39301B-852B-C21E-EFF1-11B516C89FC6}"/>
              </a:ext>
            </a:extLst>
          </p:cNvPr>
          <p:cNvSpPr txBox="1"/>
          <p:nvPr/>
        </p:nvSpPr>
        <p:spPr>
          <a:xfrm>
            <a:off x="7185833" y="4918625"/>
            <a:ext cx="407484" cy="461665"/>
          </a:xfrm>
          <a:prstGeom prst="rect">
            <a:avLst/>
          </a:prstGeom>
          <a:noFill/>
        </p:spPr>
        <p:txBody>
          <a:bodyPr wrap="non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O</a:t>
            </a:r>
            <a:endParaRPr lang="vi-VN" sz="2400" i="1" dirty="0">
              <a:solidFill>
                <a:schemeClr val="bg1"/>
              </a:solidFill>
              <a:latin typeface="Times New Roman" panose="02020603050405020304" pitchFamily="18" charset="0"/>
              <a:cs typeface="Times New Roman" panose="02020603050405020304" pitchFamily="18" charset="0"/>
            </a:endParaRPr>
          </a:p>
        </p:txBody>
      </p:sp>
      <p:sp>
        <p:nvSpPr>
          <p:cNvPr id="70" name="TextBox 69">
            <a:extLst>
              <a:ext uri="{FF2B5EF4-FFF2-40B4-BE49-F238E27FC236}">
                <a16:creationId xmlns:a16="http://schemas.microsoft.com/office/drawing/2014/main" id="{1A53AD75-6B07-CD2E-8787-9E1E1C22C702}"/>
              </a:ext>
            </a:extLst>
          </p:cNvPr>
          <p:cNvSpPr txBox="1"/>
          <p:nvPr/>
        </p:nvSpPr>
        <p:spPr>
          <a:xfrm>
            <a:off x="7264106" y="4111868"/>
            <a:ext cx="338554" cy="461665"/>
          </a:xfrm>
          <a:prstGeom prst="rect">
            <a:avLst/>
          </a:prstGeom>
          <a:noFill/>
        </p:spPr>
        <p:txBody>
          <a:bodyPr wrap="none" rtlCol="0">
            <a:spAutoFit/>
          </a:bodyPr>
          <a:lstStyle/>
          <a:p>
            <a:r>
              <a:rPr lang="en-US" sz="2400" i="1" dirty="0">
                <a:solidFill>
                  <a:srgbClr val="12E0F6"/>
                </a:solidFill>
                <a:latin typeface="Times New Roman" panose="02020603050405020304" pitchFamily="18" charset="0"/>
                <a:cs typeface="Times New Roman" panose="02020603050405020304" pitchFamily="18" charset="0"/>
              </a:rPr>
              <a:t>2</a:t>
            </a:r>
            <a:endParaRPr lang="vi-VN" sz="2400" i="1" dirty="0">
              <a:solidFill>
                <a:srgbClr val="12E0F6"/>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52FBF518-AFF4-888F-11B4-E680850F7199}"/>
                  </a:ext>
                </a:extLst>
              </p:cNvPr>
              <p:cNvSpPr txBox="1"/>
              <p:nvPr/>
            </p:nvSpPr>
            <p:spPr>
              <a:xfrm>
                <a:off x="8153400" y="3180122"/>
                <a:ext cx="1973095" cy="79585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accent2"/>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b="0" i="1" kern="100" smtClean="0">
                          <a:solidFill>
                            <a:schemeClr val="accent2"/>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accent2"/>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b="0" i="1" kern="100" smtClean="0">
                          <a:solidFill>
                            <a:schemeClr val="accent2"/>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b="0" i="1" kern="100" smtClean="0">
                              <a:solidFill>
                                <a:schemeClr val="accent2"/>
                              </a:solidFill>
                              <a:effectLst/>
                              <a:latin typeface="Cambria Math" panose="02040503050406030204" pitchFamily="18" charset="0"/>
                              <a:cs typeface="Times New Roman" panose="02020603050405020304" pitchFamily="18" charset="0"/>
                            </a:rPr>
                          </m:ctrlPr>
                        </m:fPr>
                        <m:num>
                          <m:r>
                            <a:rPr lang="vi-VN" sz="2400" b="0" i="1" kern="100" smtClean="0">
                              <a:solidFill>
                                <a:schemeClr val="accent2"/>
                              </a:solidFill>
                              <a:effectLst/>
                              <a:latin typeface="Cambria Math" panose="02040503050406030204" pitchFamily="18" charset="0"/>
                              <a:cs typeface="Times New Roman" panose="02020603050405020304" pitchFamily="18" charset="0"/>
                            </a:rPr>
                            <m:t>𝐶</m:t>
                          </m:r>
                          <m:r>
                            <a:rPr lang="vi-VN" sz="2400" b="0" i="1" kern="100" smtClean="0">
                              <a:solidFill>
                                <a:schemeClr val="accent2"/>
                              </a:solidFill>
                              <a:effectLst/>
                              <a:latin typeface="Cambria Math" panose="02040503050406030204" pitchFamily="18" charset="0"/>
                              <a:cs typeface="Times New Roman" panose="02020603050405020304" pitchFamily="18" charset="0"/>
                            </a:rPr>
                            <m:t>(</m:t>
                          </m:r>
                          <m:r>
                            <a:rPr lang="vi-VN" sz="2400" b="0" i="1" kern="100" smtClean="0">
                              <a:solidFill>
                                <a:schemeClr val="accent2"/>
                              </a:solidFill>
                              <a:effectLst/>
                              <a:latin typeface="Cambria Math" panose="02040503050406030204" pitchFamily="18" charset="0"/>
                              <a:cs typeface="Times New Roman" panose="02020603050405020304" pitchFamily="18" charset="0"/>
                            </a:rPr>
                            <m:t>𝑥</m:t>
                          </m:r>
                          <m:r>
                            <a:rPr lang="vi-VN" sz="2400" b="0" i="1" kern="100" smtClean="0">
                              <a:solidFill>
                                <a:schemeClr val="accent2"/>
                              </a:solidFill>
                              <a:effectLst/>
                              <a:latin typeface="Cambria Math" panose="02040503050406030204" pitchFamily="18" charset="0"/>
                              <a:cs typeface="Times New Roman" panose="02020603050405020304" pitchFamily="18" charset="0"/>
                            </a:rPr>
                            <m:t>)</m:t>
                          </m:r>
                        </m:num>
                        <m:den>
                          <m:r>
                            <a:rPr lang="vi-VN" sz="2400" b="0" i="1" kern="100" smtClean="0">
                              <a:solidFill>
                                <a:schemeClr val="accent2"/>
                              </a:solidFill>
                              <a:effectLst/>
                              <a:latin typeface="Cambria Math" panose="02040503050406030204" pitchFamily="18" charset="0"/>
                              <a:cs typeface="Times New Roman" panose="02020603050405020304" pitchFamily="18" charset="0"/>
                            </a:rPr>
                            <m:t>𝑥</m:t>
                          </m:r>
                        </m:den>
                      </m:f>
                    </m:oMath>
                  </m:oMathPara>
                </a14:m>
                <a:endParaRPr lang="vi-VN" sz="2400" dirty="0">
                  <a:solidFill>
                    <a:schemeClr val="accent2"/>
                  </a:solidFill>
                </a:endParaRPr>
              </a:p>
            </p:txBody>
          </p:sp>
        </mc:Choice>
        <mc:Fallback xmlns="">
          <p:sp>
            <p:nvSpPr>
              <p:cNvPr id="72" name="TextBox 71">
                <a:extLst>
                  <a:ext uri="{FF2B5EF4-FFF2-40B4-BE49-F238E27FC236}">
                    <a16:creationId xmlns:a16="http://schemas.microsoft.com/office/drawing/2014/main" id="{52FBF518-AFF4-888F-11B4-E680850F7199}"/>
                  </a:ext>
                </a:extLst>
              </p:cNvPr>
              <p:cNvSpPr txBox="1">
                <a:spLocks noRot="1" noChangeAspect="1" noMove="1" noResize="1" noEditPoints="1" noAdjustHandles="1" noChangeArrowheads="1" noChangeShapeType="1" noTextEdit="1"/>
              </p:cNvSpPr>
              <p:nvPr/>
            </p:nvSpPr>
            <p:spPr>
              <a:xfrm>
                <a:off x="8153400" y="3180122"/>
                <a:ext cx="1973095" cy="795859"/>
              </a:xfrm>
              <a:prstGeom prst="rect">
                <a:avLst/>
              </a:prstGeom>
              <a:blipFill>
                <a:blip r:embed="rId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37C2360-2956-4DB5-03E9-28D0700D0BD9}"/>
                  </a:ext>
                </a:extLst>
              </p:cNvPr>
              <p:cNvSpPr txBox="1"/>
              <p:nvPr/>
            </p:nvSpPr>
            <p:spPr>
              <a:xfrm>
                <a:off x="429160" y="2270867"/>
                <a:ext cx="6094378" cy="3410229"/>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Một đơn vị sản xuất hàng tiêu dùng ước tính chi phí để sản xuất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đơn vị sản phẩm là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45</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(triệu đồng). Khi đó, chi phí trung bình cho mỗi đơn vị sản phẩm là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num>
                      <m:den>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den>
                    </m:f>
                  </m:oMath>
                </a14:m>
                <a:r>
                  <a:rPr lang="vi-VN" sz="2400" kern="100" dirty="0">
                    <a:solidFill>
                      <a:schemeClr val="bg1"/>
                    </a:solidFill>
                    <a:effectLst/>
                    <a:latin typeface="+mj-lt"/>
                    <a:ea typeface="Arial" panose="020B0604020202020204" pitchFamily="34" charset="0"/>
                    <a:cs typeface="Times New Roman" panose="02020603050405020304" pitchFamily="18" charset="0"/>
                  </a:rPr>
                  <a:t>. Hãy giải thích tại sao chi phí trung bình giảm theo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nhưng luôn lớn hơn 2 triệu đồng/sản phẩm. Điều này thể hiện trên đồ thị của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trong Hình 1.27 như thế nào?</a:t>
                </a:r>
              </a:p>
            </p:txBody>
          </p:sp>
        </mc:Choice>
        <mc:Fallback xmlns="">
          <p:sp>
            <p:nvSpPr>
              <p:cNvPr id="4" name="TextBox 3">
                <a:extLst>
                  <a:ext uri="{FF2B5EF4-FFF2-40B4-BE49-F238E27FC236}">
                    <a16:creationId xmlns:a16="http://schemas.microsoft.com/office/drawing/2014/main" id="{D37C2360-2956-4DB5-03E9-28D0700D0BD9}"/>
                  </a:ext>
                </a:extLst>
              </p:cNvPr>
              <p:cNvSpPr txBox="1">
                <a:spLocks noRot="1" noChangeAspect="1" noMove="1" noResize="1" noEditPoints="1" noAdjustHandles="1" noChangeArrowheads="1" noChangeShapeType="1" noTextEdit="1"/>
              </p:cNvSpPr>
              <p:nvPr/>
            </p:nvSpPr>
            <p:spPr>
              <a:xfrm>
                <a:off x="429160" y="2270867"/>
                <a:ext cx="6094378" cy="3410229"/>
              </a:xfrm>
              <a:prstGeom prst="rect">
                <a:avLst/>
              </a:prstGeom>
              <a:blipFill>
                <a:blip r:embed="rId4"/>
                <a:stretch>
                  <a:fillRect l="-1500" t="-1431" r="-2200" b="-3220"/>
                </a:stretch>
              </a:blipFill>
            </p:spPr>
            <p:txBody>
              <a:bodyPr/>
              <a:lstStyle/>
              <a:p>
                <a:r>
                  <a:rPr lang="vi-VN">
                    <a:noFill/>
                  </a:rPr>
                  <a:t> </a:t>
                </a:r>
              </a:p>
            </p:txBody>
          </p:sp>
        </mc:Fallback>
      </mc:AlternateContent>
      <p:cxnSp>
        <p:nvCxnSpPr>
          <p:cNvPr id="8" name="Straight Connector 7">
            <a:extLst>
              <a:ext uri="{FF2B5EF4-FFF2-40B4-BE49-F238E27FC236}">
                <a16:creationId xmlns:a16="http://schemas.microsoft.com/office/drawing/2014/main" id="{E4F9085E-10DD-506D-4687-209D4BB31BA8}"/>
              </a:ext>
            </a:extLst>
          </p:cNvPr>
          <p:cNvCxnSpPr>
            <a:cxnSpLocks/>
          </p:cNvCxnSpPr>
          <p:nvPr/>
        </p:nvCxnSpPr>
        <p:spPr>
          <a:xfrm>
            <a:off x="7243665" y="4584684"/>
            <a:ext cx="3186233" cy="23298"/>
          </a:xfrm>
          <a:prstGeom prst="line">
            <a:avLst/>
          </a:prstGeom>
          <a:ln w="38100">
            <a:solidFill>
              <a:srgbClr val="12E0F6"/>
            </a:solidFill>
          </a:ln>
        </p:spPr>
        <p:style>
          <a:lnRef idx="1">
            <a:schemeClr val="accent1"/>
          </a:lnRef>
          <a:fillRef idx="0">
            <a:schemeClr val="accent1"/>
          </a:fillRef>
          <a:effectRef idx="0">
            <a:schemeClr val="accent1"/>
          </a:effectRef>
          <a:fontRef idx="minor">
            <a:schemeClr val="tx1"/>
          </a:fontRef>
        </p:style>
      </p:cxnSp>
      <p:sp>
        <p:nvSpPr>
          <p:cNvPr id="12" name="Freeform: Shape 11">
            <a:extLst>
              <a:ext uri="{FF2B5EF4-FFF2-40B4-BE49-F238E27FC236}">
                <a16:creationId xmlns:a16="http://schemas.microsoft.com/office/drawing/2014/main" id="{530A8386-B402-2EA0-2761-9547FE229E39}"/>
              </a:ext>
            </a:extLst>
          </p:cNvPr>
          <p:cNvSpPr/>
          <p:nvPr/>
        </p:nvSpPr>
        <p:spPr>
          <a:xfrm>
            <a:off x="7679078" y="2109544"/>
            <a:ext cx="2750820" cy="2385060"/>
          </a:xfrm>
          <a:custGeom>
            <a:avLst/>
            <a:gdLst>
              <a:gd name="connsiteX0" fmla="*/ 0 w 2750820"/>
              <a:gd name="connsiteY0" fmla="*/ 0 h 2385060"/>
              <a:gd name="connsiteX1" fmla="*/ 53340 w 2750820"/>
              <a:gd name="connsiteY1" fmla="*/ 906780 h 2385060"/>
              <a:gd name="connsiteX2" fmla="*/ 152400 w 2750820"/>
              <a:gd name="connsiteY2" fmla="*/ 1531620 h 2385060"/>
              <a:gd name="connsiteX3" fmla="*/ 342900 w 2750820"/>
              <a:gd name="connsiteY3" fmla="*/ 1965960 h 2385060"/>
              <a:gd name="connsiteX4" fmla="*/ 655320 w 2750820"/>
              <a:gd name="connsiteY4" fmla="*/ 2179320 h 2385060"/>
              <a:gd name="connsiteX5" fmla="*/ 1188720 w 2750820"/>
              <a:gd name="connsiteY5" fmla="*/ 2293620 h 2385060"/>
              <a:gd name="connsiteX6" fmla="*/ 2042160 w 2750820"/>
              <a:gd name="connsiteY6" fmla="*/ 2369820 h 2385060"/>
              <a:gd name="connsiteX7" fmla="*/ 2750820 w 2750820"/>
              <a:gd name="connsiteY7" fmla="*/ 2385060 h 2385060"/>
              <a:gd name="connsiteX0" fmla="*/ 0 w 2750820"/>
              <a:gd name="connsiteY0" fmla="*/ 0 h 2385060"/>
              <a:gd name="connsiteX1" fmla="*/ 53340 w 2750820"/>
              <a:gd name="connsiteY1" fmla="*/ 906780 h 2385060"/>
              <a:gd name="connsiteX2" fmla="*/ 152400 w 2750820"/>
              <a:gd name="connsiteY2" fmla="*/ 1531620 h 2385060"/>
              <a:gd name="connsiteX3" fmla="*/ 342900 w 2750820"/>
              <a:gd name="connsiteY3" fmla="*/ 1965960 h 2385060"/>
              <a:gd name="connsiteX4" fmla="*/ 666750 w 2750820"/>
              <a:gd name="connsiteY4" fmla="*/ 2167890 h 2385060"/>
              <a:gd name="connsiteX5" fmla="*/ 1188720 w 2750820"/>
              <a:gd name="connsiteY5" fmla="*/ 2293620 h 2385060"/>
              <a:gd name="connsiteX6" fmla="*/ 2042160 w 2750820"/>
              <a:gd name="connsiteY6" fmla="*/ 2369820 h 2385060"/>
              <a:gd name="connsiteX7" fmla="*/ 2750820 w 2750820"/>
              <a:gd name="connsiteY7" fmla="*/ 2385060 h 2385060"/>
              <a:gd name="connsiteX0" fmla="*/ 0 w 2750820"/>
              <a:gd name="connsiteY0" fmla="*/ 0 h 2385060"/>
              <a:gd name="connsiteX1" fmla="*/ 53340 w 2750820"/>
              <a:gd name="connsiteY1" fmla="*/ 906780 h 2385060"/>
              <a:gd name="connsiteX2" fmla="*/ 152400 w 2750820"/>
              <a:gd name="connsiteY2" fmla="*/ 1531620 h 2385060"/>
              <a:gd name="connsiteX3" fmla="*/ 342900 w 2750820"/>
              <a:gd name="connsiteY3" fmla="*/ 1935480 h 2385060"/>
              <a:gd name="connsiteX4" fmla="*/ 666750 w 2750820"/>
              <a:gd name="connsiteY4" fmla="*/ 2167890 h 2385060"/>
              <a:gd name="connsiteX5" fmla="*/ 1188720 w 2750820"/>
              <a:gd name="connsiteY5" fmla="*/ 2293620 h 2385060"/>
              <a:gd name="connsiteX6" fmla="*/ 2042160 w 2750820"/>
              <a:gd name="connsiteY6" fmla="*/ 2369820 h 2385060"/>
              <a:gd name="connsiteX7" fmla="*/ 2750820 w 2750820"/>
              <a:gd name="connsiteY7" fmla="*/ 2385060 h 2385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50820" h="2385060">
                <a:moveTo>
                  <a:pt x="0" y="0"/>
                </a:moveTo>
                <a:cubicBezTo>
                  <a:pt x="13970" y="325755"/>
                  <a:pt x="27940" y="651510"/>
                  <a:pt x="53340" y="906780"/>
                </a:cubicBezTo>
                <a:cubicBezTo>
                  <a:pt x="78740" y="1162050"/>
                  <a:pt x="104140" y="1360170"/>
                  <a:pt x="152400" y="1531620"/>
                </a:cubicBezTo>
                <a:cubicBezTo>
                  <a:pt x="200660" y="1703070"/>
                  <a:pt x="257175" y="1829435"/>
                  <a:pt x="342900" y="1935480"/>
                </a:cubicBezTo>
                <a:cubicBezTo>
                  <a:pt x="428625" y="2041525"/>
                  <a:pt x="525780" y="2108200"/>
                  <a:pt x="666750" y="2167890"/>
                </a:cubicBezTo>
                <a:cubicBezTo>
                  <a:pt x="807720" y="2227580"/>
                  <a:pt x="959485" y="2259965"/>
                  <a:pt x="1188720" y="2293620"/>
                </a:cubicBezTo>
                <a:cubicBezTo>
                  <a:pt x="1417955" y="2327275"/>
                  <a:pt x="1781810" y="2354580"/>
                  <a:pt x="2042160" y="2369820"/>
                </a:cubicBezTo>
                <a:cubicBezTo>
                  <a:pt x="2302510" y="2385060"/>
                  <a:pt x="2526665" y="2385060"/>
                  <a:pt x="2750820" y="2385060"/>
                </a:cubicBezTo>
              </a:path>
            </a:pathLst>
          </a:cu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7" name="Flowchart: Connector 16">
            <a:extLst>
              <a:ext uri="{FF2B5EF4-FFF2-40B4-BE49-F238E27FC236}">
                <a16:creationId xmlns:a16="http://schemas.microsoft.com/office/drawing/2014/main" id="{02108BD1-F00C-4384-4CB5-2C20A409A9A2}"/>
              </a:ext>
            </a:extLst>
          </p:cNvPr>
          <p:cNvSpPr/>
          <p:nvPr/>
        </p:nvSpPr>
        <p:spPr>
          <a:xfrm>
            <a:off x="7592932" y="4861262"/>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2">
            <a:extLst>
              <a:ext uri="{FF2B5EF4-FFF2-40B4-BE49-F238E27FC236}">
                <a16:creationId xmlns:a16="http://schemas.microsoft.com/office/drawing/2014/main" id="{41D19D50-616D-1F82-C922-D083097E7C1C}"/>
              </a:ext>
            </a:extLst>
          </p:cNvPr>
          <p:cNvSpPr txBox="1"/>
          <p:nvPr/>
        </p:nvSpPr>
        <p:spPr>
          <a:xfrm>
            <a:off x="8939922" y="3881395"/>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1625968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4</a:t>
            </a:r>
            <a:endParaRPr lang="en-US" sz="2000" dirty="0">
              <a:solidFill>
                <a:srgbClr val="0000FF"/>
              </a:solidFill>
            </a:endParaRPr>
          </a:p>
        </p:txBody>
      </p:sp>
      <p:sp>
        <p:nvSpPr>
          <p:cNvPr id="26" name="TextBox 25">
            <a:extLst>
              <a:ext uri="{FF2B5EF4-FFF2-40B4-BE49-F238E27FC236}">
                <a16:creationId xmlns:a16="http://schemas.microsoft.com/office/drawing/2014/main" id="{6155F20E-666A-00DF-9AC3-5138FBDDD604}"/>
              </a:ext>
            </a:extLst>
          </p:cNvPr>
          <p:cNvSpPr txBox="1"/>
          <p:nvPr/>
        </p:nvSpPr>
        <p:spPr>
          <a:xfrm>
            <a:off x="2985938" y="182572"/>
            <a:ext cx="6099036" cy="523220"/>
          </a:xfrm>
          <a:prstGeom prst="rect">
            <a:avLst/>
          </a:prstGeom>
          <a:noFill/>
          <a:ln>
            <a:noFill/>
          </a:ln>
        </p:spPr>
        <p:txBody>
          <a:bodyPr wrap="square" rtlCol="0">
            <a:spAutoFit/>
          </a:bodyPr>
          <a:lstStyle/>
          <a:p>
            <a:r>
              <a:rPr lang="en-US" sz="2800" b="1" dirty="0">
                <a:solidFill>
                  <a:srgbClr val="FFFF00"/>
                </a:solidFill>
              </a:rPr>
              <a:t>KHẢO SÁT VÀ VẼ ĐỒ THỊ CỦA HÀM SỐ</a:t>
            </a:r>
            <a:endParaRPr lang="en-AU" sz="2800" b="1" dirty="0">
              <a:solidFill>
                <a:srgbClr val="FFFF00"/>
              </a:solidFill>
            </a:endParaRPr>
          </a:p>
        </p:txBody>
      </p:sp>
      <p:sp>
        <p:nvSpPr>
          <p:cNvPr id="15" name="Rectangle: Rounded Corners 14">
            <a:extLst>
              <a:ext uri="{FF2B5EF4-FFF2-40B4-BE49-F238E27FC236}">
                <a16:creationId xmlns:a16="http://schemas.microsoft.com/office/drawing/2014/main" id="{4292DC11-A926-4C56-AC94-CD30D3D8D090}"/>
              </a:ext>
            </a:extLst>
          </p:cNvPr>
          <p:cNvSpPr/>
          <p:nvPr/>
        </p:nvSpPr>
        <p:spPr>
          <a:xfrm>
            <a:off x="184674" y="1641351"/>
            <a:ext cx="7411081" cy="855993"/>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A3D1CD90-5B48-C7E5-5233-E38D5E19CFA2}"/>
              </a:ext>
            </a:extLst>
          </p:cNvPr>
          <p:cNvSpPr txBox="1"/>
          <p:nvPr/>
        </p:nvSpPr>
        <p:spPr>
          <a:xfrm>
            <a:off x="138804" y="2471603"/>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p:sp>
        <p:nvSpPr>
          <p:cNvPr id="10" name="TextBox 9">
            <a:extLst>
              <a:ext uri="{FF2B5EF4-FFF2-40B4-BE49-F238E27FC236}">
                <a16:creationId xmlns:a16="http://schemas.microsoft.com/office/drawing/2014/main" id="{66B441EC-E639-01FC-96DC-8CEB92C15E05}"/>
              </a:ext>
            </a:extLst>
          </p:cNvPr>
          <p:cNvSpPr txBox="1"/>
          <p:nvPr/>
        </p:nvSpPr>
        <p:spPr>
          <a:xfrm>
            <a:off x="-2364" y="979806"/>
            <a:ext cx="2773483"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b) Hàm số phân thức</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CC62C18-9B40-4397-518D-D66E3C13B40B}"/>
                  </a:ext>
                </a:extLst>
              </p:cNvPr>
              <p:cNvSpPr txBox="1"/>
              <p:nvPr/>
            </p:nvSpPr>
            <p:spPr>
              <a:xfrm>
                <a:off x="1707321" y="677959"/>
                <a:ext cx="6094378" cy="1064587"/>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b="0" i="1"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1"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m:t>
                          </m:r>
                          <m:sSup>
                            <m:sSup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𝑏𝑥</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𝑐</m:t>
                          </m:r>
                        </m:num>
                        <m:den>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𝑝𝑥</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𝑞</m:t>
                          </m:r>
                        </m:den>
                      </m:f>
                      <m:r>
                        <a:rPr lang="vi-VN" sz="2400" b="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𝑝</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i="0"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kern="100" dirty="0">
                  <a:solidFill>
                    <a:srgbClr val="FFFF00"/>
                  </a:solidFill>
                  <a:effectLst/>
                  <a:latin typeface="+mj-lt"/>
                  <a:ea typeface="Arial" panose="020B0604020202020204" pitchFamily="34"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0CC62C18-9B40-4397-518D-D66E3C13B40B}"/>
                  </a:ext>
                </a:extLst>
              </p:cNvPr>
              <p:cNvSpPr txBox="1">
                <a:spLocks noRot="1" noChangeAspect="1" noMove="1" noResize="1" noEditPoints="1" noAdjustHandles="1" noChangeArrowheads="1" noChangeShapeType="1" noTextEdit="1"/>
              </p:cNvSpPr>
              <p:nvPr/>
            </p:nvSpPr>
            <p:spPr>
              <a:xfrm>
                <a:off x="1707321" y="677959"/>
                <a:ext cx="6094378" cy="1064587"/>
              </a:xfrm>
              <a:prstGeom prst="rect">
                <a:avLst/>
              </a:prstGeom>
              <a:blipFill>
                <a:blip r:embed="rId3"/>
                <a:stretch>
                  <a:fillRect/>
                </a:stretch>
              </a:blipFill>
            </p:spPr>
            <p:txBody>
              <a:bodyPr/>
              <a:lstStyle/>
              <a:p>
                <a:r>
                  <a:rPr lang="vi-VN">
                    <a:noFill/>
                  </a:rPr>
                  <a:t> </a:t>
                </a:r>
              </a:p>
            </p:txBody>
          </p:sp>
        </mc:Fallback>
      </mc:AlternateContent>
      <p:sp>
        <p:nvSpPr>
          <p:cNvPr id="12" name="TextBox 11">
            <a:extLst>
              <a:ext uri="{FF2B5EF4-FFF2-40B4-BE49-F238E27FC236}">
                <a16:creationId xmlns:a16="http://schemas.microsoft.com/office/drawing/2014/main" id="{0DCF0334-00D8-3561-FCC4-E0712423E8CD}"/>
              </a:ext>
            </a:extLst>
          </p:cNvPr>
          <p:cNvSpPr txBox="1"/>
          <p:nvPr/>
        </p:nvSpPr>
        <p:spPr>
          <a:xfrm>
            <a:off x="6763341" y="983334"/>
            <a:ext cx="6094378"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đa thức tử không chia hết cho đa thức mẫu)</a:t>
            </a:r>
          </a:p>
        </p:txBody>
      </p:sp>
      <p:sp>
        <p:nvSpPr>
          <p:cNvPr id="18" name="TextBox 17">
            <a:extLst>
              <a:ext uri="{FF2B5EF4-FFF2-40B4-BE49-F238E27FC236}">
                <a16:creationId xmlns:a16="http://schemas.microsoft.com/office/drawing/2014/main" id="{445EFE2E-18A4-7209-532E-2B010B26B61B}"/>
              </a:ext>
            </a:extLst>
          </p:cNvPr>
          <p:cNvSpPr txBox="1"/>
          <p:nvPr/>
        </p:nvSpPr>
        <p:spPr>
          <a:xfrm>
            <a:off x="184674" y="1850995"/>
            <a:ext cx="6473536" cy="461665"/>
          </a:xfrm>
          <a:prstGeom prst="rect">
            <a:avLst/>
          </a:prstGeom>
          <a:noFill/>
        </p:spPr>
        <p:txBody>
          <a:bodyPr wrap="square">
            <a:spAutoFit/>
          </a:bodyPr>
          <a:lstStyle/>
          <a:p>
            <a:r>
              <a:rPr lang="vi-VN" sz="2400" b="1" dirty="0">
                <a:solidFill>
                  <a:srgbClr val="00B050"/>
                </a:solidFill>
                <a:effectLst/>
                <a:latin typeface="+mj-lt"/>
                <a:ea typeface="Arial" panose="020B0604020202020204" pitchFamily="34" charset="0"/>
                <a:cs typeface="Times New Roman" panose="02020603050405020304" pitchFamily="18" charset="0"/>
              </a:rPr>
              <a:t>Ví dụ 4.</a:t>
            </a:r>
            <a:r>
              <a:rPr lang="vi-VN" sz="2400" dirty="0">
                <a:solidFill>
                  <a:srgbClr val="00B050"/>
                </a:solidFill>
                <a:effectLst/>
                <a:latin typeface="+mj-lt"/>
                <a:ea typeface="Arial" panose="020B0604020202020204" pitchFamily="34" charset="0"/>
                <a:cs typeface="Times New Roman" panose="02020603050405020304" pitchFamily="18" charset="0"/>
              </a:rPr>
              <a:t> </a:t>
            </a:r>
            <a:r>
              <a:rPr lang="vi-VN" sz="2400" dirty="0">
                <a:solidFill>
                  <a:schemeClr val="bg1"/>
                </a:solidFill>
                <a:effectLst/>
                <a:latin typeface="+mj-lt"/>
                <a:ea typeface="Arial" panose="020B0604020202020204" pitchFamily="34" charset="0"/>
                <a:cs typeface="Times New Roman" panose="02020603050405020304" pitchFamily="18" charset="0"/>
              </a:rPr>
              <a:t>Khảo sát và vẽ đồ thị của hàm số</a:t>
            </a:r>
            <a:endParaRPr lang="vi-VN" sz="2400" dirty="0">
              <a:solidFill>
                <a:schemeClr val="bg1"/>
              </a:solidFill>
              <a:latin typeface="+mj-lt"/>
            </a:endParaRP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95208D7B-32F0-D6C0-7B9B-3973527D6653}"/>
                  </a:ext>
                </a:extLst>
              </p:cNvPr>
              <p:cNvSpPr txBox="1"/>
              <p:nvPr/>
            </p:nvSpPr>
            <p:spPr>
              <a:xfrm>
                <a:off x="5222848" y="1599032"/>
                <a:ext cx="2530186" cy="84292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a:solidFill>
                                <a:schemeClr val="bg1"/>
                              </a:solidFill>
                              <a:effectLst/>
                              <a:latin typeface="Cambria Math" panose="02040503050406030204" pitchFamily="18" charset="0"/>
                            </a:rPr>
                          </m:ctrlPr>
                        </m:fPr>
                        <m:num>
                          <m:sSup>
                            <m:sSupPr>
                              <m:ctrlPr>
                                <a:rPr lang="vi-VN" sz="2400" i="1">
                                  <a:solidFill>
                                    <a:schemeClr val="bg1"/>
                                  </a:solidFill>
                                  <a:effectLst/>
                                  <a:latin typeface="Cambria Math" panose="020405030504060302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oMath>
                  </m:oMathPara>
                </a14:m>
                <a:endParaRPr lang="vi-VN" sz="2400" dirty="0">
                  <a:solidFill>
                    <a:schemeClr val="bg1"/>
                  </a:solidFill>
                  <a:latin typeface="+mj-lt"/>
                </a:endParaRPr>
              </a:p>
            </p:txBody>
          </p:sp>
        </mc:Choice>
        <mc:Fallback xmlns="">
          <p:sp>
            <p:nvSpPr>
              <p:cNvPr id="19" name="TextBox 18">
                <a:extLst>
                  <a:ext uri="{FF2B5EF4-FFF2-40B4-BE49-F238E27FC236}">
                    <a16:creationId xmlns:a16="http://schemas.microsoft.com/office/drawing/2014/main" id="{95208D7B-32F0-D6C0-7B9B-3973527D6653}"/>
                  </a:ext>
                </a:extLst>
              </p:cNvPr>
              <p:cNvSpPr txBox="1">
                <a:spLocks noRot="1" noChangeAspect="1" noMove="1" noResize="1" noEditPoints="1" noAdjustHandles="1" noChangeArrowheads="1" noChangeShapeType="1" noTextEdit="1"/>
              </p:cNvSpPr>
              <p:nvPr/>
            </p:nvSpPr>
            <p:spPr>
              <a:xfrm>
                <a:off x="5222848" y="1599032"/>
                <a:ext cx="2530186" cy="842923"/>
              </a:xfrm>
              <a:prstGeom prst="rect">
                <a:avLst/>
              </a:prstGeom>
              <a:blipFill>
                <a:blip r:embed="rId4"/>
                <a:stretch>
                  <a:fillRect/>
                </a:stretch>
              </a:blipFill>
            </p:spPr>
            <p:txBody>
              <a:bodyPr/>
              <a:lstStyle/>
              <a:p>
                <a:r>
                  <a:rPr lang="vi-VN">
                    <a:noFill/>
                  </a:rPr>
                  <a:t> </a:t>
                </a:r>
              </a:p>
            </p:txBody>
          </p:sp>
        </mc:Fallback>
      </mc:AlternateContent>
      <p:cxnSp>
        <p:nvCxnSpPr>
          <p:cNvPr id="67" name="Straight Connector 66">
            <a:extLst>
              <a:ext uri="{FF2B5EF4-FFF2-40B4-BE49-F238E27FC236}">
                <a16:creationId xmlns:a16="http://schemas.microsoft.com/office/drawing/2014/main" id="{457A8E3F-22F9-D720-65CB-5713ADF583AA}"/>
              </a:ext>
            </a:extLst>
          </p:cNvPr>
          <p:cNvCxnSpPr>
            <a:cxnSpLocks/>
          </p:cNvCxnSpPr>
          <p:nvPr/>
        </p:nvCxnSpPr>
        <p:spPr>
          <a:xfrm>
            <a:off x="5849234" y="3463029"/>
            <a:ext cx="617766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EDF45F1C-D4AD-DC59-05DC-974FD3B212E0}"/>
              </a:ext>
            </a:extLst>
          </p:cNvPr>
          <p:cNvCxnSpPr>
            <a:cxnSpLocks/>
          </p:cNvCxnSpPr>
          <p:nvPr/>
        </p:nvCxnSpPr>
        <p:spPr>
          <a:xfrm flipV="1">
            <a:off x="5849234" y="3861513"/>
            <a:ext cx="6177666" cy="1656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BCF3728A-2B72-AEF9-B973-ACA257C104B2}"/>
              </a:ext>
            </a:extLst>
          </p:cNvPr>
          <p:cNvCxnSpPr>
            <a:cxnSpLocks/>
          </p:cNvCxnSpPr>
          <p:nvPr/>
        </p:nvCxnSpPr>
        <p:spPr>
          <a:xfrm>
            <a:off x="6256025" y="3078786"/>
            <a:ext cx="0" cy="213035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9629B70D-37D4-AFF6-FF46-4DCBDD576A8B}"/>
                  </a:ext>
                </a:extLst>
              </p:cNvPr>
              <p:cNvSpPr txBox="1"/>
              <p:nvPr/>
            </p:nvSpPr>
            <p:spPr>
              <a:xfrm>
                <a:off x="5680394" y="3416408"/>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oMath>
                  </m:oMathPara>
                </a14:m>
                <a:endParaRPr lang="vi-VN" sz="2400" dirty="0"/>
              </a:p>
            </p:txBody>
          </p:sp>
        </mc:Choice>
        <mc:Fallback xmlns="">
          <p:sp>
            <p:nvSpPr>
              <p:cNvPr id="70" name="TextBox 69">
                <a:extLst>
                  <a:ext uri="{FF2B5EF4-FFF2-40B4-BE49-F238E27FC236}">
                    <a16:creationId xmlns:a16="http://schemas.microsoft.com/office/drawing/2014/main" id="{9629B70D-37D4-AFF6-FF46-4DCBDD576A8B}"/>
                  </a:ext>
                </a:extLst>
              </p:cNvPr>
              <p:cNvSpPr txBox="1">
                <a:spLocks noRot="1" noChangeAspect="1" noMove="1" noResize="1" noEditPoints="1" noAdjustHandles="1" noChangeArrowheads="1" noChangeShapeType="1" noTextEdit="1"/>
              </p:cNvSpPr>
              <p:nvPr/>
            </p:nvSpPr>
            <p:spPr>
              <a:xfrm>
                <a:off x="5680394" y="3416408"/>
                <a:ext cx="736534" cy="461665"/>
              </a:xfrm>
              <a:prstGeom prst="rect">
                <a:avLst/>
              </a:prstGeom>
              <a:blipFill>
                <a:blip r:embed="rId5"/>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2FD0C4ED-68C9-41C0-BBCE-197828D54C98}"/>
                  </a:ext>
                </a:extLst>
              </p:cNvPr>
              <p:cNvSpPr txBox="1"/>
              <p:nvPr/>
            </p:nvSpPr>
            <p:spPr>
              <a:xfrm>
                <a:off x="5846371" y="2954742"/>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71" name="TextBox 70">
                <a:extLst>
                  <a:ext uri="{FF2B5EF4-FFF2-40B4-BE49-F238E27FC236}">
                    <a16:creationId xmlns:a16="http://schemas.microsoft.com/office/drawing/2014/main" id="{2FD0C4ED-68C9-41C0-BBCE-197828D54C98}"/>
                  </a:ext>
                </a:extLst>
              </p:cNvPr>
              <p:cNvSpPr txBox="1">
                <a:spLocks noRot="1" noChangeAspect="1" noMove="1" noResize="1" noEditPoints="1" noAdjustHandles="1" noChangeArrowheads="1" noChangeShapeType="1" noTextEdit="1"/>
              </p:cNvSpPr>
              <p:nvPr/>
            </p:nvSpPr>
            <p:spPr>
              <a:xfrm>
                <a:off x="5846371" y="2954742"/>
                <a:ext cx="362440" cy="461665"/>
              </a:xfrm>
              <a:prstGeom prst="rect">
                <a:avLst/>
              </a:prstGeom>
              <a:blipFill>
                <a:blip r:embed="rId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DA3279B0-34D4-8D48-6CE3-129D600CE0FD}"/>
                  </a:ext>
                </a:extLst>
              </p:cNvPr>
              <p:cNvSpPr txBox="1"/>
              <p:nvPr/>
            </p:nvSpPr>
            <p:spPr>
              <a:xfrm>
                <a:off x="5689643" y="4237670"/>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m:oMathPara>
                </a14:m>
                <a:endParaRPr lang="vi-VN" sz="2400" dirty="0"/>
              </a:p>
            </p:txBody>
          </p:sp>
        </mc:Choice>
        <mc:Fallback xmlns="">
          <p:sp>
            <p:nvSpPr>
              <p:cNvPr id="72" name="TextBox 71">
                <a:extLst>
                  <a:ext uri="{FF2B5EF4-FFF2-40B4-BE49-F238E27FC236}">
                    <a16:creationId xmlns:a16="http://schemas.microsoft.com/office/drawing/2014/main" id="{DA3279B0-34D4-8D48-6CE3-129D600CE0FD}"/>
                  </a:ext>
                </a:extLst>
              </p:cNvPr>
              <p:cNvSpPr txBox="1">
                <a:spLocks noRot="1" noChangeAspect="1" noMove="1" noResize="1" noEditPoints="1" noAdjustHandles="1" noChangeArrowheads="1" noChangeShapeType="1" noTextEdit="1"/>
              </p:cNvSpPr>
              <p:nvPr/>
            </p:nvSpPr>
            <p:spPr>
              <a:xfrm>
                <a:off x="5689643" y="4237670"/>
                <a:ext cx="736534" cy="461665"/>
              </a:xfrm>
              <a:prstGeom prst="rect">
                <a:avLst/>
              </a:prstGeom>
              <a:blipFill>
                <a:blip r:embed="rId7"/>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8B3AF78D-8126-D275-D0BF-7C32EC55F890}"/>
                  </a:ext>
                </a:extLst>
              </p:cNvPr>
              <p:cNvSpPr txBox="1"/>
              <p:nvPr/>
            </p:nvSpPr>
            <p:spPr>
              <a:xfrm>
                <a:off x="6223791" y="293326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73" name="TextBox 72">
                <a:extLst>
                  <a:ext uri="{FF2B5EF4-FFF2-40B4-BE49-F238E27FC236}">
                    <a16:creationId xmlns:a16="http://schemas.microsoft.com/office/drawing/2014/main" id="{8B3AF78D-8126-D275-D0BF-7C32EC55F890}"/>
                  </a:ext>
                </a:extLst>
              </p:cNvPr>
              <p:cNvSpPr txBox="1">
                <a:spLocks noRot="1" noChangeAspect="1" noMove="1" noResize="1" noEditPoints="1" noAdjustHandles="1" noChangeArrowheads="1" noChangeShapeType="1" noTextEdit="1"/>
              </p:cNvSpPr>
              <p:nvPr/>
            </p:nvSpPr>
            <p:spPr>
              <a:xfrm>
                <a:off x="6223791" y="2933268"/>
                <a:ext cx="658291" cy="461665"/>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360B3BCB-1ACD-D571-32DD-7E1DF96CC2F7}"/>
                  </a:ext>
                </a:extLst>
              </p:cNvPr>
              <p:cNvSpPr txBox="1"/>
              <p:nvPr/>
            </p:nvSpPr>
            <p:spPr>
              <a:xfrm>
                <a:off x="11367376" y="293326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74" name="TextBox 73">
                <a:extLst>
                  <a:ext uri="{FF2B5EF4-FFF2-40B4-BE49-F238E27FC236}">
                    <a16:creationId xmlns:a16="http://schemas.microsoft.com/office/drawing/2014/main" id="{360B3BCB-1ACD-D571-32DD-7E1DF96CC2F7}"/>
                  </a:ext>
                </a:extLst>
              </p:cNvPr>
              <p:cNvSpPr txBox="1">
                <a:spLocks noRot="1" noChangeAspect="1" noMove="1" noResize="1" noEditPoints="1" noAdjustHandles="1" noChangeArrowheads="1" noChangeShapeType="1" noTextEdit="1"/>
              </p:cNvSpPr>
              <p:nvPr/>
            </p:nvSpPr>
            <p:spPr>
              <a:xfrm>
                <a:off x="11367376" y="2933268"/>
                <a:ext cx="658291" cy="461665"/>
              </a:xfrm>
              <a:prstGeom prst="rect">
                <a:avLst/>
              </a:prstGeom>
              <a:blipFill>
                <a:blip r:embed="rId9"/>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D2BA1619-A775-3A44-7A5F-0B5846B1AEE0}"/>
                  </a:ext>
                </a:extLst>
              </p:cNvPr>
              <p:cNvSpPr txBox="1"/>
              <p:nvPr/>
            </p:nvSpPr>
            <p:spPr>
              <a:xfrm>
                <a:off x="7298776" y="295802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p>
            </p:txBody>
          </p:sp>
        </mc:Choice>
        <mc:Fallback xmlns="">
          <p:sp>
            <p:nvSpPr>
              <p:cNvPr id="75" name="TextBox 74">
                <a:extLst>
                  <a:ext uri="{FF2B5EF4-FFF2-40B4-BE49-F238E27FC236}">
                    <a16:creationId xmlns:a16="http://schemas.microsoft.com/office/drawing/2014/main" id="{D2BA1619-A775-3A44-7A5F-0B5846B1AEE0}"/>
                  </a:ext>
                </a:extLst>
              </p:cNvPr>
              <p:cNvSpPr txBox="1">
                <a:spLocks noRot="1" noChangeAspect="1" noMove="1" noResize="1" noEditPoints="1" noAdjustHandles="1" noChangeArrowheads="1" noChangeShapeType="1" noTextEdit="1"/>
              </p:cNvSpPr>
              <p:nvPr/>
            </p:nvSpPr>
            <p:spPr>
              <a:xfrm>
                <a:off x="7298776" y="2958020"/>
                <a:ext cx="658291" cy="461665"/>
              </a:xfrm>
              <a:prstGeom prst="rect">
                <a:avLst/>
              </a:prstGeom>
              <a:blipFill>
                <a:blip r:embed="rId1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B010C7F7-1BD4-3EBB-510A-D86792EC4994}"/>
                  </a:ext>
                </a:extLst>
              </p:cNvPr>
              <p:cNvSpPr txBox="1"/>
              <p:nvPr/>
            </p:nvSpPr>
            <p:spPr>
              <a:xfrm>
                <a:off x="8700056" y="298891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2</m:t>
                      </m:r>
                    </m:oMath>
                  </m:oMathPara>
                </a14:m>
                <a:endParaRPr lang="vi-VN" sz="2400" dirty="0"/>
              </a:p>
            </p:txBody>
          </p:sp>
        </mc:Choice>
        <mc:Fallback xmlns="">
          <p:sp>
            <p:nvSpPr>
              <p:cNvPr id="76" name="TextBox 75">
                <a:extLst>
                  <a:ext uri="{FF2B5EF4-FFF2-40B4-BE49-F238E27FC236}">
                    <a16:creationId xmlns:a16="http://schemas.microsoft.com/office/drawing/2014/main" id="{B010C7F7-1BD4-3EBB-510A-D86792EC4994}"/>
                  </a:ext>
                </a:extLst>
              </p:cNvPr>
              <p:cNvSpPr txBox="1">
                <a:spLocks noRot="1" noChangeAspect="1" noMove="1" noResize="1" noEditPoints="1" noAdjustHandles="1" noChangeArrowheads="1" noChangeShapeType="1" noTextEdit="1"/>
              </p:cNvSpPr>
              <p:nvPr/>
            </p:nvSpPr>
            <p:spPr>
              <a:xfrm>
                <a:off x="8700056" y="2988913"/>
                <a:ext cx="658291" cy="461665"/>
              </a:xfrm>
              <a:prstGeom prst="rect">
                <a:avLst/>
              </a:prstGeom>
              <a:blipFill>
                <a:blip r:embed="rId1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C27622E1-478D-93FB-C3C7-86590C2CB969}"/>
                  </a:ext>
                </a:extLst>
              </p:cNvPr>
              <p:cNvSpPr txBox="1"/>
              <p:nvPr/>
            </p:nvSpPr>
            <p:spPr>
              <a:xfrm>
                <a:off x="7312231" y="346302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77" name="TextBox 76">
                <a:extLst>
                  <a:ext uri="{FF2B5EF4-FFF2-40B4-BE49-F238E27FC236}">
                    <a16:creationId xmlns:a16="http://schemas.microsoft.com/office/drawing/2014/main" id="{C27622E1-478D-93FB-C3C7-86590C2CB969}"/>
                  </a:ext>
                </a:extLst>
              </p:cNvPr>
              <p:cNvSpPr txBox="1">
                <a:spLocks noRot="1" noChangeAspect="1" noMove="1" noResize="1" noEditPoints="1" noAdjustHandles="1" noChangeArrowheads="1" noChangeShapeType="1" noTextEdit="1"/>
              </p:cNvSpPr>
              <p:nvPr/>
            </p:nvSpPr>
            <p:spPr>
              <a:xfrm>
                <a:off x="7312231" y="3463029"/>
                <a:ext cx="658291" cy="461665"/>
              </a:xfrm>
              <a:prstGeom prst="rect">
                <a:avLst/>
              </a:prstGeom>
              <a:blipFill>
                <a:blip r:embed="rId1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395E05D7-3F24-43F0-A678-42D6ADCDCB1D}"/>
                  </a:ext>
                </a:extLst>
              </p:cNvPr>
              <p:cNvSpPr txBox="1"/>
              <p:nvPr/>
            </p:nvSpPr>
            <p:spPr>
              <a:xfrm>
                <a:off x="10137542" y="3464862"/>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78" name="TextBox 77">
                <a:extLst>
                  <a:ext uri="{FF2B5EF4-FFF2-40B4-BE49-F238E27FC236}">
                    <a16:creationId xmlns:a16="http://schemas.microsoft.com/office/drawing/2014/main" id="{395E05D7-3F24-43F0-A678-42D6ADCDCB1D}"/>
                  </a:ext>
                </a:extLst>
              </p:cNvPr>
              <p:cNvSpPr txBox="1">
                <a:spLocks noRot="1" noChangeAspect="1" noMove="1" noResize="1" noEditPoints="1" noAdjustHandles="1" noChangeArrowheads="1" noChangeShapeType="1" noTextEdit="1"/>
              </p:cNvSpPr>
              <p:nvPr/>
            </p:nvSpPr>
            <p:spPr>
              <a:xfrm>
                <a:off x="10137542" y="3464862"/>
                <a:ext cx="658291" cy="461665"/>
              </a:xfrm>
              <a:prstGeom prst="rect">
                <a:avLst/>
              </a:prstGeom>
              <a:blipFill>
                <a:blip r:embed="rId1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8227C083-E30E-4002-2CF4-6FAD74A2DBFB}"/>
                  </a:ext>
                </a:extLst>
              </p:cNvPr>
              <p:cNvSpPr txBox="1"/>
              <p:nvPr/>
            </p:nvSpPr>
            <p:spPr>
              <a:xfrm>
                <a:off x="8030702" y="342656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79" name="TextBox 78">
                <a:extLst>
                  <a:ext uri="{FF2B5EF4-FFF2-40B4-BE49-F238E27FC236}">
                    <a16:creationId xmlns:a16="http://schemas.microsoft.com/office/drawing/2014/main" id="{8227C083-E30E-4002-2CF4-6FAD74A2DBFB}"/>
                  </a:ext>
                </a:extLst>
              </p:cNvPr>
              <p:cNvSpPr txBox="1">
                <a:spLocks noRot="1" noChangeAspect="1" noMove="1" noResize="1" noEditPoints="1" noAdjustHandles="1" noChangeArrowheads="1" noChangeShapeType="1" noTextEdit="1"/>
              </p:cNvSpPr>
              <p:nvPr/>
            </p:nvSpPr>
            <p:spPr>
              <a:xfrm>
                <a:off x="8030702" y="3426563"/>
                <a:ext cx="658291" cy="461665"/>
              </a:xfrm>
              <a:prstGeom prst="rect">
                <a:avLst/>
              </a:prstGeom>
              <a:blipFill>
                <a:blip r:embed="rId1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9A7C4B5A-5543-CC0E-C8DE-10CA416BBDFB}"/>
                  </a:ext>
                </a:extLst>
              </p:cNvPr>
              <p:cNvSpPr txBox="1"/>
              <p:nvPr/>
            </p:nvSpPr>
            <p:spPr>
              <a:xfrm>
                <a:off x="10721857" y="3398932"/>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80" name="TextBox 79">
                <a:extLst>
                  <a:ext uri="{FF2B5EF4-FFF2-40B4-BE49-F238E27FC236}">
                    <a16:creationId xmlns:a16="http://schemas.microsoft.com/office/drawing/2014/main" id="{9A7C4B5A-5543-CC0E-C8DE-10CA416BBDFB}"/>
                  </a:ext>
                </a:extLst>
              </p:cNvPr>
              <p:cNvSpPr txBox="1">
                <a:spLocks noRot="1" noChangeAspect="1" noMove="1" noResize="1" noEditPoints="1" noAdjustHandles="1" noChangeArrowheads="1" noChangeShapeType="1" noTextEdit="1"/>
              </p:cNvSpPr>
              <p:nvPr/>
            </p:nvSpPr>
            <p:spPr>
              <a:xfrm>
                <a:off x="10721857" y="3398932"/>
                <a:ext cx="658291" cy="461665"/>
              </a:xfrm>
              <a:prstGeom prst="rect">
                <a:avLst/>
              </a:prstGeom>
              <a:blipFill>
                <a:blip r:embed="rId1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EF9B1684-6157-735F-947E-5E31A3F8E249}"/>
                  </a:ext>
                </a:extLst>
              </p:cNvPr>
              <p:cNvSpPr txBox="1"/>
              <p:nvPr/>
            </p:nvSpPr>
            <p:spPr>
              <a:xfrm>
                <a:off x="6715165" y="341169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81" name="TextBox 80">
                <a:extLst>
                  <a:ext uri="{FF2B5EF4-FFF2-40B4-BE49-F238E27FC236}">
                    <a16:creationId xmlns:a16="http://schemas.microsoft.com/office/drawing/2014/main" id="{EF9B1684-6157-735F-947E-5E31A3F8E249}"/>
                  </a:ext>
                </a:extLst>
              </p:cNvPr>
              <p:cNvSpPr txBox="1">
                <a:spLocks noRot="1" noChangeAspect="1" noMove="1" noResize="1" noEditPoints="1" noAdjustHandles="1" noChangeArrowheads="1" noChangeShapeType="1" noTextEdit="1"/>
              </p:cNvSpPr>
              <p:nvPr/>
            </p:nvSpPr>
            <p:spPr>
              <a:xfrm>
                <a:off x="6715165" y="3411690"/>
                <a:ext cx="658291" cy="461665"/>
              </a:xfrm>
              <a:prstGeom prst="rect">
                <a:avLst/>
              </a:prstGeom>
              <a:blipFill>
                <a:blip r:embed="rId16"/>
                <a:stretch>
                  <a:fillRect/>
                </a:stretch>
              </a:blipFill>
            </p:spPr>
            <p:txBody>
              <a:bodyPr/>
              <a:lstStyle/>
              <a:p>
                <a:r>
                  <a:rPr lang="vi-VN">
                    <a:noFill/>
                  </a:rPr>
                  <a:t> </a:t>
                </a:r>
              </a:p>
            </p:txBody>
          </p:sp>
        </mc:Fallback>
      </mc:AlternateContent>
      <p:cxnSp>
        <p:nvCxnSpPr>
          <p:cNvPr id="82" name="Straight Arrow Connector 81">
            <a:extLst>
              <a:ext uri="{FF2B5EF4-FFF2-40B4-BE49-F238E27FC236}">
                <a16:creationId xmlns:a16="http://schemas.microsoft.com/office/drawing/2014/main" id="{469601CF-6897-38DB-21AE-8565B3D58F1D}"/>
              </a:ext>
            </a:extLst>
          </p:cNvPr>
          <p:cNvCxnSpPr>
            <a:cxnSpLocks/>
          </p:cNvCxnSpPr>
          <p:nvPr/>
        </p:nvCxnSpPr>
        <p:spPr>
          <a:xfrm flipV="1">
            <a:off x="6850507" y="4252670"/>
            <a:ext cx="655345" cy="603823"/>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D236FF63-863D-1DC4-9604-0F159F310346}"/>
              </a:ext>
            </a:extLst>
          </p:cNvPr>
          <p:cNvCxnSpPr>
            <a:cxnSpLocks/>
          </p:cNvCxnSpPr>
          <p:nvPr/>
        </p:nvCxnSpPr>
        <p:spPr>
          <a:xfrm>
            <a:off x="9488494" y="4216888"/>
            <a:ext cx="750279" cy="67864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BD3FFD4F-63F7-E6BE-9F27-6D9B93505E38}"/>
              </a:ext>
            </a:extLst>
          </p:cNvPr>
          <p:cNvCxnSpPr>
            <a:cxnSpLocks/>
          </p:cNvCxnSpPr>
          <p:nvPr/>
        </p:nvCxnSpPr>
        <p:spPr>
          <a:xfrm>
            <a:off x="7835235" y="4259737"/>
            <a:ext cx="684953" cy="635791"/>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D7499297-AA34-044C-26CD-3507FE1427E8}"/>
                  </a:ext>
                </a:extLst>
              </p:cNvPr>
              <p:cNvSpPr txBox="1"/>
              <p:nvPr/>
            </p:nvSpPr>
            <p:spPr>
              <a:xfrm>
                <a:off x="6221228" y="485380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85" name="TextBox 84">
                <a:extLst>
                  <a:ext uri="{FF2B5EF4-FFF2-40B4-BE49-F238E27FC236}">
                    <a16:creationId xmlns:a16="http://schemas.microsoft.com/office/drawing/2014/main" id="{D7499297-AA34-044C-26CD-3507FE1427E8}"/>
                  </a:ext>
                </a:extLst>
              </p:cNvPr>
              <p:cNvSpPr txBox="1">
                <a:spLocks noRot="1" noChangeAspect="1" noMove="1" noResize="1" noEditPoints="1" noAdjustHandles="1" noChangeArrowheads="1" noChangeShapeType="1" noTextEdit="1"/>
              </p:cNvSpPr>
              <p:nvPr/>
            </p:nvSpPr>
            <p:spPr>
              <a:xfrm>
                <a:off x="6221228" y="4853807"/>
                <a:ext cx="658291" cy="461665"/>
              </a:xfrm>
              <a:prstGeom prst="rect">
                <a:avLst/>
              </a:prstGeom>
              <a:blipFill>
                <a:blip r:embed="rId1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0FB74F39-229A-1F6E-88FB-56CD644911C8}"/>
                  </a:ext>
                </a:extLst>
              </p:cNvPr>
              <p:cNvSpPr txBox="1"/>
              <p:nvPr/>
            </p:nvSpPr>
            <p:spPr>
              <a:xfrm>
                <a:off x="11427581" y="379828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86" name="TextBox 85">
                <a:extLst>
                  <a:ext uri="{FF2B5EF4-FFF2-40B4-BE49-F238E27FC236}">
                    <a16:creationId xmlns:a16="http://schemas.microsoft.com/office/drawing/2014/main" id="{0FB74F39-229A-1F6E-88FB-56CD644911C8}"/>
                  </a:ext>
                </a:extLst>
              </p:cNvPr>
              <p:cNvSpPr txBox="1">
                <a:spLocks noRot="1" noChangeAspect="1" noMove="1" noResize="1" noEditPoints="1" noAdjustHandles="1" noChangeArrowheads="1" noChangeShapeType="1" noTextEdit="1"/>
              </p:cNvSpPr>
              <p:nvPr/>
            </p:nvSpPr>
            <p:spPr>
              <a:xfrm>
                <a:off x="11427581" y="3798281"/>
                <a:ext cx="658291" cy="461665"/>
              </a:xfrm>
              <a:prstGeom prst="rect">
                <a:avLst/>
              </a:prstGeom>
              <a:blipFill>
                <a:blip r:embed="rId18"/>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4FFF0EF5-5EF0-3426-F5F0-57041AAA58A8}"/>
                  </a:ext>
                </a:extLst>
              </p:cNvPr>
              <p:cNvSpPr txBox="1"/>
              <p:nvPr/>
            </p:nvSpPr>
            <p:spPr>
              <a:xfrm>
                <a:off x="7315387" y="383453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p>
            </p:txBody>
          </p:sp>
        </mc:Choice>
        <mc:Fallback xmlns="">
          <p:sp>
            <p:nvSpPr>
              <p:cNvPr id="87" name="TextBox 86">
                <a:extLst>
                  <a:ext uri="{FF2B5EF4-FFF2-40B4-BE49-F238E27FC236}">
                    <a16:creationId xmlns:a16="http://schemas.microsoft.com/office/drawing/2014/main" id="{4FFF0EF5-5EF0-3426-F5F0-57041AAA58A8}"/>
                  </a:ext>
                </a:extLst>
              </p:cNvPr>
              <p:cNvSpPr txBox="1">
                <a:spLocks noRot="1" noChangeAspect="1" noMove="1" noResize="1" noEditPoints="1" noAdjustHandles="1" noChangeArrowheads="1" noChangeShapeType="1" noTextEdit="1"/>
              </p:cNvSpPr>
              <p:nvPr/>
            </p:nvSpPr>
            <p:spPr>
              <a:xfrm>
                <a:off x="7315387" y="3834539"/>
                <a:ext cx="658291" cy="461665"/>
              </a:xfrm>
              <a:prstGeom prst="rect">
                <a:avLst/>
              </a:prstGeom>
              <a:blipFill>
                <a:blip r:embed="rId1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8" name="TextBox 87">
                <a:extLst>
                  <a:ext uri="{FF2B5EF4-FFF2-40B4-BE49-F238E27FC236}">
                    <a16:creationId xmlns:a16="http://schemas.microsoft.com/office/drawing/2014/main" id="{C7612C5A-D20E-7212-EE65-A0484017A772}"/>
                  </a:ext>
                </a:extLst>
              </p:cNvPr>
              <p:cNvSpPr txBox="1"/>
              <p:nvPr/>
            </p:nvSpPr>
            <p:spPr>
              <a:xfrm>
                <a:off x="8302882" y="485649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88" name="TextBox 87">
                <a:extLst>
                  <a:ext uri="{FF2B5EF4-FFF2-40B4-BE49-F238E27FC236}">
                    <a16:creationId xmlns:a16="http://schemas.microsoft.com/office/drawing/2014/main" id="{C7612C5A-D20E-7212-EE65-A0484017A772}"/>
                  </a:ext>
                </a:extLst>
              </p:cNvPr>
              <p:cNvSpPr txBox="1">
                <a:spLocks noRot="1" noChangeAspect="1" noMove="1" noResize="1" noEditPoints="1" noAdjustHandles="1" noChangeArrowheads="1" noChangeShapeType="1" noTextEdit="1"/>
              </p:cNvSpPr>
              <p:nvPr/>
            </p:nvSpPr>
            <p:spPr>
              <a:xfrm>
                <a:off x="8302882" y="4856493"/>
                <a:ext cx="658291" cy="461665"/>
              </a:xfrm>
              <a:prstGeom prst="rect">
                <a:avLst/>
              </a:prstGeom>
              <a:blipFill>
                <a:blip r:embed="rId2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id="{8D50B363-F713-4D79-080A-092D1758BA14}"/>
                  </a:ext>
                </a:extLst>
              </p:cNvPr>
              <p:cNvSpPr txBox="1"/>
              <p:nvPr/>
            </p:nvSpPr>
            <p:spPr>
              <a:xfrm>
                <a:off x="10127235" y="297415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3</m:t>
                      </m:r>
                    </m:oMath>
                  </m:oMathPara>
                </a14:m>
                <a:endParaRPr lang="vi-VN" sz="2400" dirty="0"/>
              </a:p>
            </p:txBody>
          </p:sp>
        </mc:Choice>
        <mc:Fallback xmlns="">
          <p:sp>
            <p:nvSpPr>
              <p:cNvPr id="89" name="TextBox 88">
                <a:extLst>
                  <a:ext uri="{FF2B5EF4-FFF2-40B4-BE49-F238E27FC236}">
                    <a16:creationId xmlns:a16="http://schemas.microsoft.com/office/drawing/2014/main" id="{8D50B363-F713-4D79-080A-092D1758BA14}"/>
                  </a:ext>
                </a:extLst>
              </p:cNvPr>
              <p:cNvSpPr txBox="1">
                <a:spLocks noRot="1" noChangeAspect="1" noMove="1" noResize="1" noEditPoints="1" noAdjustHandles="1" noChangeArrowheads="1" noChangeShapeType="1" noTextEdit="1"/>
              </p:cNvSpPr>
              <p:nvPr/>
            </p:nvSpPr>
            <p:spPr>
              <a:xfrm>
                <a:off x="10127235" y="2974155"/>
                <a:ext cx="658291" cy="461665"/>
              </a:xfrm>
              <a:prstGeom prst="rect">
                <a:avLst/>
              </a:prstGeom>
              <a:blipFill>
                <a:blip r:embed="rId21"/>
                <a:stretch>
                  <a:fillRect/>
                </a:stretch>
              </a:blipFill>
            </p:spPr>
            <p:txBody>
              <a:bodyPr/>
              <a:lstStyle/>
              <a:p>
                <a:r>
                  <a:rPr lang="vi-VN">
                    <a:noFill/>
                  </a:rPr>
                  <a:t> </a:t>
                </a:r>
              </a:p>
            </p:txBody>
          </p:sp>
        </mc:Fallback>
      </mc:AlternateContent>
      <p:cxnSp>
        <p:nvCxnSpPr>
          <p:cNvPr id="90" name="Straight Connector 89">
            <a:extLst>
              <a:ext uri="{FF2B5EF4-FFF2-40B4-BE49-F238E27FC236}">
                <a16:creationId xmlns:a16="http://schemas.microsoft.com/office/drawing/2014/main" id="{EF938D1D-20EB-017C-C2AB-83EF730E5490}"/>
              </a:ext>
            </a:extLst>
          </p:cNvPr>
          <p:cNvCxnSpPr>
            <a:cxnSpLocks/>
          </p:cNvCxnSpPr>
          <p:nvPr/>
        </p:nvCxnSpPr>
        <p:spPr>
          <a:xfrm>
            <a:off x="8971938" y="3471580"/>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2EEA213B-3471-3B3B-F5AE-9FE134618346}"/>
              </a:ext>
            </a:extLst>
          </p:cNvPr>
          <p:cNvCxnSpPr>
            <a:cxnSpLocks/>
          </p:cNvCxnSpPr>
          <p:nvPr/>
        </p:nvCxnSpPr>
        <p:spPr>
          <a:xfrm>
            <a:off x="9060445" y="3474359"/>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2" name="TextBox 91">
                <a:extLst>
                  <a:ext uri="{FF2B5EF4-FFF2-40B4-BE49-F238E27FC236}">
                    <a16:creationId xmlns:a16="http://schemas.microsoft.com/office/drawing/2014/main" id="{062EBF37-A87A-17A9-0E56-56950583AA8A}"/>
                  </a:ext>
                </a:extLst>
              </p:cNvPr>
              <p:cNvSpPr txBox="1"/>
              <p:nvPr/>
            </p:nvSpPr>
            <p:spPr>
              <a:xfrm>
                <a:off x="9396033" y="340861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92" name="TextBox 91">
                <a:extLst>
                  <a:ext uri="{FF2B5EF4-FFF2-40B4-BE49-F238E27FC236}">
                    <a16:creationId xmlns:a16="http://schemas.microsoft.com/office/drawing/2014/main" id="{062EBF37-A87A-17A9-0E56-56950583AA8A}"/>
                  </a:ext>
                </a:extLst>
              </p:cNvPr>
              <p:cNvSpPr txBox="1">
                <a:spLocks noRot="1" noChangeAspect="1" noMove="1" noResize="1" noEditPoints="1" noAdjustHandles="1" noChangeArrowheads="1" noChangeShapeType="1" noTextEdit="1"/>
              </p:cNvSpPr>
              <p:nvPr/>
            </p:nvSpPr>
            <p:spPr>
              <a:xfrm>
                <a:off x="9396033" y="3408611"/>
                <a:ext cx="658291" cy="461665"/>
              </a:xfrm>
              <a:prstGeom prst="rect">
                <a:avLst/>
              </a:prstGeom>
              <a:blipFill>
                <a:blip r:embed="rId2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200ABF41-A760-FE75-65F7-924A773BAC73}"/>
                  </a:ext>
                </a:extLst>
              </p:cNvPr>
              <p:cNvSpPr txBox="1"/>
              <p:nvPr/>
            </p:nvSpPr>
            <p:spPr>
              <a:xfrm>
                <a:off x="9024043" y="3798974"/>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93" name="TextBox 92">
                <a:extLst>
                  <a:ext uri="{FF2B5EF4-FFF2-40B4-BE49-F238E27FC236}">
                    <a16:creationId xmlns:a16="http://schemas.microsoft.com/office/drawing/2014/main" id="{200ABF41-A760-FE75-65F7-924A773BAC73}"/>
                  </a:ext>
                </a:extLst>
              </p:cNvPr>
              <p:cNvSpPr txBox="1">
                <a:spLocks noRot="1" noChangeAspect="1" noMove="1" noResize="1" noEditPoints="1" noAdjustHandles="1" noChangeArrowheads="1" noChangeShapeType="1" noTextEdit="1"/>
              </p:cNvSpPr>
              <p:nvPr/>
            </p:nvSpPr>
            <p:spPr>
              <a:xfrm>
                <a:off x="9024043" y="3798974"/>
                <a:ext cx="658291" cy="461665"/>
              </a:xfrm>
              <a:prstGeom prst="rect">
                <a:avLst/>
              </a:prstGeom>
              <a:blipFill>
                <a:blip r:embed="rId23"/>
                <a:stretch>
                  <a:fillRect l="-926"/>
                </a:stretch>
              </a:blipFill>
            </p:spPr>
            <p:txBody>
              <a:bodyPr/>
              <a:lstStyle/>
              <a:p>
                <a:r>
                  <a:rPr lang="vi-VN">
                    <a:noFill/>
                  </a:rPr>
                  <a:t> </a:t>
                </a:r>
              </a:p>
            </p:txBody>
          </p:sp>
        </mc:Fallback>
      </mc:AlternateContent>
      <p:cxnSp>
        <p:nvCxnSpPr>
          <p:cNvPr id="94" name="Straight Arrow Connector 93">
            <a:extLst>
              <a:ext uri="{FF2B5EF4-FFF2-40B4-BE49-F238E27FC236}">
                <a16:creationId xmlns:a16="http://schemas.microsoft.com/office/drawing/2014/main" id="{9D486028-7F8E-39CE-0FE6-B1DBC6905234}"/>
              </a:ext>
            </a:extLst>
          </p:cNvPr>
          <p:cNvCxnSpPr>
            <a:cxnSpLocks/>
          </p:cNvCxnSpPr>
          <p:nvPr/>
        </p:nvCxnSpPr>
        <p:spPr>
          <a:xfrm flipV="1">
            <a:off x="10665542" y="4233356"/>
            <a:ext cx="721161" cy="627197"/>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5" name="TextBox 94">
                <a:extLst>
                  <a:ext uri="{FF2B5EF4-FFF2-40B4-BE49-F238E27FC236}">
                    <a16:creationId xmlns:a16="http://schemas.microsoft.com/office/drawing/2014/main" id="{3E1EEC6B-5705-71DD-847D-4F552E3EF4DE}"/>
                  </a:ext>
                </a:extLst>
              </p:cNvPr>
              <p:cNvSpPr txBox="1"/>
              <p:nvPr/>
            </p:nvSpPr>
            <p:spPr>
              <a:xfrm>
                <a:off x="10119494" y="471299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5</m:t>
                      </m:r>
                    </m:oMath>
                  </m:oMathPara>
                </a14:m>
                <a:endParaRPr lang="vi-VN" sz="2400" dirty="0"/>
              </a:p>
            </p:txBody>
          </p:sp>
        </mc:Choice>
        <mc:Fallback xmlns="">
          <p:sp>
            <p:nvSpPr>
              <p:cNvPr id="95" name="TextBox 94">
                <a:extLst>
                  <a:ext uri="{FF2B5EF4-FFF2-40B4-BE49-F238E27FC236}">
                    <a16:creationId xmlns:a16="http://schemas.microsoft.com/office/drawing/2014/main" id="{3E1EEC6B-5705-71DD-847D-4F552E3EF4DE}"/>
                  </a:ext>
                </a:extLst>
              </p:cNvPr>
              <p:cNvSpPr txBox="1">
                <a:spLocks noRot="1" noChangeAspect="1" noMove="1" noResize="1" noEditPoints="1" noAdjustHandles="1" noChangeArrowheads="1" noChangeShapeType="1" noTextEdit="1"/>
              </p:cNvSpPr>
              <p:nvPr/>
            </p:nvSpPr>
            <p:spPr>
              <a:xfrm>
                <a:off x="10119494" y="4712995"/>
                <a:ext cx="658291" cy="461665"/>
              </a:xfrm>
              <a:prstGeom prst="rect">
                <a:avLst/>
              </a:prstGeom>
              <a:blipFill>
                <a:blip r:embed="rId24"/>
                <a:stretch>
                  <a:fillRect/>
                </a:stretch>
              </a:blipFill>
            </p:spPr>
            <p:txBody>
              <a:bodyPr/>
              <a:lstStyle/>
              <a:p>
                <a:r>
                  <a:rPr lang="vi-VN">
                    <a:noFill/>
                  </a:rPr>
                  <a:t> </a:t>
                </a:r>
              </a:p>
            </p:txBody>
          </p:sp>
        </mc:Fallback>
      </mc:AlternateContent>
      <p:sp>
        <p:nvSpPr>
          <p:cNvPr id="98" name="TextBox 97">
            <a:extLst>
              <a:ext uri="{FF2B5EF4-FFF2-40B4-BE49-F238E27FC236}">
                <a16:creationId xmlns:a16="http://schemas.microsoft.com/office/drawing/2014/main" id="{67349951-8608-AA98-DA2E-0FC707F181C4}"/>
              </a:ext>
            </a:extLst>
          </p:cNvPr>
          <p:cNvSpPr txBox="1"/>
          <p:nvPr/>
        </p:nvSpPr>
        <p:spPr>
          <a:xfrm>
            <a:off x="5753857" y="2506874"/>
            <a:ext cx="2578477"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Bảng biến thiên</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D11A632B-5A66-2E5A-DCA3-C2C14E39B084}"/>
                  </a:ext>
                </a:extLst>
              </p:cNvPr>
              <p:cNvSpPr txBox="1"/>
              <p:nvPr/>
            </p:nvSpPr>
            <p:spPr>
              <a:xfrm>
                <a:off x="42717" y="3005777"/>
                <a:ext cx="5660346" cy="830997"/>
              </a:xfrm>
              <a:prstGeom prst="rect">
                <a:avLst/>
              </a:prstGeom>
              <a:noFill/>
            </p:spPr>
            <p:txBody>
              <a:bodyPr wrap="square">
                <a:spAutoFit/>
              </a:bodyPr>
              <a:lstStyle/>
              <a:p>
                <a:r>
                  <a:rPr lang="vi-VN" sz="2400" dirty="0">
                    <a:solidFill>
                      <a:schemeClr val="bg1"/>
                    </a:solidFill>
                    <a:latin typeface="+mj-lt"/>
                    <a:ea typeface="Arial" panose="020B0604020202020204" pitchFamily="34" charset="0"/>
                    <a:cs typeface="Times New Roman" panose="02020603050405020304" pitchFamily="18" charset="0"/>
                  </a:rPr>
                  <a:t>- H</a:t>
                </a:r>
                <a:r>
                  <a:rPr lang="vi-VN" sz="2400" dirty="0">
                    <a:solidFill>
                      <a:schemeClr val="bg1"/>
                    </a:solidFill>
                    <a:effectLst/>
                    <a:latin typeface="+mj-lt"/>
                    <a:ea typeface="Arial" panose="020B0604020202020204" pitchFamily="34" charset="0"/>
                    <a:cs typeface="Times New Roman" panose="02020603050405020304" pitchFamily="18" charset="0"/>
                  </a:rPr>
                  <a:t>àm số đồng biến trên các khoảng </a:t>
                </a:r>
                <a14:m>
                  <m:oMath xmlns:m="http://schemas.openxmlformats.org/officeDocument/2006/math">
                    <m:r>
                      <a:rPr lang="vi-VN" sz="24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r>
                  <a:rPr lang="vi-VN" sz="2400" dirty="0">
                    <a:solidFill>
                      <a:schemeClr val="bg1"/>
                    </a:solidFill>
                    <a:effectLst/>
                    <a:latin typeface="+mj-lt"/>
                    <a:ea typeface="Arial" panose="020B0604020202020204" pitchFamily="34" charset="0"/>
                    <a:cs typeface="Times New Roman" panose="02020603050405020304" pitchFamily="18" charset="0"/>
                  </a:rPr>
                  <a:t> và </a:t>
                </a:r>
                <a14:m>
                  <m:oMath xmlns:m="http://schemas.openxmlformats.org/officeDocument/2006/math">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dirty="0">
                    <a:solidFill>
                      <a:schemeClr val="bg1"/>
                    </a:solidFill>
                    <a:effectLst/>
                    <a:latin typeface="+mj-lt"/>
                    <a:ea typeface="Arial" panose="020B0604020202020204" pitchFamily="34" charset="0"/>
                    <a:cs typeface="Times New Roman" panose="02020603050405020304" pitchFamily="18" charset="0"/>
                  </a:rPr>
                  <a:t> </a:t>
                </a:r>
                <a:endParaRPr lang="vi-VN" sz="2400" dirty="0">
                  <a:solidFill>
                    <a:schemeClr val="bg1"/>
                  </a:solidFill>
                  <a:latin typeface="+mj-lt"/>
                </a:endParaRPr>
              </a:p>
            </p:txBody>
          </p:sp>
        </mc:Choice>
        <mc:Fallback xmlns="">
          <p:sp>
            <p:nvSpPr>
              <p:cNvPr id="14" name="TextBox 13">
                <a:extLst>
                  <a:ext uri="{FF2B5EF4-FFF2-40B4-BE49-F238E27FC236}">
                    <a16:creationId xmlns:a16="http://schemas.microsoft.com/office/drawing/2014/main" id="{D11A632B-5A66-2E5A-DCA3-C2C14E39B084}"/>
                  </a:ext>
                </a:extLst>
              </p:cNvPr>
              <p:cNvSpPr txBox="1">
                <a:spLocks noRot="1" noChangeAspect="1" noMove="1" noResize="1" noEditPoints="1" noAdjustHandles="1" noChangeArrowheads="1" noChangeShapeType="1" noTextEdit="1"/>
              </p:cNvSpPr>
              <p:nvPr/>
            </p:nvSpPr>
            <p:spPr>
              <a:xfrm>
                <a:off x="42717" y="3005777"/>
                <a:ext cx="5660346" cy="830997"/>
              </a:xfrm>
              <a:prstGeom prst="rect">
                <a:avLst/>
              </a:prstGeom>
              <a:blipFill>
                <a:blip r:embed="rId25"/>
                <a:stretch>
                  <a:fillRect l="-1615" t="-5882" b="-1617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939FFEEF-DB22-9DEE-0013-8EAE01DA3CEC}"/>
                  </a:ext>
                </a:extLst>
              </p:cNvPr>
              <p:cNvSpPr txBox="1"/>
              <p:nvPr/>
            </p:nvSpPr>
            <p:spPr>
              <a:xfrm>
                <a:off x="49169" y="3798281"/>
                <a:ext cx="5660346" cy="830997"/>
              </a:xfrm>
              <a:prstGeom prst="rect">
                <a:avLst/>
              </a:prstGeom>
              <a:noFill/>
            </p:spPr>
            <p:txBody>
              <a:bodyPr wrap="square">
                <a:spAutoFit/>
              </a:bodyPr>
              <a:lstStyle/>
              <a:p>
                <a:r>
                  <a:rPr lang="vi-VN" sz="2400" dirty="0">
                    <a:solidFill>
                      <a:schemeClr val="bg1"/>
                    </a:solidFill>
                    <a:latin typeface="+mj-lt"/>
                    <a:ea typeface="Arial" panose="020B0604020202020204" pitchFamily="34" charset="0"/>
                    <a:cs typeface="Times New Roman" panose="02020603050405020304" pitchFamily="18" charset="0"/>
                  </a:rPr>
                  <a:t>- H</a:t>
                </a:r>
                <a:r>
                  <a:rPr lang="vi-VN" sz="2400" dirty="0">
                    <a:solidFill>
                      <a:schemeClr val="bg1"/>
                    </a:solidFill>
                    <a:effectLst/>
                    <a:latin typeface="+mj-lt"/>
                    <a:ea typeface="Arial" panose="020B0604020202020204" pitchFamily="34" charset="0"/>
                    <a:cs typeface="Times New Roman" panose="02020603050405020304" pitchFamily="18" charset="0"/>
                  </a:rPr>
                  <a:t>àm số nghịch biến trên các khoảng </a:t>
                </a:r>
                <a14:m>
                  <m:oMath xmlns:m="http://schemas.openxmlformats.org/officeDocument/2006/math">
                    <m:r>
                      <a:rPr lang="vi-VN" sz="24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r>
                  <a:rPr lang="vi-VN" sz="2400" dirty="0">
                    <a:solidFill>
                      <a:schemeClr val="bg1"/>
                    </a:solidFill>
                    <a:effectLst/>
                    <a:latin typeface="+mj-lt"/>
                    <a:ea typeface="Arial" panose="020B0604020202020204" pitchFamily="34" charset="0"/>
                    <a:cs typeface="Times New Roman" panose="02020603050405020304" pitchFamily="18" charset="0"/>
                  </a:rPr>
                  <a:t> và </a:t>
                </a:r>
                <a14:m>
                  <m:oMath xmlns:m="http://schemas.openxmlformats.org/officeDocument/2006/math">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dirty="0">
                    <a:solidFill>
                      <a:schemeClr val="bg1"/>
                    </a:solidFill>
                    <a:effectLst/>
                    <a:latin typeface="+mj-lt"/>
                    <a:ea typeface="Arial" panose="020B0604020202020204" pitchFamily="34" charset="0"/>
                    <a:cs typeface="Times New Roman" panose="02020603050405020304" pitchFamily="18" charset="0"/>
                  </a:rPr>
                  <a:t> </a:t>
                </a:r>
                <a:endParaRPr lang="vi-VN" sz="2400" dirty="0">
                  <a:solidFill>
                    <a:schemeClr val="bg1"/>
                  </a:solidFill>
                  <a:latin typeface="+mj-lt"/>
                </a:endParaRPr>
              </a:p>
            </p:txBody>
          </p:sp>
        </mc:Choice>
        <mc:Fallback xmlns="">
          <p:sp>
            <p:nvSpPr>
              <p:cNvPr id="20" name="TextBox 19">
                <a:extLst>
                  <a:ext uri="{FF2B5EF4-FFF2-40B4-BE49-F238E27FC236}">
                    <a16:creationId xmlns:a16="http://schemas.microsoft.com/office/drawing/2014/main" id="{939FFEEF-DB22-9DEE-0013-8EAE01DA3CEC}"/>
                  </a:ext>
                </a:extLst>
              </p:cNvPr>
              <p:cNvSpPr txBox="1">
                <a:spLocks noRot="1" noChangeAspect="1" noMove="1" noResize="1" noEditPoints="1" noAdjustHandles="1" noChangeArrowheads="1" noChangeShapeType="1" noTextEdit="1"/>
              </p:cNvSpPr>
              <p:nvPr/>
            </p:nvSpPr>
            <p:spPr>
              <a:xfrm>
                <a:off x="49169" y="3798281"/>
                <a:ext cx="5660346" cy="830997"/>
              </a:xfrm>
              <a:prstGeom prst="rect">
                <a:avLst/>
              </a:prstGeom>
              <a:blipFill>
                <a:blip r:embed="rId26"/>
                <a:stretch>
                  <a:fillRect l="-1615" t="-5882" b="-1617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3CC71AF4-11ED-9F84-0F22-B90DCC8CF7E3}"/>
                  </a:ext>
                </a:extLst>
              </p:cNvPr>
              <p:cNvSpPr txBox="1"/>
              <p:nvPr/>
            </p:nvSpPr>
            <p:spPr>
              <a:xfrm>
                <a:off x="47588" y="4624881"/>
                <a:ext cx="5680949" cy="461665"/>
              </a:xfrm>
              <a:prstGeom prst="rect">
                <a:avLst/>
              </a:prstGeom>
              <a:noFill/>
            </p:spPr>
            <p:txBody>
              <a:bodyPr wrap="square">
                <a:spAutoFit/>
              </a:bodyPr>
              <a:lstStyle/>
              <a:p>
                <a:r>
                  <a:rPr lang="vi-VN" sz="2400" dirty="0">
                    <a:solidFill>
                      <a:schemeClr val="bg1"/>
                    </a:solidFill>
                    <a:effectLst/>
                    <a:latin typeface="+mj-lt"/>
                    <a:ea typeface="Arial" panose="020B0604020202020204" pitchFamily="34" charset="0"/>
                    <a:cs typeface="Times New Roman" panose="02020603050405020304" pitchFamily="18" charset="0"/>
                  </a:rPr>
                  <a:t>- Hàm số đạt cực đại tại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r>
                  <a:rPr lang="vi-VN" sz="2400" dirty="0">
                    <a:solidFill>
                      <a:schemeClr val="bg1"/>
                    </a:solidFill>
                    <a:effectLst/>
                    <a:latin typeface="+mj-lt"/>
                    <a:ea typeface="Arial" panose="020B0604020202020204" pitchFamily="34" charset="0"/>
                    <a:cs typeface="Times New Roman" panose="02020603050405020304" pitchFamily="18" charset="0"/>
                  </a:rPr>
                  <a:t> với </a:t>
                </a:r>
                <a14:m>
                  <m:oMath xmlns:m="http://schemas.openxmlformats.org/officeDocument/2006/math">
                    <m:sSub>
                      <m:sSubPr>
                        <m:ctrlPr>
                          <a:rPr lang="vi-VN" sz="2400" i="1">
                            <a:solidFill>
                              <a:schemeClr val="bg1"/>
                            </a:solidFill>
                            <a:effectLst/>
                            <a:latin typeface="Cambria Math" panose="02040503050406030204" pitchFamily="18" charset="0"/>
                          </a:rPr>
                        </m:ctrlPr>
                      </m:sSub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b>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m:t>
                        </m:r>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Đ</m:t>
                        </m:r>
                      </m:sub>
                    </m:sSub>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endParaRPr lang="vi-VN" sz="2400" dirty="0">
                  <a:solidFill>
                    <a:schemeClr val="bg1"/>
                  </a:solidFill>
                  <a:latin typeface="+mj-lt"/>
                </a:endParaRPr>
              </a:p>
            </p:txBody>
          </p:sp>
        </mc:Choice>
        <mc:Fallback xmlns="">
          <p:sp>
            <p:nvSpPr>
              <p:cNvPr id="24" name="TextBox 23">
                <a:extLst>
                  <a:ext uri="{FF2B5EF4-FFF2-40B4-BE49-F238E27FC236}">
                    <a16:creationId xmlns:a16="http://schemas.microsoft.com/office/drawing/2014/main" id="{3CC71AF4-11ED-9F84-0F22-B90DCC8CF7E3}"/>
                  </a:ext>
                </a:extLst>
              </p:cNvPr>
              <p:cNvSpPr txBox="1">
                <a:spLocks noRot="1" noChangeAspect="1" noMove="1" noResize="1" noEditPoints="1" noAdjustHandles="1" noChangeArrowheads="1" noChangeShapeType="1" noTextEdit="1"/>
              </p:cNvSpPr>
              <p:nvPr/>
            </p:nvSpPr>
            <p:spPr>
              <a:xfrm>
                <a:off x="47588" y="4624881"/>
                <a:ext cx="5680949" cy="461665"/>
              </a:xfrm>
              <a:prstGeom prst="rect">
                <a:avLst/>
              </a:prstGeom>
              <a:blipFill>
                <a:blip r:embed="rId27"/>
                <a:stretch>
                  <a:fillRect l="-1717" t="-10667" b="-306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1872FEB9-3792-E4FC-DC89-B340B990B6F2}"/>
                  </a:ext>
                </a:extLst>
              </p:cNvPr>
              <p:cNvSpPr txBox="1"/>
              <p:nvPr/>
            </p:nvSpPr>
            <p:spPr>
              <a:xfrm>
                <a:off x="72908" y="5140744"/>
                <a:ext cx="5680949" cy="461665"/>
              </a:xfrm>
              <a:prstGeom prst="rect">
                <a:avLst/>
              </a:prstGeom>
              <a:noFill/>
            </p:spPr>
            <p:txBody>
              <a:bodyPr wrap="square">
                <a:spAutoFit/>
              </a:bodyPr>
              <a:lstStyle/>
              <a:p>
                <a:r>
                  <a:rPr lang="vi-VN" sz="2400" dirty="0">
                    <a:solidFill>
                      <a:schemeClr val="bg1"/>
                    </a:solidFill>
                    <a:latin typeface="+mj-lt"/>
                    <a:ea typeface="Arial" panose="020B0604020202020204" pitchFamily="34" charset="0"/>
                    <a:cs typeface="Times New Roman" panose="02020603050405020304" pitchFamily="18" charset="0"/>
                  </a:rPr>
                  <a:t>- H</a:t>
                </a:r>
                <a:r>
                  <a:rPr lang="vi-VN" sz="2400" dirty="0">
                    <a:solidFill>
                      <a:schemeClr val="bg1"/>
                    </a:solidFill>
                    <a:effectLst/>
                    <a:latin typeface="+mj-lt"/>
                    <a:ea typeface="Arial" panose="020B0604020202020204" pitchFamily="34" charset="0"/>
                    <a:cs typeface="Times New Roman" panose="02020603050405020304" pitchFamily="18" charset="0"/>
                  </a:rPr>
                  <a:t>àm số đạt cực tiểu tại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oMath>
                </a14:m>
                <a:r>
                  <a:rPr lang="vi-VN" sz="2400" dirty="0">
                    <a:solidFill>
                      <a:schemeClr val="bg1"/>
                    </a:solidFill>
                    <a:effectLst/>
                    <a:latin typeface="+mj-lt"/>
                    <a:ea typeface="Arial" panose="020B0604020202020204" pitchFamily="34" charset="0"/>
                    <a:cs typeface="Times New Roman" panose="02020603050405020304" pitchFamily="18" charset="0"/>
                  </a:rPr>
                  <a:t> với </a:t>
                </a:r>
                <a14:m>
                  <m:oMath xmlns:m="http://schemas.openxmlformats.org/officeDocument/2006/math">
                    <m:sSub>
                      <m:sSubPr>
                        <m:ctrlPr>
                          <a:rPr lang="vi-VN" sz="2400" i="1">
                            <a:solidFill>
                              <a:schemeClr val="bg1"/>
                            </a:solidFill>
                            <a:effectLst/>
                            <a:latin typeface="Cambria Math" panose="02040503050406030204" pitchFamily="18" charset="0"/>
                          </a:rPr>
                        </m:ctrlPr>
                      </m:sSub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b>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𝐶𝑇</m:t>
                        </m:r>
                      </m:sub>
                    </m:sSub>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5</m:t>
                    </m:r>
                  </m:oMath>
                </a14:m>
                <a:endParaRPr lang="vi-VN" sz="2400" dirty="0">
                  <a:solidFill>
                    <a:schemeClr val="bg1"/>
                  </a:solidFill>
                  <a:latin typeface="+mj-lt"/>
                </a:endParaRPr>
              </a:p>
            </p:txBody>
          </p:sp>
        </mc:Choice>
        <mc:Fallback xmlns="">
          <p:sp>
            <p:nvSpPr>
              <p:cNvPr id="29" name="TextBox 28">
                <a:extLst>
                  <a:ext uri="{FF2B5EF4-FFF2-40B4-BE49-F238E27FC236}">
                    <a16:creationId xmlns:a16="http://schemas.microsoft.com/office/drawing/2014/main" id="{1872FEB9-3792-E4FC-DC89-B340B990B6F2}"/>
                  </a:ext>
                </a:extLst>
              </p:cNvPr>
              <p:cNvSpPr txBox="1">
                <a:spLocks noRot="1" noChangeAspect="1" noMove="1" noResize="1" noEditPoints="1" noAdjustHandles="1" noChangeArrowheads="1" noChangeShapeType="1" noTextEdit="1"/>
              </p:cNvSpPr>
              <p:nvPr/>
            </p:nvSpPr>
            <p:spPr>
              <a:xfrm>
                <a:off x="72908" y="5140744"/>
                <a:ext cx="5680949" cy="461665"/>
              </a:xfrm>
              <a:prstGeom prst="rect">
                <a:avLst/>
              </a:prstGeom>
              <a:blipFill>
                <a:blip r:embed="rId28"/>
                <a:stretch>
                  <a:fillRect l="-1717" t="-10526" b="-28947"/>
                </a:stretch>
              </a:blipFill>
            </p:spPr>
            <p:txBody>
              <a:bodyPr/>
              <a:lstStyle/>
              <a:p>
                <a:r>
                  <a:rPr lang="vi-VN">
                    <a:noFill/>
                  </a:rPr>
                  <a:t> </a:t>
                </a:r>
              </a:p>
            </p:txBody>
          </p:sp>
        </mc:Fallback>
      </mc:AlternateContent>
      <p:sp>
        <p:nvSpPr>
          <p:cNvPr id="3" name="TextBox 2">
            <a:extLst>
              <a:ext uri="{FF2B5EF4-FFF2-40B4-BE49-F238E27FC236}">
                <a16:creationId xmlns:a16="http://schemas.microsoft.com/office/drawing/2014/main" id="{41D19D50-616D-1F82-C922-D083097E7C1C}"/>
              </a:ext>
            </a:extLst>
          </p:cNvPr>
          <p:cNvSpPr txBox="1"/>
          <p:nvPr/>
        </p:nvSpPr>
        <p:spPr>
          <a:xfrm>
            <a:off x="6458411" y="3971030"/>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194863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0" grpId="0"/>
      <p:bldP spid="24" grpId="0"/>
      <p:bldP spid="2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4</a:t>
            </a:r>
            <a:endParaRPr lang="en-US" sz="2000" dirty="0">
              <a:solidFill>
                <a:srgbClr val="0000FF"/>
              </a:solidFill>
            </a:endParaRPr>
          </a:p>
        </p:txBody>
      </p:sp>
      <p:sp>
        <p:nvSpPr>
          <p:cNvPr id="26" name="TextBox 25">
            <a:extLst>
              <a:ext uri="{FF2B5EF4-FFF2-40B4-BE49-F238E27FC236}">
                <a16:creationId xmlns:a16="http://schemas.microsoft.com/office/drawing/2014/main" id="{6155F20E-666A-00DF-9AC3-5138FBDDD604}"/>
              </a:ext>
            </a:extLst>
          </p:cNvPr>
          <p:cNvSpPr txBox="1"/>
          <p:nvPr/>
        </p:nvSpPr>
        <p:spPr>
          <a:xfrm>
            <a:off x="2985938" y="182572"/>
            <a:ext cx="6099036" cy="523220"/>
          </a:xfrm>
          <a:prstGeom prst="rect">
            <a:avLst/>
          </a:prstGeom>
          <a:noFill/>
          <a:ln>
            <a:noFill/>
          </a:ln>
        </p:spPr>
        <p:txBody>
          <a:bodyPr wrap="square" rtlCol="0">
            <a:spAutoFit/>
          </a:bodyPr>
          <a:lstStyle/>
          <a:p>
            <a:r>
              <a:rPr lang="en-US" sz="2800" b="1" dirty="0">
                <a:solidFill>
                  <a:srgbClr val="FFFF00"/>
                </a:solidFill>
              </a:rPr>
              <a:t>KHẢO SÁT VÀ VẼ ĐỒ THỊ CỦA HÀM SỐ</a:t>
            </a:r>
            <a:endParaRPr lang="en-AU" sz="2800" b="1" dirty="0">
              <a:solidFill>
                <a:srgbClr val="FFFF00"/>
              </a:solidFill>
            </a:endParaRPr>
          </a:p>
        </p:txBody>
      </p:sp>
      <p:sp>
        <p:nvSpPr>
          <p:cNvPr id="15" name="Rectangle: Rounded Corners 14">
            <a:extLst>
              <a:ext uri="{FF2B5EF4-FFF2-40B4-BE49-F238E27FC236}">
                <a16:creationId xmlns:a16="http://schemas.microsoft.com/office/drawing/2014/main" id="{4292DC11-A926-4C56-AC94-CD30D3D8D090}"/>
              </a:ext>
            </a:extLst>
          </p:cNvPr>
          <p:cNvSpPr/>
          <p:nvPr/>
        </p:nvSpPr>
        <p:spPr>
          <a:xfrm>
            <a:off x="184674" y="1641351"/>
            <a:ext cx="7411081" cy="855993"/>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A3D1CD90-5B48-C7E5-5233-E38D5E19CFA2}"/>
              </a:ext>
            </a:extLst>
          </p:cNvPr>
          <p:cNvSpPr txBox="1"/>
          <p:nvPr/>
        </p:nvSpPr>
        <p:spPr>
          <a:xfrm>
            <a:off x="138804" y="2471603"/>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p:sp>
        <p:nvSpPr>
          <p:cNvPr id="10" name="TextBox 9">
            <a:extLst>
              <a:ext uri="{FF2B5EF4-FFF2-40B4-BE49-F238E27FC236}">
                <a16:creationId xmlns:a16="http://schemas.microsoft.com/office/drawing/2014/main" id="{66B441EC-E639-01FC-96DC-8CEB92C15E05}"/>
              </a:ext>
            </a:extLst>
          </p:cNvPr>
          <p:cNvSpPr txBox="1"/>
          <p:nvPr/>
        </p:nvSpPr>
        <p:spPr>
          <a:xfrm>
            <a:off x="-2364" y="979806"/>
            <a:ext cx="2773483"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b) Hàm số phân thức</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CC62C18-9B40-4397-518D-D66E3C13B40B}"/>
                  </a:ext>
                </a:extLst>
              </p:cNvPr>
              <p:cNvSpPr txBox="1"/>
              <p:nvPr/>
            </p:nvSpPr>
            <p:spPr>
              <a:xfrm>
                <a:off x="1707321" y="677959"/>
                <a:ext cx="6094378" cy="1064587"/>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b="0" i="1"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1"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m:t>
                          </m:r>
                          <m:sSup>
                            <m:sSup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𝑏𝑥</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𝑐</m:t>
                          </m:r>
                        </m:num>
                        <m:den>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𝑝𝑥</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𝑞</m:t>
                          </m:r>
                        </m:den>
                      </m:f>
                      <m:r>
                        <a:rPr lang="vi-VN" sz="2400" b="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𝑝</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i="0"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kern="100" dirty="0">
                  <a:solidFill>
                    <a:srgbClr val="FFFF00"/>
                  </a:solidFill>
                  <a:effectLst/>
                  <a:latin typeface="+mj-lt"/>
                  <a:ea typeface="Arial" panose="020B0604020202020204" pitchFamily="34"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0CC62C18-9B40-4397-518D-D66E3C13B40B}"/>
                  </a:ext>
                </a:extLst>
              </p:cNvPr>
              <p:cNvSpPr txBox="1">
                <a:spLocks noRot="1" noChangeAspect="1" noMove="1" noResize="1" noEditPoints="1" noAdjustHandles="1" noChangeArrowheads="1" noChangeShapeType="1" noTextEdit="1"/>
              </p:cNvSpPr>
              <p:nvPr/>
            </p:nvSpPr>
            <p:spPr>
              <a:xfrm>
                <a:off x="1707321" y="677959"/>
                <a:ext cx="6094378" cy="1064587"/>
              </a:xfrm>
              <a:prstGeom prst="rect">
                <a:avLst/>
              </a:prstGeom>
              <a:blipFill>
                <a:blip r:embed="rId3"/>
                <a:stretch>
                  <a:fillRect/>
                </a:stretch>
              </a:blipFill>
            </p:spPr>
            <p:txBody>
              <a:bodyPr/>
              <a:lstStyle/>
              <a:p>
                <a:r>
                  <a:rPr lang="vi-VN">
                    <a:noFill/>
                  </a:rPr>
                  <a:t> </a:t>
                </a:r>
              </a:p>
            </p:txBody>
          </p:sp>
        </mc:Fallback>
      </mc:AlternateContent>
      <p:sp>
        <p:nvSpPr>
          <p:cNvPr id="12" name="TextBox 11">
            <a:extLst>
              <a:ext uri="{FF2B5EF4-FFF2-40B4-BE49-F238E27FC236}">
                <a16:creationId xmlns:a16="http://schemas.microsoft.com/office/drawing/2014/main" id="{0DCF0334-00D8-3561-FCC4-E0712423E8CD}"/>
              </a:ext>
            </a:extLst>
          </p:cNvPr>
          <p:cNvSpPr txBox="1"/>
          <p:nvPr/>
        </p:nvSpPr>
        <p:spPr>
          <a:xfrm>
            <a:off x="6763341" y="983334"/>
            <a:ext cx="6094378"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đa thức tử không chia hết cho đa thức mẫu)</a:t>
            </a:r>
          </a:p>
        </p:txBody>
      </p:sp>
      <p:sp>
        <p:nvSpPr>
          <p:cNvPr id="18" name="TextBox 17">
            <a:extLst>
              <a:ext uri="{FF2B5EF4-FFF2-40B4-BE49-F238E27FC236}">
                <a16:creationId xmlns:a16="http://schemas.microsoft.com/office/drawing/2014/main" id="{445EFE2E-18A4-7209-532E-2B010B26B61B}"/>
              </a:ext>
            </a:extLst>
          </p:cNvPr>
          <p:cNvSpPr txBox="1"/>
          <p:nvPr/>
        </p:nvSpPr>
        <p:spPr>
          <a:xfrm>
            <a:off x="184674" y="1850995"/>
            <a:ext cx="6473536" cy="461665"/>
          </a:xfrm>
          <a:prstGeom prst="rect">
            <a:avLst/>
          </a:prstGeom>
          <a:noFill/>
        </p:spPr>
        <p:txBody>
          <a:bodyPr wrap="square">
            <a:spAutoFit/>
          </a:bodyPr>
          <a:lstStyle/>
          <a:p>
            <a:r>
              <a:rPr lang="vi-VN" sz="2400" b="1" dirty="0">
                <a:solidFill>
                  <a:srgbClr val="00B050"/>
                </a:solidFill>
                <a:effectLst/>
                <a:latin typeface="+mj-lt"/>
                <a:ea typeface="Arial" panose="020B0604020202020204" pitchFamily="34" charset="0"/>
                <a:cs typeface="Times New Roman" panose="02020603050405020304" pitchFamily="18" charset="0"/>
              </a:rPr>
              <a:t>Ví dụ 4.</a:t>
            </a:r>
            <a:r>
              <a:rPr lang="vi-VN" sz="2400" dirty="0">
                <a:solidFill>
                  <a:srgbClr val="00B050"/>
                </a:solidFill>
                <a:effectLst/>
                <a:latin typeface="+mj-lt"/>
                <a:ea typeface="Arial" panose="020B0604020202020204" pitchFamily="34" charset="0"/>
                <a:cs typeface="Times New Roman" panose="02020603050405020304" pitchFamily="18" charset="0"/>
              </a:rPr>
              <a:t> </a:t>
            </a:r>
            <a:r>
              <a:rPr lang="vi-VN" sz="2400" dirty="0">
                <a:solidFill>
                  <a:schemeClr val="bg1"/>
                </a:solidFill>
                <a:effectLst/>
                <a:latin typeface="+mj-lt"/>
                <a:ea typeface="Arial" panose="020B0604020202020204" pitchFamily="34" charset="0"/>
                <a:cs typeface="Times New Roman" panose="02020603050405020304" pitchFamily="18" charset="0"/>
              </a:rPr>
              <a:t>Khảo sát và vẽ đồ thị của hàm số</a:t>
            </a:r>
            <a:endParaRPr lang="vi-VN" sz="2400" dirty="0">
              <a:solidFill>
                <a:schemeClr val="bg1"/>
              </a:solidFill>
              <a:latin typeface="+mj-lt"/>
            </a:endParaRP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95208D7B-32F0-D6C0-7B9B-3973527D6653}"/>
                  </a:ext>
                </a:extLst>
              </p:cNvPr>
              <p:cNvSpPr txBox="1"/>
              <p:nvPr/>
            </p:nvSpPr>
            <p:spPr>
              <a:xfrm>
                <a:off x="5222848" y="1599032"/>
                <a:ext cx="2530186" cy="84292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a:solidFill>
                                <a:schemeClr val="bg1"/>
                              </a:solidFill>
                              <a:effectLst/>
                              <a:latin typeface="Cambria Math" panose="02040503050406030204" pitchFamily="18" charset="0"/>
                            </a:rPr>
                          </m:ctrlPr>
                        </m:fPr>
                        <m:num>
                          <m:sSup>
                            <m:sSupPr>
                              <m:ctrlPr>
                                <a:rPr lang="vi-VN" sz="2400" i="1">
                                  <a:solidFill>
                                    <a:schemeClr val="bg1"/>
                                  </a:solidFill>
                                  <a:effectLst/>
                                  <a:latin typeface="Cambria Math" panose="020405030504060302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oMath>
                  </m:oMathPara>
                </a14:m>
                <a:endParaRPr lang="vi-VN" sz="2400" dirty="0">
                  <a:solidFill>
                    <a:schemeClr val="bg1"/>
                  </a:solidFill>
                  <a:latin typeface="+mj-lt"/>
                </a:endParaRPr>
              </a:p>
            </p:txBody>
          </p:sp>
        </mc:Choice>
        <mc:Fallback xmlns="">
          <p:sp>
            <p:nvSpPr>
              <p:cNvPr id="19" name="TextBox 18">
                <a:extLst>
                  <a:ext uri="{FF2B5EF4-FFF2-40B4-BE49-F238E27FC236}">
                    <a16:creationId xmlns:a16="http://schemas.microsoft.com/office/drawing/2014/main" id="{95208D7B-32F0-D6C0-7B9B-3973527D6653}"/>
                  </a:ext>
                </a:extLst>
              </p:cNvPr>
              <p:cNvSpPr txBox="1">
                <a:spLocks noRot="1" noChangeAspect="1" noMove="1" noResize="1" noEditPoints="1" noAdjustHandles="1" noChangeArrowheads="1" noChangeShapeType="1" noTextEdit="1"/>
              </p:cNvSpPr>
              <p:nvPr/>
            </p:nvSpPr>
            <p:spPr>
              <a:xfrm>
                <a:off x="5222848" y="1599032"/>
                <a:ext cx="2530186" cy="842923"/>
              </a:xfrm>
              <a:prstGeom prst="rect">
                <a:avLst/>
              </a:prstGeom>
              <a:blipFill>
                <a:blip r:embed="rId4"/>
                <a:stretch>
                  <a:fillRect/>
                </a:stretch>
              </a:blipFill>
            </p:spPr>
            <p:txBody>
              <a:bodyPr/>
              <a:lstStyle/>
              <a:p>
                <a:r>
                  <a:rPr lang="vi-VN">
                    <a:noFill/>
                  </a:rPr>
                  <a:t> </a:t>
                </a:r>
              </a:p>
            </p:txBody>
          </p:sp>
        </mc:Fallback>
      </mc:AlternateContent>
      <p:cxnSp>
        <p:nvCxnSpPr>
          <p:cNvPr id="67" name="Straight Connector 66">
            <a:extLst>
              <a:ext uri="{FF2B5EF4-FFF2-40B4-BE49-F238E27FC236}">
                <a16:creationId xmlns:a16="http://schemas.microsoft.com/office/drawing/2014/main" id="{457A8E3F-22F9-D720-65CB-5713ADF583AA}"/>
              </a:ext>
            </a:extLst>
          </p:cNvPr>
          <p:cNvCxnSpPr>
            <a:cxnSpLocks/>
          </p:cNvCxnSpPr>
          <p:nvPr/>
        </p:nvCxnSpPr>
        <p:spPr>
          <a:xfrm>
            <a:off x="5849234" y="3463029"/>
            <a:ext cx="617766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EDF45F1C-D4AD-DC59-05DC-974FD3B212E0}"/>
              </a:ext>
            </a:extLst>
          </p:cNvPr>
          <p:cNvCxnSpPr>
            <a:cxnSpLocks/>
          </p:cNvCxnSpPr>
          <p:nvPr/>
        </p:nvCxnSpPr>
        <p:spPr>
          <a:xfrm flipV="1">
            <a:off x="5849234" y="3861513"/>
            <a:ext cx="6177666" cy="1656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BCF3728A-2B72-AEF9-B973-ACA257C104B2}"/>
              </a:ext>
            </a:extLst>
          </p:cNvPr>
          <p:cNvCxnSpPr>
            <a:cxnSpLocks/>
          </p:cNvCxnSpPr>
          <p:nvPr/>
        </p:nvCxnSpPr>
        <p:spPr>
          <a:xfrm>
            <a:off x="6256025" y="3078786"/>
            <a:ext cx="0" cy="213035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9629B70D-37D4-AFF6-FF46-4DCBDD576A8B}"/>
                  </a:ext>
                </a:extLst>
              </p:cNvPr>
              <p:cNvSpPr txBox="1"/>
              <p:nvPr/>
            </p:nvSpPr>
            <p:spPr>
              <a:xfrm>
                <a:off x="5680394" y="3416408"/>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oMath>
                  </m:oMathPara>
                </a14:m>
                <a:endParaRPr lang="vi-VN" sz="2400" dirty="0"/>
              </a:p>
            </p:txBody>
          </p:sp>
        </mc:Choice>
        <mc:Fallback xmlns="">
          <p:sp>
            <p:nvSpPr>
              <p:cNvPr id="70" name="TextBox 69">
                <a:extLst>
                  <a:ext uri="{FF2B5EF4-FFF2-40B4-BE49-F238E27FC236}">
                    <a16:creationId xmlns:a16="http://schemas.microsoft.com/office/drawing/2014/main" id="{9629B70D-37D4-AFF6-FF46-4DCBDD576A8B}"/>
                  </a:ext>
                </a:extLst>
              </p:cNvPr>
              <p:cNvSpPr txBox="1">
                <a:spLocks noRot="1" noChangeAspect="1" noMove="1" noResize="1" noEditPoints="1" noAdjustHandles="1" noChangeArrowheads="1" noChangeShapeType="1" noTextEdit="1"/>
              </p:cNvSpPr>
              <p:nvPr/>
            </p:nvSpPr>
            <p:spPr>
              <a:xfrm>
                <a:off x="5680394" y="3416408"/>
                <a:ext cx="736534" cy="461665"/>
              </a:xfrm>
              <a:prstGeom prst="rect">
                <a:avLst/>
              </a:prstGeom>
              <a:blipFill>
                <a:blip r:embed="rId5"/>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2FD0C4ED-68C9-41C0-BBCE-197828D54C98}"/>
                  </a:ext>
                </a:extLst>
              </p:cNvPr>
              <p:cNvSpPr txBox="1"/>
              <p:nvPr/>
            </p:nvSpPr>
            <p:spPr>
              <a:xfrm>
                <a:off x="5846371" y="2954742"/>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71" name="TextBox 70">
                <a:extLst>
                  <a:ext uri="{FF2B5EF4-FFF2-40B4-BE49-F238E27FC236}">
                    <a16:creationId xmlns:a16="http://schemas.microsoft.com/office/drawing/2014/main" id="{2FD0C4ED-68C9-41C0-BBCE-197828D54C98}"/>
                  </a:ext>
                </a:extLst>
              </p:cNvPr>
              <p:cNvSpPr txBox="1">
                <a:spLocks noRot="1" noChangeAspect="1" noMove="1" noResize="1" noEditPoints="1" noAdjustHandles="1" noChangeArrowheads="1" noChangeShapeType="1" noTextEdit="1"/>
              </p:cNvSpPr>
              <p:nvPr/>
            </p:nvSpPr>
            <p:spPr>
              <a:xfrm>
                <a:off x="5846371" y="2954742"/>
                <a:ext cx="362440" cy="461665"/>
              </a:xfrm>
              <a:prstGeom prst="rect">
                <a:avLst/>
              </a:prstGeom>
              <a:blipFill>
                <a:blip r:embed="rId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DA3279B0-34D4-8D48-6CE3-129D600CE0FD}"/>
                  </a:ext>
                </a:extLst>
              </p:cNvPr>
              <p:cNvSpPr txBox="1"/>
              <p:nvPr/>
            </p:nvSpPr>
            <p:spPr>
              <a:xfrm>
                <a:off x="5689643" y="4237670"/>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m:oMathPara>
                </a14:m>
                <a:endParaRPr lang="vi-VN" sz="2400" dirty="0"/>
              </a:p>
            </p:txBody>
          </p:sp>
        </mc:Choice>
        <mc:Fallback xmlns="">
          <p:sp>
            <p:nvSpPr>
              <p:cNvPr id="72" name="TextBox 71">
                <a:extLst>
                  <a:ext uri="{FF2B5EF4-FFF2-40B4-BE49-F238E27FC236}">
                    <a16:creationId xmlns:a16="http://schemas.microsoft.com/office/drawing/2014/main" id="{DA3279B0-34D4-8D48-6CE3-129D600CE0FD}"/>
                  </a:ext>
                </a:extLst>
              </p:cNvPr>
              <p:cNvSpPr txBox="1">
                <a:spLocks noRot="1" noChangeAspect="1" noMove="1" noResize="1" noEditPoints="1" noAdjustHandles="1" noChangeArrowheads="1" noChangeShapeType="1" noTextEdit="1"/>
              </p:cNvSpPr>
              <p:nvPr/>
            </p:nvSpPr>
            <p:spPr>
              <a:xfrm>
                <a:off x="5689643" y="4237670"/>
                <a:ext cx="736534" cy="461665"/>
              </a:xfrm>
              <a:prstGeom prst="rect">
                <a:avLst/>
              </a:prstGeom>
              <a:blipFill>
                <a:blip r:embed="rId7"/>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8B3AF78D-8126-D275-D0BF-7C32EC55F890}"/>
                  </a:ext>
                </a:extLst>
              </p:cNvPr>
              <p:cNvSpPr txBox="1"/>
              <p:nvPr/>
            </p:nvSpPr>
            <p:spPr>
              <a:xfrm>
                <a:off x="6223791" y="293326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73" name="TextBox 72">
                <a:extLst>
                  <a:ext uri="{FF2B5EF4-FFF2-40B4-BE49-F238E27FC236}">
                    <a16:creationId xmlns:a16="http://schemas.microsoft.com/office/drawing/2014/main" id="{8B3AF78D-8126-D275-D0BF-7C32EC55F890}"/>
                  </a:ext>
                </a:extLst>
              </p:cNvPr>
              <p:cNvSpPr txBox="1">
                <a:spLocks noRot="1" noChangeAspect="1" noMove="1" noResize="1" noEditPoints="1" noAdjustHandles="1" noChangeArrowheads="1" noChangeShapeType="1" noTextEdit="1"/>
              </p:cNvSpPr>
              <p:nvPr/>
            </p:nvSpPr>
            <p:spPr>
              <a:xfrm>
                <a:off x="6223791" y="2933268"/>
                <a:ext cx="658291" cy="461665"/>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360B3BCB-1ACD-D571-32DD-7E1DF96CC2F7}"/>
                  </a:ext>
                </a:extLst>
              </p:cNvPr>
              <p:cNvSpPr txBox="1"/>
              <p:nvPr/>
            </p:nvSpPr>
            <p:spPr>
              <a:xfrm>
                <a:off x="11367376" y="293326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74" name="TextBox 73">
                <a:extLst>
                  <a:ext uri="{FF2B5EF4-FFF2-40B4-BE49-F238E27FC236}">
                    <a16:creationId xmlns:a16="http://schemas.microsoft.com/office/drawing/2014/main" id="{360B3BCB-1ACD-D571-32DD-7E1DF96CC2F7}"/>
                  </a:ext>
                </a:extLst>
              </p:cNvPr>
              <p:cNvSpPr txBox="1">
                <a:spLocks noRot="1" noChangeAspect="1" noMove="1" noResize="1" noEditPoints="1" noAdjustHandles="1" noChangeArrowheads="1" noChangeShapeType="1" noTextEdit="1"/>
              </p:cNvSpPr>
              <p:nvPr/>
            </p:nvSpPr>
            <p:spPr>
              <a:xfrm>
                <a:off x="11367376" y="2933268"/>
                <a:ext cx="658291" cy="461665"/>
              </a:xfrm>
              <a:prstGeom prst="rect">
                <a:avLst/>
              </a:prstGeom>
              <a:blipFill>
                <a:blip r:embed="rId9"/>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D2BA1619-A775-3A44-7A5F-0B5846B1AEE0}"/>
                  </a:ext>
                </a:extLst>
              </p:cNvPr>
              <p:cNvSpPr txBox="1"/>
              <p:nvPr/>
            </p:nvSpPr>
            <p:spPr>
              <a:xfrm>
                <a:off x="7298776" y="295802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p>
            </p:txBody>
          </p:sp>
        </mc:Choice>
        <mc:Fallback xmlns="">
          <p:sp>
            <p:nvSpPr>
              <p:cNvPr id="75" name="TextBox 74">
                <a:extLst>
                  <a:ext uri="{FF2B5EF4-FFF2-40B4-BE49-F238E27FC236}">
                    <a16:creationId xmlns:a16="http://schemas.microsoft.com/office/drawing/2014/main" id="{D2BA1619-A775-3A44-7A5F-0B5846B1AEE0}"/>
                  </a:ext>
                </a:extLst>
              </p:cNvPr>
              <p:cNvSpPr txBox="1">
                <a:spLocks noRot="1" noChangeAspect="1" noMove="1" noResize="1" noEditPoints="1" noAdjustHandles="1" noChangeArrowheads="1" noChangeShapeType="1" noTextEdit="1"/>
              </p:cNvSpPr>
              <p:nvPr/>
            </p:nvSpPr>
            <p:spPr>
              <a:xfrm>
                <a:off x="7298776" y="2958020"/>
                <a:ext cx="658291" cy="461665"/>
              </a:xfrm>
              <a:prstGeom prst="rect">
                <a:avLst/>
              </a:prstGeom>
              <a:blipFill>
                <a:blip r:embed="rId1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B010C7F7-1BD4-3EBB-510A-D86792EC4994}"/>
                  </a:ext>
                </a:extLst>
              </p:cNvPr>
              <p:cNvSpPr txBox="1"/>
              <p:nvPr/>
            </p:nvSpPr>
            <p:spPr>
              <a:xfrm>
                <a:off x="8700056" y="298891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2</m:t>
                      </m:r>
                    </m:oMath>
                  </m:oMathPara>
                </a14:m>
                <a:endParaRPr lang="vi-VN" sz="2400" dirty="0"/>
              </a:p>
            </p:txBody>
          </p:sp>
        </mc:Choice>
        <mc:Fallback xmlns="">
          <p:sp>
            <p:nvSpPr>
              <p:cNvPr id="76" name="TextBox 75">
                <a:extLst>
                  <a:ext uri="{FF2B5EF4-FFF2-40B4-BE49-F238E27FC236}">
                    <a16:creationId xmlns:a16="http://schemas.microsoft.com/office/drawing/2014/main" id="{B010C7F7-1BD4-3EBB-510A-D86792EC4994}"/>
                  </a:ext>
                </a:extLst>
              </p:cNvPr>
              <p:cNvSpPr txBox="1">
                <a:spLocks noRot="1" noChangeAspect="1" noMove="1" noResize="1" noEditPoints="1" noAdjustHandles="1" noChangeArrowheads="1" noChangeShapeType="1" noTextEdit="1"/>
              </p:cNvSpPr>
              <p:nvPr/>
            </p:nvSpPr>
            <p:spPr>
              <a:xfrm>
                <a:off x="8700056" y="2988913"/>
                <a:ext cx="658291" cy="461665"/>
              </a:xfrm>
              <a:prstGeom prst="rect">
                <a:avLst/>
              </a:prstGeom>
              <a:blipFill>
                <a:blip r:embed="rId1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C27622E1-478D-93FB-C3C7-86590C2CB969}"/>
                  </a:ext>
                </a:extLst>
              </p:cNvPr>
              <p:cNvSpPr txBox="1"/>
              <p:nvPr/>
            </p:nvSpPr>
            <p:spPr>
              <a:xfrm>
                <a:off x="7312231" y="346302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77" name="TextBox 76">
                <a:extLst>
                  <a:ext uri="{FF2B5EF4-FFF2-40B4-BE49-F238E27FC236}">
                    <a16:creationId xmlns:a16="http://schemas.microsoft.com/office/drawing/2014/main" id="{C27622E1-478D-93FB-C3C7-86590C2CB969}"/>
                  </a:ext>
                </a:extLst>
              </p:cNvPr>
              <p:cNvSpPr txBox="1">
                <a:spLocks noRot="1" noChangeAspect="1" noMove="1" noResize="1" noEditPoints="1" noAdjustHandles="1" noChangeArrowheads="1" noChangeShapeType="1" noTextEdit="1"/>
              </p:cNvSpPr>
              <p:nvPr/>
            </p:nvSpPr>
            <p:spPr>
              <a:xfrm>
                <a:off x="7312231" y="3463029"/>
                <a:ext cx="658291" cy="461665"/>
              </a:xfrm>
              <a:prstGeom prst="rect">
                <a:avLst/>
              </a:prstGeom>
              <a:blipFill>
                <a:blip r:embed="rId1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395E05D7-3F24-43F0-A678-42D6ADCDCB1D}"/>
                  </a:ext>
                </a:extLst>
              </p:cNvPr>
              <p:cNvSpPr txBox="1"/>
              <p:nvPr/>
            </p:nvSpPr>
            <p:spPr>
              <a:xfrm>
                <a:off x="10137542" y="3464862"/>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78" name="TextBox 77">
                <a:extLst>
                  <a:ext uri="{FF2B5EF4-FFF2-40B4-BE49-F238E27FC236}">
                    <a16:creationId xmlns:a16="http://schemas.microsoft.com/office/drawing/2014/main" id="{395E05D7-3F24-43F0-A678-42D6ADCDCB1D}"/>
                  </a:ext>
                </a:extLst>
              </p:cNvPr>
              <p:cNvSpPr txBox="1">
                <a:spLocks noRot="1" noChangeAspect="1" noMove="1" noResize="1" noEditPoints="1" noAdjustHandles="1" noChangeArrowheads="1" noChangeShapeType="1" noTextEdit="1"/>
              </p:cNvSpPr>
              <p:nvPr/>
            </p:nvSpPr>
            <p:spPr>
              <a:xfrm>
                <a:off x="10137542" y="3464862"/>
                <a:ext cx="658291" cy="461665"/>
              </a:xfrm>
              <a:prstGeom prst="rect">
                <a:avLst/>
              </a:prstGeom>
              <a:blipFill>
                <a:blip r:embed="rId1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8227C083-E30E-4002-2CF4-6FAD74A2DBFB}"/>
                  </a:ext>
                </a:extLst>
              </p:cNvPr>
              <p:cNvSpPr txBox="1"/>
              <p:nvPr/>
            </p:nvSpPr>
            <p:spPr>
              <a:xfrm>
                <a:off x="8030702" y="342656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79" name="TextBox 78">
                <a:extLst>
                  <a:ext uri="{FF2B5EF4-FFF2-40B4-BE49-F238E27FC236}">
                    <a16:creationId xmlns:a16="http://schemas.microsoft.com/office/drawing/2014/main" id="{8227C083-E30E-4002-2CF4-6FAD74A2DBFB}"/>
                  </a:ext>
                </a:extLst>
              </p:cNvPr>
              <p:cNvSpPr txBox="1">
                <a:spLocks noRot="1" noChangeAspect="1" noMove="1" noResize="1" noEditPoints="1" noAdjustHandles="1" noChangeArrowheads="1" noChangeShapeType="1" noTextEdit="1"/>
              </p:cNvSpPr>
              <p:nvPr/>
            </p:nvSpPr>
            <p:spPr>
              <a:xfrm>
                <a:off x="8030702" y="3426563"/>
                <a:ext cx="658291" cy="461665"/>
              </a:xfrm>
              <a:prstGeom prst="rect">
                <a:avLst/>
              </a:prstGeom>
              <a:blipFill>
                <a:blip r:embed="rId1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9A7C4B5A-5543-CC0E-C8DE-10CA416BBDFB}"/>
                  </a:ext>
                </a:extLst>
              </p:cNvPr>
              <p:cNvSpPr txBox="1"/>
              <p:nvPr/>
            </p:nvSpPr>
            <p:spPr>
              <a:xfrm>
                <a:off x="10721857" y="3398932"/>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80" name="TextBox 79">
                <a:extLst>
                  <a:ext uri="{FF2B5EF4-FFF2-40B4-BE49-F238E27FC236}">
                    <a16:creationId xmlns:a16="http://schemas.microsoft.com/office/drawing/2014/main" id="{9A7C4B5A-5543-CC0E-C8DE-10CA416BBDFB}"/>
                  </a:ext>
                </a:extLst>
              </p:cNvPr>
              <p:cNvSpPr txBox="1">
                <a:spLocks noRot="1" noChangeAspect="1" noMove="1" noResize="1" noEditPoints="1" noAdjustHandles="1" noChangeArrowheads="1" noChangeShapeType="1" noTextEdit="1"/>
              </p:cNvSpPr>
              <p:nvPr/>
            </p:nvSpPr>
            <p:spPr>
              <a:xfrm>
                <a:off x="10721857" y="3398932"/>
                <a:ext cx="658291" cy="461665"/>
              </a:xfrm>
              <a:prstGeom prst="rect">
                <a:avLst/>
              </a:prstGeom>
              <a:blipFill>
                <a:blip r:embed="rId1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EF9B1684-6157-735F-947E-5E31A3F8E249}"/>
                  </a:ext>
                </a:extLst>
              </p:cNvPr>
              <p:cNvSpPr txBox="1"/>
              <p:nvPr/>
            </p:nvSpPr>
            <p:spPr>
              <a:xfrm>
                <a:off x="6715165" y="341169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81" name="TextBox 80">
                <a:extLst>
                  <a:ext uri="{FF2B5EF4-FFF2-40B4-BE49-F238E27FC236}">
                    <a16:creationId xmlns:a16="http://schemas.microsoft.com/office/drawing/2014/main" id="{EF9B1684-6157-735F-947E-5E31A3F8E249}"/>
                  </a:ext>
                </a:extLst>
              </p:cNvPr>
              <p:cNvSpPr txBox="1">
                <a:spLocks noRot="1" noChangeAspect="1" noMove="1" noResize="1" noEditPoints="1" noAdjustHandles="1" noChangeArrowheads="1" noChangeShapeType="1" noTextEdit="1"/>
              </p:cNvSpPr>
              <p:nvPr/>
            </p:nvSpPr>
            <p:spPr>
              <a:xfrm>
                <a:off x="6715165" y="3411690"/>
                <a:ext cx="658291" cy="461665"/>
              </a:xfrm>
              <a:prstGeom prst="rect">
                <a:avLst/>
              </a:prstGeom>
              <a:blipFill>
                <a:blip r:embed="rId16"/>
                <a:stretch>
                  <a:fillRect/>
                </a:stretch>
              </a:blipFill>
            </p:spPr>
            <p:txBody>
              <a:bodyPr/>
              <a:lstStyle/>
              <a:p>
                <a:r>
                  <a:rPr lang="vi-VN">
                    <a:noFill/>
                  </a:rPr>
                  <a:t> </a:t>
                </a:r>
              </a:p>
            </p:txBody>
          </p:sp>
        </mc:Fallback>
      </mc:AlternateContent>
      <p:cxnSp>
        <p:nvCxnSpPr>
          <p:cNvPr id="82" name="Straight Arrow Connector 81">
            <a:extLst>
              <a:ext uri="{FF2B5EF4-FFF2-40B4-BE49-F238E27FC236}">
                <a16:creationId xmlns:a16="http://schemas.microsoft.com/office/drawing/2014/main" id="{469601CF-6897-38DB-21AE-8565B3D58F1D}"/>
              </a:ext>
            </a:extLst>
          </p:cNvPr>
          <p:cNvCxnSpPr>
            <a:cxnSpLocks/>
          </p:cNvCxnSpPr>
          <p:nvPr/>
        </p:nvCxnSpPr>
        <p:spPr>
          <a:xfrm flipV="1">
            <a:off x="6850507" y="4252670"/>
            <a:ext cx="655345" cy="603823"/>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D236FF63-863D-1DC4-9604-0F159F310346}"/>
              </a:ext>
            </a:extLst>
          </p:cNvPr>
          <p:cNvCxnSpPr>
            <a:cxnSpLocks/>
          </p:cNvCxnSpPr>
          <p:nvPr/>
        </p:nvCxnSpPr>
        <p:spPr>
          <a:xfrm>
            <a:off x="9488494" y="4216888"/>
            <a:ext cx="750279" cy="67864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BD3FFD4F-63F7-E6BE-9F27-6D9B93505E38}"/>
              </a:ext>
            </a:extLst>
          </p:cNvPr>
          <p:cNvCxnSpPr>
            <a:cxnSpLocks/>
          </p:cNvCxnSpPr>
          <p:nvPr/>
        </p:nvCxnSpPr>
        <p:spPr>
          <a:xfrm>
            <a:off x="7835235" y="4259737"/>
            <a:ext cx="684953" cy="635791"/>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D7499297-AA34-044C-26CD-3507FE1427E8}"/>
                  </a:ext>
                </a:extLst>
              </p:cNvPr>
              <p:cNvSpPr txBox="1"/>
              <p:nvPr/>
            </p:nvSpPr>
            <p:spPr>
              <a:xfrm>
                <a:off x="6221228" y="485380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85" name="TextBox 84">
                <a:extLst>
                  <a:ext uri="{FF2B5EF4-FFF2-40B4-BE49-F238E27FC236}">
                    <a16:creationId xmlns:a16="http://schemas.microsoft.com/office/drawing/2014/main" id="{D7499297-AA34-044C-26CD-3507FE1427E8}"/>
                  </a:ext>
                </a:extLst>
              </p:cNvPr>
              <p:cNvSpPr txBox="1">
                <a:spLocks noRot="1" noChangeAspect="1" noMove="1" noResize="1" noEditPoints="1" noAdjustHandles="1" noChangeArrowheads="1" noChangeShapeType="1" noTextEdit="1"/>
              </p:cNvSpPr>
              <p:nvPr/>
            </p:nvSpPr>
            <p:spPr>
              <a:xfrm>
                <a:off x="6221228" y="4853807"/>
                <a:ext cx="658291" cy="461665"/>
              </a:xfrm>
              <a:prstGeom prst="rect">
                <a:avLst/>
              </a:prstGeom>
              <a:blipFill>
                <a:blip r:embed="rId1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0FB74F39-229A-1F6E-88FB-56CD644911C8}"/>
                  </a:ext>
                </a:extLst>
              </p:cNvPr>
              <p:cNvSpPr txBox="1"/>
              <p:nvPr/>
            </p:nvSpPr>
            <p:spPr>
              <a:xfrm>
                <a:off x="11427581" y="379828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86" name="TextBox 85">
                <a:extLst>
                  <a:ext uri="{FF2B5EF4-FFF2-40B4-BE49-F238E27FC236}">
                    <a16:creationId xmlns:a16="http://schemas.microsoft.com/office/drawing/2014/main" id="{0FB74F39-229A-1F6E-88FB-56CD644911C8}"/>
                  </a:ext>
                </a:extLst>
              </p:cNvPr>
              <p:cNvSpPr txBox="1">
                <a:spLocks noRot="1" noChangeAspect="1" noMove="1" noResize="1" noEditPoints="1" noAdjustHandles="1" noChangeArrowheads="1" noChangeShapeType="1" noTextEdit="1"/>
              </p:cNvSpPr>
              <p:nvPr/>
            </p:nvSpPr>
            <p:spPr>
              <a:xfrm>
                <a:off x="11427581" y="3798281"/>
                <a:ext cx="658291" cy="461665"/>
              </a:xfrm>
              <a:prstGeom prst="rect">
                <a:avLst/>
              </a:prstGeom>
              <a:blipFill>
                <a:blip r:embed="rId18"/>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4FFF0EF5-5EF0-3426-F5F0-57041AAA58A8}"/>
                  </a:ext>
                </a:extLst>
              </p:cNvPr>
              <p:cNvSpPr txBox="1"/>
              <p:nvPr/>
            </p:nvSpPr>
            <p:spPr>
              <a:xfrm>
                <a:off x="7315387" y="383453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p>
            </p:txBody>
          </p:sp>
        </mc:Choice>
        <mc:Fallback xmlns="">
          <p:sp>
            <p:nvSpPr>
              <p:cNvPr id="87" name="TextBox 86">
                <a:extLst>
                  <a:ext uri="{FF2B5EF4-FFF2-40B4-BE49-F238E27FC236}">
                    <a16:creationId xmlns:a16="http://schemas.microsoft.com/office/drawing/2014/main" id="{4FFF0EF5-5EF0-3426-F5F0-57041AAA58A8}"/>
                  </a:ext>
                </a:extLst>
              </p:cNvPr>
              <p:cNvSpPr txBox="1">
                <a:spLocks noRot="1" noChangeAspect="1" noMove="1" noResize="1" noEditPoints="1" noAdjustHandles="1" noChangeArrowheads="1" noChangeShapeType="1" noTextEdit="1"/>
              </p:cNvSpPr>
              <p:nvPr/>
            </p:nvSpPr>
            <p:spPr>
              <a:xfrm>
                <a:off x="7315387" y="3834539"/>
                <a:ext cx="658291" cy="461665"/>
              </a:xfrm>
              <a:prstGeom prst="rect">
                <a:avLst/>
              </a:prstGeom>
              <a:blipFill>
                <a:blip r:embed="rId1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8" name="TextBox 87">
                <a:extLst>
                  <a:ext uri="{FF2B5EF4-FFF2-40B4-BE49-F238E27FC236}">
                    <a16:creationId xmlns:a16="http://schemas.microsoft.com/office/drawing/2014/main" id="{C7612C5A-D20E-7212-EE65-A0484017A772}"/>
                  </a:ext>
                </a:extLst>
              </p:cNvPr>
              <p:cNvSpPr txBox="1"/>
              <p:nvPr/>
            </p:nvSpPr>
            <p:spPr>
              <a:xfrm>
                <a:off x="8302882" y="485649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88" name="TextBox 87">
                <a:extLst>
                  <a:ext uri="{FF2B5EF4-FFF2-40B4-BE49-F238E27FC236}">
                    <a16:creationId xmlns:a16="http://schemas.microsoft.com/office/drawing/2014/main" id="{C7612C5A-D20E-7212-EE65-A0484017A772}"/>
                  </a:ext>
                </a:extLst>
              </p:cNvPr>
              <p:cNvSpPr txBox="1">
                <a:spLocks noRot="1" noChangeAspect="1" noMove="1" noResize="1" noEditPoints="1" noAdjustHandles="1" noChangeArrowheads="1" noChangeShapeType="1" noTextEdit="1"/>
              </p:cNvSpPr>
              <p:nvPr/>
            </p:nvSpPr>
            <p:spPr>
              <a:xfrm>
                <a:off x="8302882" y="4856493"/>
                <a:ext cx="658291" cy="461665"/>
              </a:xfrm>
              <a:prstGeom prst="rect">
                <a:avLst/>
              </a:prstGeom>
              <a:blipFill>
                <a:blip r:embed="rId2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id="{8D50B363-F713-4D79-080A-092D1758BA14}"/>
                  </a:ext>
                </a:extLst>
              </p:cNvPr>
              <p:cNvSpPr txBox="1"/>
              <p:nvPr/>
            </p:nvSpPr>
            <p:spPr>
              <a:xfrm>
                <a:off x="10127235" y="297415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3</m:t>
                      </m:r>
                    </m:oMath>
                  </m:oMathPara>
                </a14:m>
                <a:endParaRPr lang="vi-VN" sz="2400" dirty="0"/>
              </a:p>
            </p:txBody>
          </p:sp>
        </mc:Choice>
        <mc:Fallback xmlns="">
          <p:sp>
            <p:nvSpPr>
              <p:cNvPr id="89" name="TextBox 88">
                <a:extLst>
                  <a:ext uri="{FF2B5EF4-FFF2-40B4-BE49-F238E27FC236}">
                    <a16:creationId xmlns:a16="http://schemas.microsoft.com/office/drawing/2014/main" id="{8D50B363-F713-4D79-080A-092D1758BA14}"/>
                  </a:ext>
                </a:extLst>
              </p:cNvPr>
              <p:cNvSpPr txBox="1">
                <a:spLocks noRot="1" noChangeAspect="1" noMove="1" noResize="1" noEditPoints="1" noAdjustHandles="1" noChangeArrowheads="1" noChangeShapeType="1" noTextEdit="1"/>
              </p:cNvSpPr>
              <p:nvPr/>
            </p:nvSpPr>
            <p:spPr>
              <a:xfrm>
                <a:off x="10127235" y="2974155"/>
                <a:ext cx="658291" cy="461665"/>
              </a:xfrm>
              <a:prstGeom prst="rect">
                <a:avLst/>
              </a:prstGeom>
              <a:blipFill>
                <a:blip r:embed="rId21"/>
                <a:stretch>
                  <a:fillRect/>
                </a:stretch>
              </a:blipFill>
            </p:spPr>
            <p:txBody>
              <a:bodyPr/>
              <a:lstStyle/>
              <a:p>
                <a:r>
                  <a:rPr lang="vi-VN">
                    <a:noFill/>
                  </a:rPr>
                  <a:t> </a:t>
                </a:r>
              </a:p>
            </p:txBody>
          </p:sp>
        </mc:Fallback>
      </mc:AlternateContent>
      <p:cxnSp>
        <p:nvCxnSpPr>
          <p:cNvPr id="90" name="Straight Connector 89">
            <a:extLst>
              <a:ext uri="{FF2B5EF4-FFF2-40B4-BE49-F238E27FC236}">
                <a16:creationId xmlns:a16="http://schemas.microsoft.com/office/drawing/2014/main" id="{EF938D1D-20EB-017C-C2AB-83EF730E5490}"/>
              </a:ext>
            </a:extLst>
          </p:cNvPr>
          <p:cNvCxnSpPr>
            <a:cxnSpLocks/>
          </p:cNvCxnSpPr>
          <p:nvPr/>
        </p:nvCxnSpPr>
        <p:spPr>
          <a:xfrm>
            <a:off x="8971938" y="3471580"/>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2EEA213B-3471-3B3B-F5AE-9FE134618346}"/>
              </a:ext>
            </a:extLst>
          </p:cNvPr>
          <p:cNvCxnSpPr>
            <a:cxnSpLocks/>
          </p:cNvCxnSpPr>
          <p:nvPr/>
        </p:nvCxnSpPr>
        <p:spPr>
          <a:xfrm>
            <a:off x="9060445" y="3474359"/>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2" name="TextBox 91">
                <a:extLst>
                  <a:ext uri="{FF2B5EF4-FFF2-40B4-BE49-F238E27FC236}">
                    <a16:creationId xmlns:a16="http://schemas.microsoft.com/office/drawing/2014/main" id="{062EBF37-A87A-17A9-0E56-56950583AA8A}"/>
                  </a:ext>
                </a:extLst>
              </p:cNvPr>
              <p:cNvSpPr txBox="1"/>
              <p:nvPr/>
            </p:nvSpPr>
            <p:spPr>
              <a:xfrm>
                <a:off x="9396033" y="340861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92" name="TextBox 91">
                <a:extLst>
                  <a:ext uri="{FF2B5EF4-FFF2-40B4-BE49-F238E27FC236}">
                    <a16:creationId xmlns:a16="http://schemas.microsoft.com/office/drawing/2014/main" id="{062EBF37-A87A-17A9-0E56-56950583AA8A}"/>
                  </a:ext>
                </a:extLst>
              </p:cNvPr>
              <p:cNvSpPr txBox="1">
                <a:spLocks noRot="1" noChangeAspect="1" noMove="1" noResize="1" noEditPoints="1" noAdjustHandles="1" noChangeArrowheads="1" noChangeShapeType="1" noTextEdit="1"/>
              </p:cNvSpPr>
              <p:nvPr/>
            </p:nvSpPr>
            <p:spPr>
              <a:xfrm>
                <a:off x="9396033" y="3408611"/>
                <a:ext cx="658291" cy="461665"/>
              </a:xfrm>
              <a:prstGeom prst="rect">
                <a:avLst/>
              </a:prstGeom>
              <a:blipFill>
                <a:blip r:embed="rId2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200ABF41-A760-FE75-65F7-924A773BAC73}"/>
                  </a:ext>
                </a:extLst>
              </p:cNvPr>
              <p:cNvSpPr txBox="1"/>
              <p:nvPr/>
            </p:nvSpPr>
            <p:spPr>
              <a:xfrm>
                <a:off x="9024043" y="3798974"/>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93" name="TextBox 92">
                <a:extLst>
                  <a:ext uri="{FF2B5EF4-FFF2-40B4-BE49-F238E27FC236}">
                    <a16:creationId xmlns:a16="http://schemas.microsoft.com/office/drawing/2014/main" id="{200ABF41-A760-FE75-65F7-924A773BAC73}"/>
                  </a:ext>
                </a:extLst>
              </p:cNvPr>
              <p:cNvSpPr txBox="1">
                <a:spLocks noRot="1" noChangeAspect="1" noMove="1" noResize="1" noEditPoints="1" noAdjustHandles="1" noChangeArrowheads="1" noChangeShapeType="1" noTextEdit="1"/>
              </p:cNvSpPr>
              <p:nvPr/>
            </p:nvSpPr>
            <p:spPr>
              <a:xfrm>
                <a:off x="9024043" y="3798974"/>
                <a:ext cx="658291" cy="461665"/>
              </a:xfrm>
              <a:prstGeom prst="rect">
                <a:avLst/>
              </a:prstGeom>
              <a:blipFill>
                <a:blip r:embed="rId23"/>
                <a:stretch>
                  <a:fillRect l="-926"/>
                </a:stretch>
              </a:blipFill>
            </p:spPr>
            <p:txBody>
              <a:bodyPr/>
              <a:lstStyle/>
              <a:p>
                <a:r>
                  <a:rPr lang="vi-VN">
                    <a:noFill/>
                  </a:rPr>
                  <a:t> </a:t>
                </a:r>
              </a:p>
            </p:txBody>
          </p:sp>
        </mc:Fallback>
      </mc:AlternateContent>
      <p:cxnSp>
        <p:nvCxnSpPr>
          <p:cNvPr id="94" name="Straight Arrow Connector 93">
            <a:extLst>
              <a:ext uri="{FF2B5EF4-FFF2-40B4-BE49-F238E27FC236}">
                <a16:creationId xmlns:a16="http://schemas.microsoft.com/office/drawing/2014/main" id="{9D486028-7F8E-39CE-0FE6-B1DBC6905234}"/>
              </a:ext>
            </a:extLst>
          </p:cNvPr>
          <p:cNvCxnSpPr>
            <a:cxnSpLocks/>
          </p:cNvCxnSpPr>
          <p:nvPr/>
        </p:nvCxnSpPr>
        <p:spPr>
          <a:xfrm flipV="1">
            <a:off x="10665542" y="4233356"/>
            <a:ext cx="721161" cy="627197"/>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5" name="TextBox 94">
                <a:extLst>
                  <a:ext uri="{FF2B5EF4-FFF2-40B4-BE49-F238E27FC236}">
                    <a16:creationId xmlns:a16="http://schemas.microsoft.com/office/drawing/2014/main" id="{3E1EEC6B-5705-71DD-847D-4F552E3EF4DE}"/>
                  </a:ext>
                </a:extLst>
              </p:cNvPr>
              <p:cNvSpPr txBox="1"/>
              <p:nvPr/>
            </p:nvSpPr>
            <p:spPr>
              <a:xfrm>
                <a:off x="10119494" y="471299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5</m:t>
                      </m:r>
                    </m:oMath>
                  </m:oMathPara>
                </a14:m>
                <a:endParaRPr lang="vi-VN" sz="2400" dirty="0"/>
              </a:p>
            </p:txBody>
          </p:sp>
        </mc:Choice>
        <mc:Fallback xmlns="">
          <p:sp>
            <p:nvSpPr>
              <p:cNvPr id="95" name="TextBox 94">
                <a:extLst>
                  <a:ext uri="{FF2B5EF4-FFF2-40B4-BE49-F238E27FC236}">
                    <a16:creationId xmlns:a16="http://schemas.microsoft.com/office/drawing/2014/main" id="{3E1EEC6B-5705-71DD-847D-4F552E3EF4DE}"/>
                  </a:ext>
                </a:extLst>
              </p:cNvPr>
              <p:cNvSpPr txBox="1">
                <a:spLocks noRot="1" noChangeAspect="1" noMove="1" noResize="1" noEditPoints="1" noAdjustHandles="1" noChangeArrowheads="1" noChangeShapeType="1" noTextEdit="1"/>
              </p:cNvSpPr>
              <p:nvPr/>
            </p:nvSpPr>
            <p:spPr>
              <a:xfrm>
                <a:off x="10119494" y="4712995"/>
                <a:ext cx="658291" cy="461665"/>
              </a:xfrm>
              <a:prstGeom prst="rect">
                <a:avLst/>
              </a:prstGeom>
              <a:blipFill>
                <a:blip r:embed="rId24"/>
                <a:stretch>
                  <a:fillRect/>
                </a:stretch>
              </a:blipFill>
            </p:spPr>
            <p:txBody>
              <a:bodyPr/>
              <a:lstStyle/>
              <a:p>
                <a:r>
                  <a:rPr lang="vi-VN">
                    <a:noFill/>
                  </a:rPr>
                  <a:t> </a:t>
                </a:r>
              </a:p>
            </p:txBody>
          </p:sp>
        </mc:Fallback>
      </mc:AlternateContent>
      <p:sp>
        <p:nvSpPr>
          <p:cNvPr id="98" name="TextBox 97">
            <a:extLst>
              <a:ext uri="{FF2B5EF4-FFF2-40B4-BE49-F238E27FC236}">
                <a16:creationId xmlns:a16="http://schemas.microsoft.com/office/drawing/2014/main" id="{67349951-8608-AA98-DA2E-0FC707F181C4}"/>
              </a:ext>
            </a:extLst>
          </p:cNvPr>
          <p:cNvSpPr txBox="1"/>
          <p:nvPr/>
        </p:nvSpPr>
        <p:spPr>
          <a:xfrm>
            <a:off x="5753857" y="2506874"/>
            <a:ext cx="2578477"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Bảng biến thiên</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EA725884-9F03-BC24-49AE-727D24E4B4BE}"/>
                  </a:ext>
                </a:extLst>
              </p:cNvPr>
              <p:cNvSpPr txBox="1"/>
              <p:nvPr/>
            </p:nvSpPr>
            <p:spPr>
              <a:xfrm>
                <a:off x="23003" y="3691668"/>
                <a:ext cx="1325755" cy="57310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limLow>
                        <m:limLowPr>
                          <m:ctrlPr>
                            <a:rPr lang="vi-VN" sz="2400" i="1" smtClean="0">
                              <a:solidFill>
                                <a:schemeClr val="bg1"/>
                              </a:solidFill>
                              <a:latin typeface="Cambria Math" panose="02040503050406030204" pitchFamily="18" charset="0"/>
                            </a:rPr>
                          </m:ctrlPr>
                        </m:limLowPr>
                        <m:e>
                          <m:r>
                            <m:rPr>
                              <m:sty m:val="p"/>
                            </m:rPr>
                            <a:rPr lang="vi-VN" sz="2400">
                              <a:solidFill>
                                <a:schemeClr val="bg1"/>
                              </a:solidFill>
                              <a:latin typeface="Cambria Math" panose="02040503050406030204" pitchFamily="18" charset="0"/>
                            </a:rPr>
                            <m:t>l</m:t>
                          </m:r>
                          <m:r>
                            <m:rPr>
                              <m:sty m:val="p"/>
                            </m:rPr>
                            <a:rPr lang="vi-VN" sz="2400" i="0">
                              <a:solidFill>
                                <a:schemeClr val="bg1"/>
                              </a:solidFill>
                              <a:latin typeface="Cambria Math" panose="02040503050406030204" pitchFamily="18" charset="0"/>
                            </a:rPr>
                            <m:t>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r>
                            <a:rPr lang="vi-VN" sz="2400" b="0" i="1" smtClean="0">
                              <a:solidFill>
                                <a:schemeClr val="bg1"/>
                              </a:solidFill>
                              <a:latin typeface="Cambria Math" panose="02040503050406030204" pitchFamily="18" charset="0"/>
                            </a:rPr>
                            <m:t>−</m:t>
                          </m:r>
                          <m:r>
                            <a:rPr lang="vi-VN" sz="2400" b="0" i="1" smtClean="0">
                              <a:solidFill>
                                <a:schemeClr val="bg1"/>
                              </a:solidFill>
                              <a:latin typeface="Cambria Math" panose="02040503050406030204" pitchFamily="18" charset="0"/>
                              <a:ea typeface="Cambria Math" panose="02040503050406030204" pitchFamily="18" charset="0"/>
                            </a:rPr>
                            <m:t>∞</m:t>
                          </m:r>
                        </m:lim>
                      </m:limLow>
                      <m:r>
                        <a:rPr lang="vi-VN" sz="2400" i="1">
                          <a:solidFill>
                            <a:schemeClr val="bg1"/>
                          </a:solidFill>
                          <a:latin typeface="Cambria Math" panose="02040503050406030204" pitchFamily="18" charset="0"/>
                        </a:rPr>
                        <m:t>𝑦</m:t>
                      </m:r>
                    </m:oMath>
                  </m:oMathPara>
                </a14:m>
                <a:endParaRPr lang="vi-VN" sz="2400" dirty="0">
                  <a:solidFill>
                    <a:schemeClr val="bg1"/>
                  </a:solidFill>
                </a:endParaRPr>
              </a:p>
            </p:txBody>
          </p:sp>
        </mc:Choice>
        <mc:Fallback xmlns="">
          <p:sp>
            <p:nvSpPr>
              <p:cNvPr id="17" name="TextBox 16">
                <a:extLst>
                  <a:ext uri="{FF2B5EF4-FFF2-40B4-BE49-F238E27FC236}">
                    <a16:creationId xmlns:a16="http://schemas.microsoft.com/office/drawing/2014/main" id="{EA725884-9F03-BC24-49AE-727D24E4B4BE}"/>
                  </a:ext>
                </a:extLst>
              </p:cNvPr>
              <p:cNvSpPr txBox="1">
                <a:spLocks noRot="1" noChangeAspect="1" noMove="1" noResize="1" noEditPoints="1" noAdjustHandles="1" noChangeArrowheads="1" noChangeShapeType="1" noTextEdit="1"/>
              </p:cNvSpPr>
              <p:nvPr/>
            </p:nvSpPr>
            <p:spPr>
              <a:xfrm>
                <a:off x="23003" y="3691668"/>
                <a:ext cx="1325755" cy="573106"/>
              </a:xfrm>
              <a:prstGeom prst="rect">
                <a:avLst/>
              </a:prstGeom>
              <a:blipFill>
                <a:blip r:embed="rId25"/>
                <a:stretch>
                  <a:fillRect b="-106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83C42CDF-0C7D-BDF1-47F5-17359C657517}"/>
                  </a:ext>
                </a:extLst>
              </p:cNvPr>
              <p:cNvSpPr txBox="1"/>
              <p:nvPr/>
            </p:nvSpPr>
            <p:spPr>
              <a:xfrm>
                <a:off x="1106643" y="3471580"/>
                <a:ext cx="2593935" cy="8334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smtClean="0">
                          <a:solidFill>
                            <a:schemeClr val="bg1"/>
                          </a:solidFill>
                          <a:effectLst/>
                          <a:latin typeface="Cambria Math" panose="02040503050406030204" pitchFamily="18" charset="0"/>
                        </a:rPr>
                        <m:t>=</m:t>
                      </m:r>
                      <m:limLow>
                        <m:limLowPr>
                          <m:ctrlPr>
                            <a:rPr lang="vi-VN" sz="2400" i="1">
                              <a:solidFill>
                                <a:schemeClr val="bg1"/>
                              </a:solidFill>
                              <a:latin typeface="Cambria Math" panose="02040503050406030204" pitchFamily="18" charset="0"/>
                            </a:rPr>
                          </m:ctrlPr>
                        </m:limLowPr>
                        <m:e>
                          <m:r>
                            <m:rPr>
                              <m:sty m:val="p"/>
                            </m:rPr>
                            <a:rPr lang="vi-VN" sz="2400">
                              <a:solidFill>
                                <a:schemeClr val="bg1"/>
                              </a:solidFill>
                              <a:latin typeface="Cambria Math" panose="02040503050406030204" pitchFamily="18" charset="0"/>
                            </a:rPr>
                            <m:t>lim</m:t>
                          </m:r>
                        </m:e>
                        <m:lim>
                          <m:r>
                            <a:rPr lang="vi-VN" sz="2400" i="1">
                              <a:solidFill>
                                <a:schemeClr val="bg1"/>
                              </a:solidFill>
                              <a:latin typeface="Cambria Math" panose="02040503050406030204" pitchFamily="18" charset="0"/>
                            </a:rPr>
                            <m:t>𝑥</m:t>
                          </m:r>
                          <m:r>
                            <a:rPr lang="vi-VN" sz="2400">
                              <a:solidFill>
                                <a:schemeClr val="bg1"/>
                              </a:solidFill>
                              <a:latin typeface="Cambria Math" panose="02040503050406030204" pitchFamily="18" charset="0"/>
                            </a:rPr>
                            <m:t>→</m:t>
                          </m:r>
                          <m:r>
                            <a:rPr lang="vi-VN" sz="2400" b="0" i="1" smtClean="0">
                              <a:solidFill>
                                <a:schemeClr val="bg1"/>
                              </a:solidFill>
                              <a:latin typeface="Cambria Math" panose="02040503050406030204" pitchFamily="18" charset="0"/>
                            </a:rPr>
                            <m:t>−</m:t>
                          </m:r>
                          <m:r>
                            <a:rPr lang="vi-VN" sz="2400" b="0" i="1" smtClean="0">
                              <a:solidFill>
                                <a:schemeClr val="bg1"/>
                              </a:solidFill>
                              <a:latin typeface="Cambria Math" panose="02040503050406030204" pitchFamily="18" charset="0"/>
                              <a:ea typeface="Cambria Math" panose="02040503050406030204" pitchFamily="18" charset="0"/>
                            </a:rPr>
                            <m:t>∞</m:t>
                          </m:r>
                        </m:lim>
                      </m:limLow>
                      <m:f>
                        <m:fPr>
                          <m:ctrlPr>
                            <a:rPr lang="vi-VN" sz="2400" i="1" smtClean="0">
                              <a:solidFill>
                                <a:schemeClr val="bg1"/>
                              </a:solidFill>
                              <a:effectLst/>
                              <a:latin typeface="Cambria Math" panose="02040503050406030204" pitchFamily="18" charset="0"/>
                            </a:rPr>
                          </m:ctrlPr>
                        </m:fPr>
                        <m:num>
                          <m:sSup>
                            <m:sSupPr>
                              <m:ctrlPr>
                                <a:rPr lang="vi-VN" sz="2400" i="1">
                                  <a:solidFill>
                                    <a:schemeClr val="bg1"/>
                                  </a:solidFill>
                                  <a:effectLst/>
                                  <a:latin typeface="Cambria Math" panose="020405030504060302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oMath>
                  </m:oMathPara>
                </a14:m>
                <a:endParaRPr lang="vi-VN" sz="2400" dirty="0"/>
              </a:p>
            </p:txBody>
          </p:sp>
        </mc:Choice>
        <mc:Fallback xmlns="">
          <p:sp>
            <p:nvSpPr>
              <p:cNvPr id="22" name="TextBox 21">
                <a:extLst>
                  <a:ext uri="{FF2B5EF4-FFF2-40B4-BE49-F238E27FC236}">
                    <a16:creationId xmlns:a16="http://schemas.microsoft.com/office/drawing/2014/main" id="{83C42CDF-0C7D-BDF1-47F5-17359C657517}"/>
                  </a:ext>
                </a:extLst>
              </p:cNvPr>
              <p:cNvSpPr txBox="1">
                <a:spLocks noRot="1" noChangeAspect="1" noMove="1" noResize="1" noEditPoints="1" noAdjustHandles="1" noChangeArrowheads="1" noChangeShapeType="1" noTextEdit="1"/>
              </p:cNvSpPr>
              <p:nvPr/>
            </p:nvSpPr>
            <p:spPr>
              <a:xfrm>
                <a:off x="1106643" y="3471580"/>
                <a:ext cx="2593935" cy="833498"/>
              </a:xfrm>
              <a:prstGeom prst="rect">
                <a:avLst/>
              </a:prstGeom>
              <a:blipFill>
                <a:blip r:embed="rId2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0AE82555-CB48-D7C1-5B62-D0E60F0F84A3}"/>
                  </a:ext>
                </a:extLst>
              </p:cNvPr>
              <p:cNvSpPr txBox="1"/>
              <p:nvPr/>
            </p:nvSpPr>
            <p:spPr>
              <a:xfrm>
                <a:off x="3675570" y="371267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28" name="TextBox 27">
                <a:extLst>
                  <a:ext uri="{FF2B5EF4-FFF2-40B4-BE49-F238E27FC236}">
                    <a16:creationId xmlns:a16="http://schemas.microsoft.com/office/drawing/2014/main" id="{0AE82555-CB48-D7C1-5B62-D0E60F0F84A3}"/>
                  </a:ext>
                </a:extLst>
              </p:cNvPr>
              <p:cNvSpPr txBox="1">
                <a:spLocks noRot="1" noChangeAspect="1" noMove="1" noResize="1" noEditPoints="1" noAdjustHandles="1" noChangeArrowheads="1" noChangeShapeType="1" noTextEdit="1"/>
              </p:cNvSpPr>
              <p:nvPr/>
            </p:nvSpPr>
            <p:spPr>
              <a:xfrm>
                <a:off x="3675570" y="3712670"/>
                <a:ext cx="658291" cy="461665"/>
              </a:xfrm>
              <a:prstGeom prst="rect">
                <a:avLst/>
              </a:prstGeom>
              <a:blipFill>
                <a:blip r:embed="rId27"/>
                <a:stretch>
                  <a:fillRect r="-4629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9A814FDF-C1B5-0BB4-68D2-982DC8C3A8D0}"/>
                  </a:ext>
                </a:extLst>
              </p:cNvPr>
              <p:cNvSpPr txBox="1"/>
              <p:nvPr/>
            </p:nvSpPr>
            <p:spPr>
              <a:xfrm>
                <a:off x="23003" y="4842439"/>
                <a:ext cx="1325755" cy="57310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limLow>
                        <m:limLowPr>
                          <m:ctrlPr>
                            <a:rPr lang="vi-VN" sz="2400" i="1" smtClean="0">
                              <a:solidFill>
                                <a:schemeClr val="bg1"/>
                              </a:solidFill>
                              <a:latin typeface="Cambria Math" panose="02040503050406030204" pitchFamily="18" charset="0"/>
                            </a:rPr>
                          </m:ctrlPr>
                        </m:limLowPr>
                        <m:e>
                          <m:r>
                            <m:rPr>
                              <m:sty m:val="p"/>
                            </m:rPr>
                            <a:rPr lang="vi-VN" sz="2400">
                              <a:solidFill>
                                <a:schemeClr val="bg1"/>
                              </a:solidFill>
                              <a:latin typeface="Cambria Math" panose="02040503050406030204" pitchFamily="18" charset="0"/>
                            </a:rPr>
                            <m:t>l</m:t>
                          </m:r>
                          <m:r>
                            <m:rPr>
                              <m:sty m:val="p"/>
                            </m:rPr>
                            <a:rPr lang="vi-VN" sz="2400" i="0">
                              <a:solidFill>
                                <a:schemeClr val="bg1"/>
                              </a:solidFill>
                              <a:latin typeface="Cambria Math" panose="02040503050406030204" pitchFamily="18" charset="0"/>
                            </a:rPr>
                            <m:t>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r>
                            <a:rPr lang="vi-VN" sz="2400" b="0" i="1" smtClean="0">
                              <a:solidFill>
                                <a:schemeClr val="bg1"/>
                              </a:solidFill>
                              <a:latin typeface="Cambria Math" panose="02040503050406030204" pitchFamily="18" charset="0"/>
                            </a:rPr>
                            <m:t>+</m:t>
                          </m:r>
                          <m:r>
                            <a:rPr lang="vi-VN" sz="2400" b="0" i="1" smtClean="0">
                              <a:solidFill>
                                <a:schemeClr val="bg1"/>
                              </a:solidFill>
                              <a:latin typeface="Cambria Math" panose="02040503050406030204" pitchFamily="18" charset="0"/>
                              <a:ea typeface="Cambria Math" panose="02040503050406030204" pitchFamily="18" charset="0"/>
                            </a:rPr>
                            <m:t>∞</m:t>
                          </m:r>
                        </m:lim>
                      </m:limLow>
                      <m:r>
                        <a:rPr lang="vi-VN" sz="2400" i="1">
                          <a:solidFill>
                            <a:schemeClr val="bg1"/>
                          </a:solidFill>
                          <a:latin typeface="Cambria Math" panose="02040503050406030204" pitchFamily="18" charset="0"/>
                        </a:rPr>
                        <m:t>𝑦</m:t>
                      </m:r>
                    </m:oMath>
                  </m:oMathPara>
                </a14:m>
                <a:endParaRPr lang="vi-VN" sz="2400" dirty="0">
                  <a:solidFill>
                    <a:schemeClr val="bg1"/>
                  </a:solidFill>
                </a:endParaRPr>
              </a:p>
            </p:txBody>
          </p:sp>
        </mc:Choice>
        <mc:Fallback xmlns="">
          <p:sp>
            <p:nvSpPr>
              <p:cNvPr id="30" name="TextBox 29">
                <a:extLst>
                  <a:ext uri="{FF2B5EF4-FFF2-40B4-BE49-F238E27FC236}">
                    <a16:creationId xmlns:a16="http://schemas.microsoft.com/office/drawing/2014/main" id="{9A814FDF-C1B5-0BB4-68D2-982DC8C3A8D0}"/>
                  </a:ext>
                </a:extLst>
              </p:cNvPr>
              <p:cNvSpPr txBox="1">
                <a:spLocks noRot="1" noChangeAspect="1" noMove="1" noResize="1" noEditPoints="1" noAdjustHandles="1" noChangeArrowheads="1" noChangeShapeType="1" noTextEdit="1"/>
              </p:cNvSpPr>
              <p:nvPr/>
            </p:nvSpPr>
            <p:spPr>
              <a:xfrm>
                <a:off x="23003" y="4842439"/>
                <a:ext cx="1325755" cy="573106"/>
              </a:xfrm>
              <a:prstGeom prst="rect">
                <a:avLst/>
              </a:prstGeom>
              <a:blipFill>
                <a:blip r:embed="rId28"/>
                <a:stretch>
                  <a:fillRect b="-5319"/>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18688A68-29EE-7081-04E2-1F6DB26F15ED}"/>
                  </a:ext>
                </a:extLst>
              </p:cNvPr>
              <p:cNvSpPr txBox="1"/>
              <p:nvPr/>
            </p:nvSpPr>
            <p:spPr>
              <a:xfrm>
                <a:off x="1106643" y="4622351"/>
                <a:ext cx="2593935" cy="8334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smtClean="0">
                          <a:solidFill>
                            <a:schemeClr val="bg1"/>
                          </a:solidFill>
                          <a:effectLst/>
                          <a:latin typeface="Cambria Math" panose="02040503050406030204" pitchFamily="18" charset="0"/>
                        </a:rPr>
                        <m:t>=</m:t>
                      </m:r>
                      <m:limLow>
                        <m:limLowPr>
                          <m:ctrlPr>
                            <a:rPr lang="vi-VN" sz="2400" i="1">
                              <a:solidFill>
                                <a:schemeClr val="bg1"/>
                              </a:solidFill>
                              <a:latin typeface="Cambria Math" panose="02040503050406030204" pitchFamily="18" charset="0"/>
                            </a:rPr>
                          </m:ctrlPr>
                        </m:limLowPr>
                        <m:e>
                          <m:r>
                            <m:rPr>
                              <m:sty m:val="p"/>
                            </m:rPr>
                            <a:rPr lang="vi-VN" sz="2400">
                              <a:solidFill>
                                <a:schemeClr val="bg1"/>
                              </a:solidFill>
                              <a:latin typeface="Cambria Math" panose="02040503050406030204" pitchFamily="18" charset="0"/>
                            </a:rPr>
                            <m:t>lim</m:t>
                          </m:r>
                        </m:e>
                        <m:lim>
                          <m:r>
                            <a:rPr lang="vi-VN" sz="2400" i="1">
                              <a:solidFill>
                                <a:schemeClr val="bg1"/>
                              </a:solidFill>
                              <a:latin typeface="Cambria Math" panose="02040503050406030204" pitchFamily="18" charset="0"/>
                            </a:rPr>
                            <m:t>𝑥</m:t>
                          </m:r>
                          <m:r>
                            <a:rPr lang="vi-VN" sz="2400">
                              <a:solidFill>
                                <a:schemeClr val="bg1"/>
                              </a:solidFill>
                              <a:latin typeface="Cambria Math" panose="02040503050406030204" pitchFamily="18" charset="0"/>
                            </a:rPr>
                            <m:t>→</m:t>
                          </m:r>
                          <m:r>
                            <a:rPr lang="vi-VN" sz="2400" b="0" i="1" smtClean="0">
                              <a:solidFill>
                                <a:schemeClr val="bg1"/>
                              </a:solidFill>
                              <a:latin typeface="Cambria Math" panose="02040503050406030204" pitchFamily="18" charset="0"/>
                            </a:rPr>
                            <m:t>+</m:t>
                          </m:r>
                          <m:r>
                            <a:rPr lang="vi-VN" sz="2400" b="0" i="1" smtClean="0">
                              <a:solidFill>
                                <a:schemeClr val="bg1"/>
                              </a:solidFill>
                              <a:latin typeface="Cambria Math" panose="02040503050406030204" pitchFamily="18" charset="0"/>
                              <a:ea typeface="Cambria Math" panose="02040503050406030204" pitchFamily="18" charset="0"/>
                            </a:rPr>
                            <m:t>∞</m:t>
                          </m:r>
                        </m:lim>
                      </m:limLow>
                      <m:f>
                        <m:fPr>
                          <m:ctrlPr>
                            <a:rPr lang="vi-VN" sz="2400" i="1" smtClean="0">
                              <a:solidFill>
                                <a:schemeClr val="bg1"/>
                              </a:solidFill>
                              <a:effectLst/>
                              <a:latin typeface="Cambria Math" panose="02040503050406030204" pitchFamily="18" charset="0"/>
                            </a:rPr>
                          </m:ctrlPr>
                        </m:fPr>
                        <m:num>
                          <m:sSup>
                            <m:sSupPr>
                              <m:ctrlPr>
                                <a:rPr lang="vi-VN" sz="2400" i="1">
                                  <a:solidFill>
                                    <a:schemeClr val="bg1"/>
                                  </a:solidFill>
                                  <a:effectLst/>
                                  <a:latin typeface="Cambria Math" panose="020405030504060302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oMath>
                  </m:oMathPara>
                </a14:m>
                <a:endParaRPr lang="vi-VN" sz="2400" dirty="0"/>
              </a:p>
            </p:txBody>
          </p:sp>
        </mc:Choice>
        <mc:Fallback xmlns="">
          <p:sp>
            <p:nvSpPr>
              <p:cNvPr id="31" name="TextBox 30">
                <a:extLst>
                  <a:ext uri="{FF2B5EF4-FFF2-40B4-BE49-F238E27FC236}">
                    <a16:creationId xmlns:a16="http://schemas.microsoft.com/office/drawing/2014/main" id="{18688A68-29EE-7081-04E2-1F6DB26F15ED}"/>
                  </a:ext>
                </a:extLst>
              </p:cNvPr>
              <p:cNvSpPr txBox="1">
                <a:spLocks noRot="1" noChangeAspect="1" noMove="1" noResize="1" noEditPoints="1" noAdjustHandles="1" noChangeArrowheads="1" noChangeShapeType="1" noTextEdit="1"/>
              </p:cNvSpPr>
              <p:nvPr/>
            </p:nvSpPr>
            <p:spPr>
              <a:xfrm>
                <a:off x="1106643" y="4622351"/>
                <a:ext cx="2593935" cy="833498"/>
              </a:xfrm>
              <a:prstGeom prst="rect">
                <a:avLst/>
              </a:prstGeom>
              <a:blipFill>
                <a:blip r:embed="rId2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3FA4CA42-3199-3EBA-83C9-3976E44B5A99}"/>
                  </a:ext>
                </a:extLst>
              </p:cNvPr>
              <p:cNvSpPr txBox="1"/>
              <p:nvPr/>
            </p:nvSpPr>
            <p:spPr>
              <a:xfrm>
                <a:off x="3675570" y="486344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32" name="TextBox 31">
                <a:extLst>
                  <a:ext uri="{FF2B5EF4-FFF2-40B4-BE49-F238E27FC236}">
                    <a16:creationId xmlns:a16="http://schemas.microsoft.com/office/drawing/2014/main" id="{3FA4CA42-3199-3EBA-83C9-3976E44B5A99}"/>
                  </a:ext>
                </a:extLst>
              </p:cNvPr>
              <p:cNvSpPr txBox="1">
                <a:spLocks noRot="1" noChangeAspect="1" noMove="1" noResize="1" noEditPoints="1" noAdjustHandles="1" noChangeArrowheads="1" noChangeShapeType="1" noTextEdit="1"/>
              </p:cNvSpPr>
              <p:nvPr/>
            </p:nvSpPr>
            <p:spPr>
              <a:xfrm>
                <a:off x="3675570" y="4863441"/>
                <a:ext cx="658291" cy="461665"/>
              </a:xfrm>
              <a:prstGeom prst="rect">
                <a:avLst/>
              </a:prstGeom>
              <a:blipFill>
                <a:blip r:embed="rId30"/>
                <a:stretch>
                  <a:fillRect r="-46296"/>
                </a:stretch>
              </a:blipFill>
            </p:spPr>
            <p:txBody>
              <a:bodyPr/>
              <a:lstStyle/>
              <a:p>
                <a:r>
                  <a:rPr lang="vi-VN">
                    <a:noFill/>
                  </a:rPr>
                  <a:t> </a:t>
                </a:r>
              </a:p>
            </p:txBody>
          </p:sp>
        </mc:Fallback>
      </mc:AlternateContent>
      <p:sp>
        <p:nvSpPr>
          <p:cNvPr id="3" name="TextBox 2">
            <a:extLst>
              <a:ext uri="{FF2B5EF4-FFF2-40B4-BE49-F238E27FC236}">
                <a16:creationId xmlns:a16="http://schemas.microsoft.com/office/drawing/2014/main" id="{0068081F-A809-63FD-1B2C-699F9121E139}"/>
              </a:ext>
            </a:extLst>
          </p:cNvPr>
          <p:cNvSpPr txBox="1"/>
          <p:nvPr/>
        </p:nvSpPr>
        <p:spPr>
          <a:xfrm>
            <a:off x="166333" y="2977040"/>
            <a:ext cx="2578477"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Tiệm cận</a:t>
            </a:r>
          </a:p>
        </p:txBody>
      </p:sp>
      <p:sp>
        <p:nvSpPr>
          <p:cNvPr id="13" name="TextBox 2">
            <a:extLst>
              <a:ext uri="{FF2B5EF4-FFF2-40B4-BE49-F238E27FC236}">
                <a16:creationId xmlns:a16="http://schemas.microsoft.com/office/drawing/2014/main" id="{41D19D50-616D-1F82-C922-D083097E7C1C}"/>
              </a:ext>
            </a:extLst>
          </p:cNvPr>
          <p:cNvSpPr txBox="1"/>
          <p:nvPr/>
        </p:nvSpPr>
        <p:spPr>
          <a:xfrm>
            <a:off x="7323154" y="4710862"/>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2870190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2" grpId="0"/>
      <p:bldP spid="28" grpId="0"/>
      <p:bldP spid="30" grpId="0"/>
      <p:bldP spid="31" grpId="0"/>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4</a:t>
            </a:r>
            <a:endParaRPr lang="en-US" sz="2000" dirty="0">
              <a:solidFill>
                <a:srgbClr val="0000FF"/>
              </a:solidFill>
            </a:endParaRPr>
          </a:p>
        </p:txBody>
      </p:sp>
      <p:sp>
        <p:nvSpPr>
          <p:cNvPr id="26" name="TextBox 25">
            <a:extLst>
              <a:ext uri="{FF2B5EF4-FFF2-40B4-BE49-F238E27FC236}">
                <a16:creationId xmlns:a16="http://schemas.microsoft.com/office/drawing/2014/main" id="{6155F20E-666A-00DF-9AC3-5138FBDDD604}"/>
              </a:ext>
            </a:extLst>
          </p:cNvPr>
          <p:cNvSpPr txBox="1"/>
          <p:nvPr/>
        </p:nvSpPr>
        <p:spPr>
          <a:xfrm>
            <a:off x="2985938" y="182572"/>
            <a:ext cx="6099036" cy="523220"/>
          </a:xfrm>
          <a:prstGeom prst="rect">
            <a:avLst/>
          </a:prstGeom>
          <a:noFill/>
          <a:ln>
            <a:noFill/>
          </a:ln>
        </p:spPr>
        <p:txBody>
          <a:bodyPr wrap="square" rtlCol="0">
            <a:spAutoFit/>
          </a:bodyPr>
          <a:lstStyle/>
          <a:p>
            <a:r>
              <a:rPr lang="en-US" sz="2800" b="1" dirty="0">
                <a:solidFill>
                  <a:srgbClr val="FFFF00"/>
                </a:solidFill>
              </a:rPr>
              <a:t>KHẢO SÁT VÀ VẼ ĐỒ THỊ CỦA HÀM SỐ</a:t>
            </a:r>
            <a:endParaRPr lang="en-AU" sz="2800" b="1" dirty="0">
              <a:solidFill>
                <a:srgbClr val="FFFF00"/>
              </a:solidFill>
            </a:endParaRPr>
          </a:p>
        </p:txBody>
      </p:sp>
      <p:sp>
        <p:nvSpPr>
          <p:cNvPr id="15" name="Rectangle: Rounded Corners 14">
            <a:extLst>
              <a:ext uri="{FF2B5EF4-FFF2-40B4-BE49-F238E27FC236}">
                <a16:creationId xmlns:a16="http://schemas.microsoft.com/office/drawing/2014/main" id="{4292DC11-A926-4C56-AC94-CD30D3D8D090}"/>
              </a:ext>
            </a:extLst>
          </p:cNvPr>
          <p:cNvSpPr/>
          <p:nvPr/>
        </p:nvSpPr>
        <p:spPr>
          <a:xfrm>
            <a:off x="184674" y="1641351"/>
            <a:ext cx="7411081" cy="855993"/>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A3D1CD90-5B48-C7E5-5233-E38D5E19CFA2}"/>
              </a:ext>
            </a:extLst>
          </p:cNvPr>
          <p:cNvSpPr txBox="1"/>
          <p:nvPr/>
        </p:nvSpPr>
        <p:spPr>
          <a:xfrm>
            <a:off x="138804" y="2471603"/>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p:sp>
        <p:nvSpPr>
          <p:cNvPr id="10" name="TextBox 9">
            <a:extLst>
              <a:ext uri="{FF2B5EF4-FFF2-40B4-BE49-F238E27FC236}">
                <a16:creationId xmlns:a16="http://schemas.microsoft.com/office/drawing/2014/main" id="{66B441EC-E639-01FC-96DC-8CEB92C15E05}"/>
              </a:ext>
            </a:extLst>
          </p:cNvPr>
          <p:cNvSpPr txBox="1"/>
          <p:nvPr/>
        </p:nvSpPr>
        <p:spPr>
          <a:xfrm>
            <a:off x="-2364" y="979806"/>
            <a:ext cx="2773483"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b) Hàm số phân thức</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CC62C18-9B40-4397-518D-D66E3C13B40B}"/>
                  </a:ext>
                </a:extLst>
              </p:cNvPr>
              <p:cNvSpPr txBox="1"/>
              <p:nvPr/>
            </p:nvSpPr>
            <p:spPr>
              <a:xfrm>
                <a:off x="1707321" y="677959"/>
                <a:ext cx="6094378" cy="1064587"/>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b="0" i="1"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1"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m:t>
                          </m:r>
                          <m:sSup>
                            <m:sSup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𝑏𝑥</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𝑐</m:t>
                          </m:r>
                        </m:num>
                        <m:den>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𝑝𝑥</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𝑞</m:t>
                          </m:r>
                        </m:den>
                      </m:f>
                      <m:r>
                        <a:rPr lang="vi-VN" sz="2400" b="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𝑝</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i="0"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kern="100" dirty="0">
                  <a:solidFill>
                    <a:srgbClr val="FFFF00"/>
                  </a:solidFill>
                  <a:effectLst/>
                  <a:latin typeface="+mj-lt"/>
                  <a:ea typeface="Arial" panose="020B0604020202020204" pitchFamily="34"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0CC62C18-9B40-4397-518D-D66E3C13B40B}"/>
                  </a:ext>
                </a:extLst>
              </p:cNvPr>
              <p:cNvSpPr txBox="1">
                <a:spLocks noRot="1" noChangeAspect="1" noMove="1" noResize="1" noEditPoints="1" noAdjustHandles="1" noChangeArrowheads="1" noChangeShapeType="1" noTextEdit="1"/>
              </p:cNvSpPr>
              <p:nvPr/>
            </p:nvSpPr>
            <p:spPr>
              <a:xfrm>
                <a:off x="1707321" y="677959"/>
                <a:ext cx="6094378" cy="1064587"/>
              </a:xfrm>
              <a:prstGeom prst="rect">
                <a:avLst/>
              </a:prstGeom>
              <a:blipFill>
                <a:blip r:embed="rId3"/>
                <a:stretch>
                  <a:fillRect/>
                </a:stretch>
              </a:blipFill>
            </p:spPr>
            <p:txBody>
              <a:bodyPr/>
              <a:lstStyle/>
              <a:p>
                <a:r>
                  <a:rPr lang="vi-VN">
                    <a:noFill/>
                  </a:rPr>
                  <a:t> </a:t>
                </a:r>
              </a:p>
            </p:txBody>
          </p:sp>
        </mc:Fallback>
      </mc:AlternateContent>
      <p:sp>
        <p:nvSpPr>
          <p:cNvPr id="12" name="TextBox 11">
            <a:extLst>
              <a:ext uri="{FF2B5EF4-FFF2-40B4-BE49-F238E27FC236}">
                <a16:creationId xmlns:a16="http://schemas.microsoft.com/office/drawing/2014/main" id="{0DCF0334-00D8-3561-FCC4-E0712423E8CD}"/>
              </a:ext>
            </a:extLst>
          </p:cNvPr>
          <p:cNvSpPr txBox="1"/>
          <p:nvPr/>
        </p:nvSpPr>
        <p:spPr>
          <a:xfrm>
            <a:off x="6763341" y="983334"/>
            <a:ext cx="6094378"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đa thức tử không chia hết cho đa thức mẫu)</a:t>
            </a:r>
          </a:p>
        </p:txBody>
      </p:sp>
      <p:sp>
        <p:nvSpPr>
          <p:cNvPr id="18" name="TextBox 17">
            <a:extLst>
              <a:ext uri="{FF2B5EF4-FFF2-40B4-BE49-F238E27FC236}">
                <a16:creationId xmlns:a16="http://schemas.microsoft.com/office/drawing/2014/main" id="{445EFE2E-18A4-7209-532E-2B010B26B61B}"/>
              </a:ext>
            </a:extLst>
          </p:cNvPr>
          <p:cNvSpPr txBox="1"/>
          <p:nvPr/>
        </p:nvSpPr>
        <p:spPr>
          <a:xfrm>
            <a:off x="184674" y="1850995"/>
            <a:ext cx="6473536" cy="461665"/>
          </a:xfrm>
          <a:prstGeom prst="rect">
            <a:avLst/>
          </a:prstGeom>
          <a:noFill/>
        </p:spPr>
        <p:txBody>
          <a:bodyPr wrap="square">
            <a:spAutoFit/>
          </a:bodyPr>
          <a:lstStyle/>
          <a:p>
            <a:r>
              <a:rPr lang="vi-VN" sz="2400" b="1" dirty="0">
                <a:solidFill>
                  <a:srgbClr val="00B050"/>
                </a:solidFill>
                <a:effectLst/>
                <a:latin typeface="+mj-lt"/>
                <a:ea typeface="Arial" panose="020B0604020202020204" pitchFamily="34" charset="0"/>
                <a:cs typeface="Times New Roman" panose="02020603050405020304" pitchFamily="18" charset="0"/>
              </a:rPr>
              <a:t>Ví dụ 4.</a:t>
            </a:r>
            <a:r>
              <a:rPr lang="vi-VN" sz="2400" dirty="0">
                <a:solidFill>
                  <a:srgbClr val="00B050"/>
                </a:solidFill>
                <a:effectLst/>
                <a:latin typeface="+mj-lt"/>
                <a:ea typeface="Arial" panose="020B0604020202020204" pitchFamily="34" charset="0"/>
                <a:cs typeface="Times New Roman" panose="02020603050405020304" pitchFamily="18" charset="0"/>
              </a:rPr>
              <a:t> </a:t>
            </a:r>
            <a:r>
              <a:rPr lang="vi-VN" sz="2400" dirty="0">
                <a:solidFill>
                  <a:schemeClr val="bg1"/>
                </a:solidFill>
                <a:effectLst/>
                <a:latin typeface="+mj-lt"/>
                <a:ea typeface="Arial" panose="020B0604020202020204" pitchFamily="34" charset="0"/>
                <a:cs typeface="Times New Roman" panose="02020603050405020304" pitchFamily="18" charset="0"/>
              </a:rPr>
              <a:t>Khảo sát và vẽ đồ thị của hàm số</a:t>
            </a:r>
            <a:endParaRPr lang="vi-VN" sz="2400" dirty="0">
              <a:solidFill>
                <a:schemeClr val="bg1"/>
              </a:solidFill>
              <a:latin typeface="+mj-lt"/>
            </a:endParaRP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95208D7B-32F0-D6C0-7B9B-3973527D6653}"/>
                  </a:ext>
                </a:extLst>
              </p:cNvPr>
              <p:cNvSpPr txBox="1"/>
              <p:nvPr/>
            </p:nvSpPr>
            <p:spPr>
              <a:xfrm>
                <a:off x="5222848" y="1599032"/>
                <a:ext cx="2530186" cy="84292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a:solidFill>
                                <a:schemeClr val="bg1"/>
                              </a:solidFill>
                              <a:effectLst/>
                              <a:latin typeface="Cambria Math" panose="02040503050406030204" pitchFamily="18" charset="0"/>
                            </a:rPr>
                          </m:ctrlPr>
                        </m:fPr>
                        <m:num>
                          <m:sSup>
                            <m:sSupPr>
                              <m:ctrlPr>
                                <a:rPr lang="vi-VN" sz="2400" i="1">
                                  <a:solidFill>
                                    <a:schemeClr val="bg1"/>
                                  </a:solidFill>
                                  <a:effectLst/>
                                  <a:latin typeface="Cambria Math" panose="020405030504060302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oMath>
                  </m:oMathPara>
                </a14:m>
                <a:endParaRPr lang="vi-VN" sz="2400" dirty="0">
                  <a:solidFill>
                    <a:schemeClr val="bg1"/>
                  </a:solidFill>
                  <a:latin typeface="+mj-lt"/>
                </a:endParaRPr>
              </a:p>
            </p:txBody>
          </p:sp>
        </mc:Choice>
        <mc:Fallback xmlns="">
          <p:sp>
            <p:nvSpPr>
              <p:cNvPr id="19" name="TextBox 18">
                <a:extLst>
                  <a:ext uri="{FF2B5EF4-FFF2-40B4-BE49-F238E27FC236}">
                    <a16:creationId xmlns:a16="http://schemas.microsoft.com/office/drawing/2014/main" id="{95208D7B-32F0-D6C0-7B9B-3973527D6653}"/>
                  </a:ext>
                </a:extLst>
              </p:cNvPr>
              <p:cNvSpPr txBox="1">
                <a:spLocks noRot="1" noChangeAspect="1" noMove="1" noResize="1" noEditPoints="1" noAdjustHandles="1" noChangeArrowheads="1" noChangeShapeType="1" noTextEdit="1"/>
              </p:cNvSpPr>
              <p:nvPr/>
            </p:nvSpPr>
            <p:spPr>
              <a:xfrm>
                <a:off x="5222848" y="1599032"/>
                <a:ext cx="2530186" cy="842923"/>
              </a:xfrm>
              <a:prstGeom prst="rect">
                <a:avLst/>
              </a:prstGeom>
              <a:blipFill>
                <a:blip r:embed="rId4"/>
                <a:stretch>
                  <a:fillRect/>
                </a:stretch>
              </a:blipFill>
            </p:spPr>
            <p:txBody>
              <a:bodyPr/>
              <a:lstStyle/>
              <a:p>
                <a:r>
                  <a:rPr lang="vi-VN">
                    <a:noFill/>
                  </a:rPr>
                  <a:t> </a:t>
                </a:r>
              </a:p>
            </p:txBody>
          </p:sp>
        </mc:Fallback>
      </mc:AlternateContent>
      <p:cxnSp>
        <p:nvCxnSpPr>
          <p:cNvPr id="67" name="Straight Connector 66">
            <a:extLst>
              <a:ext uri="{FF2B5EF4-FFF2-40B4-BE49-F238E27FC236}">
                <a16:creationId xmlns:a16="http://schemas.microsoft.com/office/drawing/2014/main" id="{457A8E3F-22F9-D720-65CB-5713ADF583AA}"/>
              </a:ext>
            </a:extLst>
          </p:cNvPr>
          <p:cNvCxnSpPr>
            <a:cxnSpLocks/>
          </p:cNvCxnSpPr>
          <p:nvPr/>
        </p:nvCxnSpPr>
        <p:spPr>
          <a:xfrm>
            <a:off x="5849234" y="3463029"/>
            <a:ext cx="617766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EDF45F1C-D4AD-DC59-05DC-974FD3B212E0}"/>
              </a:ext>
            </a:extLst>
          </p:cNvPr>
          <p:cNvCxnSpPr>
            <a:cxnSpLocks/>
          </p:cNvCxnSpPr>
          <p:nvPr/>
        </p:nvCxnSpPr>
        <p:spPr>
          <a:xfrm flipV="1">
            <a:off x="5849234" y="3861513"/>
            <a:ext cx="6177666" cy="1656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BCF3728A-2B72-AEF9-B973-ACA257C104B2}"/>
              </a:ext>
            </a:extLst>
          </p:cNvPr>
          <p:cNvCxnSpPr>
            <a:cxnSpLocks/>
          </p:cNvCxnSpPr>
          <p:nvPr/>
        </p:nvCxnSpPr>
        <p:spPr>
          <a:xfrm>
            <a:off x="6256025" y="3078786"/>
            <a:ext cx="0" cy="213035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9629B70D-37D4-AFF6-FF46-4DCBDD576A8B}"/>
                  </a:ext>
                </a:extLst>
              </p:cNvPr>
              <p:cNvSpPr txBox="1"/>
              <p:nvPr/>
            </p:nvSpPr>
            <p:spPr>
              <a:xfrm>
                <a:off x="5680394" y="3416408"/>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oMath>
                  </m:oMathPara>
                </a14:m>
                <a:endParaRPr lang="vi-VN" sz="2400" dirty="0"/>
              </a:p>
            </p:txBody>
          </p:sp>
        </mc:Choice>
        <mc:Fallback xmlns="">
          <p:sp>
            <p:nvSpPr>
              <p:cNvPr id="70" name="TextBox 69">
                <a:extLst>
                  <a:ext uri="{FF2B5EF4-FFF2-40B4-BE49-F238E27FC236}">
                    <a16:creationId xmlns:a16="http://schemas.microsoft.com/office/drawing/2014/main" id="{9629B70D-37D4-AFF6-FF46-4DCBDD576A8B}"/>
                  </a:ext>
                </a:extLst>
              </p:cNvPr>
              <p:cNvSpPr txBox="1">
                <a:spLocks noRot="1" noChangeAspect="1" noMove="1" noResize="1" noEditPoints="1" noAdjustHandles="1" noChangeArrowheads="1" noChangeShapeType="1" noTextEdit="1"/>
              </p:cNvSpPr>
              <p:nvPr/>
            </p:nvSpPr>
            <p:spPr>
              <a:xfrm>
                <a:off x="5680394" y="3416408"/>
                <a:ext cx="736534" cy="461665"/>
              </a:xfrm>
              <a:prstGeom prst="rect">
                <a:avLst/>
              </a:prstGeom>
              <a:blipFill>
                <a:blip r:embed="rId5"/>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2FD0C4ED-68C9-41C0-BBCE-197828D54C98}"/>
                  </a:ext>
                </a:extLst>
              </p:cNvPr>
              <p:cNvSpPr txBox="1"/>
              <p:nvPr/>
            </p:nvSpPr>
            <p:spPr>
              <a:xfrm>
                <a:off x="5846371" y="2954742"/>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71" name="TextBox 70">
                <a:extLst>
                  <a:ext uri="{FF2B5EF4-FFF2-40B4-BE49-F238E27FC236}">
                    <a16:creationId xmlns:a16="http://schemas.microsoft.com/office/drawing/2014/main" id="{2FD0C4ED-68C9-41C0-BBCE-197828D54C98}"/>
                  </a:ext>
                </a:extLst>
              </p:cNvPr>
              <p:cNvSpPr txBox="1">
                <a:spLocks noRot="1" noChangeAspect="1" noMove="1" noResize="1" noEditPoints="1" noAdjustHandles="1" noChangeArrowheads="1" noChangeShapeType="1" noTextEdit="1"/>
              </p:cNvSpPr>
              <p:nvPr/>
            </p:nvSpPr>
            <p:spPr>
              <a:xfrm>
                <a:off x="5846371" y="2954742"/>
                <a:ext cx="362440" cy="461665"/>
              </a:xfrm>
              <a:prstGeom prst="rect">
                <a:avLst/>
              </a:prstGeom>
              <a:blipFill>
                <a:blip r:embed="rId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DA3279B0-34D4-8D48-6CE3-129D600CE0FD}"/>
                  </a:ext>
                </a:extLst>
              </p:cNvPr>
              <p:cNvSpPr txBox="1"/>
              <p:nvPr/>
            </p:nvSpPr>
            <p:spPr>
              <a:xfrm>
                <a:off x="5689643" y="4237670"/>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m:oMathPara>
                </a14:m>
                <a:endParaRPr lang="vi-VN" sz="2400" dirty="0"/>
              </a:p>
            </p:txBody>
          </p:sp>
        </mc:Choice>
        <mc:Fallback xmlns="">
          <p:sp>
            <p:nvSpPr>
              <p:cNvPr id="72" name="TextBox 71">
                <a:extLst>
                  <a:ext uri="{FF2B5EF4-FFF2-40B4-BE49-F238E27FC236}">
                    <a16:creationId xmlns:a16="http://schemas.microsoft.com/office/drawing/2014/main" id="{DA3279B0-34D4-8D48-6CE3-129D600CE0FD}"/>
                  </a:ext>
                </a:extLst>
              </p:cNvPr>
              <p:cNvSpPr txBox="1">
                <a:spLocks noRot="1" noChangeAspect="1" noMove="1" noResize="1" noEditPoints="1" noAdjustHandles="1" noChangeArrowheads="1" noChangeShapeType="1" noTextEdit="1"/>
              </p:cNvSpPr>
              <p:nvPr/>
            </p:nvSpPr>
            <p:spPr>
              <a:xfrm>
                <a:off x="5689643" y="4237670"/>
                <a:ext cx="736534" cy="461665"/>
              </a:xfrm>
              <a:prstGeom prst="rect">
                <a:avLst/>
              </a:prstGeom>
              <a:blipFill>
                <a:blip r:embed="rId7"/>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8B3AF78D-8126-D275-D0BF-7C32EC55F890}"/>
                  </a:ext>
                </a:extLst>
              </p:cNvPr>
              <p:cNvSpPr txBox="1"/>
              <p:nvPr/>
            </p:nvSpPr>
            <p:spPr>
              <a:xfrm>
                <a:off x="6223791" y="293326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73" name="TextBox 72">
                <a:extLst>
                  <a:ext uri="{FF2B5EF4-FFF2-40B4-BE49-F238E27FC236}">
                    <a16:creationId xmlns:a16="http://schemas.microsoft.com/office/drawing/2014/main" id="{8B3AF78D-8126-D275-D0BF-7C32EC55F890}"/>
                  </a:ext>
                </a:extLst>
              </p:cNvPr>
              <p:cNvSpPr txBox="1">
                <a:spLocks noRot="1" noChangeAspect="1" noMove="1" noResize="1" noEditPoints="1" noAdjustHandles="1" noChangeArrowheads="1" noChangeShapeType="1" noTextEdit="1"/>
              </p:cNvSpPr>
              <p:nvPr/>
            </p:nvSpPr>
            <p:spPr>
              <a:xfrm>
                <a:off x="6223791" y="2933268"/>
                <a:ext cx="658291" cy="461665"/>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360B3BCB-1ACD-D571-32DD-7E1DF96CC2F7}"/>
                  </a:ext>
                </a:extLst>
              </p:cNvPr>
              <p:cNvSpPr txBox="1"/>
              <p:nvPr/>
            </p:nvSpPr>
            <p:spPr>
              <a:xfrm>
                <a:off x="11367376" y="293326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74" name="TextBox 73">
                <a:extLst>
                  <a:ext uri="{FF2B5EF4-FFF2-40B4-BE49-F238E27FC236}">
                    <a16:creationId xmlns:a16="http://schemas.microsoft.com/office/drawing/2014/main" id="{360B3BCB-1ACD-D571-32DD-7E1DF96CC2F7}"/>
                  </a:ext>
                </a:extLst>
              </p:cNvPr>
              <p:cNvSpPr txBox="1">
                <a:spLocks noRot="1" noChangeAspect="1" noMove="1" noResize="1" noEditPoints="1" noAdjustHandles="1" noChangeArrowheads="1" noChangeShapeType="1" noTextEdit="1"/>
              </p:cNvSpPr>
              <p:nvPr/>
            </p:nvSpPr>
            <p:spPr>
              <a:xfrm>
                <a:off x="11367376" y="2933268"/>
                <a:ext cx="658291" cy="461665"/>
              </a:xfrm>
              <a:prstGeom prst="rect">
                <a:avLst/>
              </a:prstGeom>
              <a:blipFill>
                <a:blip r:embed="rId9"/>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D2BA1619-A775-3A44-7A5F-0B5846B1AEE0}"/>
                  </a:ext>
                </a:extLst>
              </p:cNvPr>
              <p:cNvSpPr txBox="1"/>
              <p:nvPr/>
            </p:nvSpPr>
            <p:spPr>
              <a:xfrm>
                <a:off x="7298776" y="295802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p>
            </p:txBody>
          </p:sp>
        </mc:Choice>
        <mc:Fallback xmlns="">
          <p:sp>
            <p:nvSpPr>
              <p:cNvPr id="75" name="TextBox 74">
                <a:extLst>
                  <a:ext uri="{FF2B5EF4-FFF2-40B4-BE49-F238E27FC236}">
                    <a16:creationId xmlns:a16="http://schemas.microsoft.com/office/drawing/2014/main" id="{D2BA1619-A775-3A44-7A5F-0B5846B1AEE0}"/>
                  </a:ext>
                </a:extLst>
              </p:cNvPr>
              <p:cNvSpPr txBox="1">
                <a:spLocks noRot="1" noChangeAspect="1" noMove="1" noResize="1" noEditPoints="1" noAdjustHandles="1" noChangeArrowheads="1" noChangeShapeType="1" noTextEdit="1"/>
              </p:cNvSpPr>
              <p:nvPr/>
            </p:nvSpPr>
            <p:spPr>
              <a:xfrm>
                <a:off x="7298776" y="2958020"/>
                <a:ext cx="658291" cy="461665"/>
              </a:xfrm>
              <a:prstGeom prst="rect">
                <a:avLst/>
              </a:prstGeom>
              <a:blipFill>
                <a:blip r:embed="rId1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B010C7F7-1BD4-3EBB-510A-D86792EC4994}"/>
                  </a:ext>
                </a:extLst>
              </p:cNvPr>
              <p:cNvSpPr txBox="1"/>
              <p:nvPr/>
            </p:nvSpPr>
            <p:spPr>
              <a:xfrm>
                <a:off x="8700056" y="298891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2</m:t>
                      </m:r>
                    </m:oMath>
                  </m:oMathPara>
                </a14:m>
                <a:endParaRPr lang="vi-VN" sz="2400" dirty="0"/>
              </a:p>
            </p:txBody>
          </p:sp>
        </mc:Choice>
        <mc:Fallback xmlns="">
          <p:sp>
            <p:nvSpPr>
              <p:cNvPr id="76" name="TextBox 75">
                <a:extLst>
                  <a:ext uri="{FF2B5EF4-FFF2-40B4-BE49-F238E27FC236}">
                    <a16:creationId xmlns:a16="http://schemas.microsoft.com/office/drawing/2014/main" id="{B010C7F7-1BD4-3EBB-510A-D86792EC4994}"/>
                  </a:ext>
                </a:extLst>
              </p:cNvPr>
              <p:cNvSpPr txBox="1">
                <a:spLocks noRot="1" noChangeAspect="1" noMove="1" noResize="1" noEditPoints="1" noAdjustHandles="1" noChangeArrowheads="1" noChangeShapeType="1" noTextEdit="1"/>
              </p:cNvSpPr>
              <p:nvPr/>
            </p:nvSpPr>
            <p:spPr>
              <a:xfrm>
                <a:off x="8700056" y="2988913"/>
                <a:ext cx="658291" cy="461665"/>
              </a:xfrm>
              <a:prstGeom prst="rect">
                <a:avLst/>
              </a:prstGeom>
              <a:blipFill>
                <a:blip r:embed="rId1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C27622E1-478D-93FB-C3C7-86590C2CB969}"/>
                  </a:ext>
                </a:extLst>
              </p:cNvPr>
              <p:cNvSpPr txBox="1"/>
              <p:nvPr/>
            </p:nvSpPr>
            <p:spPr>
              <a:xfrm>
                <a:off x="7312231" y="346302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77" name="TextBox 76">
                <a:extLst>
                  <a:ext uri="{FF2B5EF4-FFF2-40B4-BE49-F238E27FC236}">
                    <a16:creationId xmlns:a16="http://schemas.microsoft.com/office/drawing/2014/main" id="{C27622E1-478D-93FB-C3C7-86590C2CB969}"/>
                  </a:ext>
                </a:extLst>
              </p:cNvPr>
              <p:cNvSpPr txBox="1">
                <a:spLocks noRot="1" noChangeAspect="1" noMove="1" noResize="1" noEditPoints="1" noAdjustHandles="1" noChangeArrowheads="1" noChangeShapeType="1" noTextEdit="1"/>
              </p:cNvSpPr>
              <p:nvPr/>
            </p:nvSpPr>
            <p:spPr>
              <a:xfrm>
                <a:off x="7312231" y="3463029"/>
                <a:ext cx="658291" cy="461665"/>
              </a:xfrm>
              <a:prstGeom prst="rect">
                <a:avLst/>
              </a:prstGeom>
              <a:blipFill>
                <a:blip r:embed="rId1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395E05D7-3F24-43F0-A678-42D6ADCDCB1D}"/>
                  </a:ext>
                </a:extLst>
              </p:cNvPr>
              <p:cNvSpPr txBox="1"/>
              <p:nvPr/>
            </p:nvSpPr>
            <p:spPr>
              <a:xfrm>
                <a:off x="10137542" y="3464862"/>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78" name="TextBox 77">
                <a:extLst>
                  <a:ext uri="{FF2B5EF4-FFF2-40B4-BE49-F238E27FC236}">
                    <a16:creationId xmlns:a16="http://schemas.microsoft.com/office/drawing/2014/main" id="{395E05D7-3F24-43F0-A678-42D6ADCDCB1D}"/>
                  </a:ext>
                </a:extLst>
              </p:cNvPr>
              <p:cNvSpPr txBox="1">
                <a:spLocks noRot="1" noChangeAspect="1" noMove="1" noResize="1" noEditPoints="1" noAdjustHandles="1" noChangeArrowheads="1" noChangeShapeType="1" noTextEdit="1"/>
              </p:cNvSpPr>
              <p:nvPr/>
            </p:nvSpPr>
            <p:spPr>
              <a:xfrm>
                <a:off x="10137542" y="3464862"/>
                <a:ext cx="658291" cy="461665"/>
              </a:xfrm>
              <a:prstGeom prst="rect">
                <a:avLst/>
              </a:prstGeom>
              <a:blipFill>
                <a:blip r:embed="rId1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8227C083-E30E-4002-2CF4-6FAD74A2DBFB}"/>
                  </a:ext>
                </a:extLst>
              </p:cNvPr>
              <p:cNvSpPr txBox="1"/>
              <p:nvPr/>
            </p:nvSpPr>
            <p:spPr>
              <a:xfrm>
                <a:off x="8030702" y="342656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79" name="TextBox 78">
                <a:extLst>
                  <a:ext uri="{FF2B5EF4-FFF2-40B4-BE49-F238E27FC236}">
                    <a16:creationId xmlns:a16="http://schemas.microsoft.com/office/drawing/2014/main" id="{8227C083-E30E-4002-2CF4-6FAD74A2DBFB}"/>
                  </a:ext>
                </a:extLst>
              </p:cNvPr>
              <p:cNvSpPr txBox="1">
                <a:spLocks noRot="1" noChangeAspect="1" noMove="1" noResize="1" noEditPoints="1" noAdjustHandles="1" noChangeArrowheads="1" noChangeShapeType="1" noTextEdit="1"/>
              </p:cNvSpPr>
              <p:nvPr/>
            </p:nvSpPr>
            <p:spPr>
              <a:xfrm>
                <a:off x="8030702" y="3426563"/>
                <a:ext cx="658291" cy="461665"/>
              </a:xfrm>
              <a:prstGeom prst="rect">
                <a:avLst/>
              </a:prstGeom>
              <a:blipFill>
                <a:blip r:embed="rId1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9A7C4B5A-5543-CC0E-C8DE-10CA416BBDFB}"/>
                  </a:ext>
                </a:extLst>
              </p:cNvPr>
              <p:cNvSpPr txBox="1"/>
              <p:nvPr/>
            </p:nvSpPr>
            <p:spPr>
              <a:xfrm>
                <a:off x="10721857" y="3398932"/>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80" name="TextBox 79">
                <a:extLst>
                  <a:ext uri="{FF2B5EF4-FFF2-40B4-BE49-F238E27FC236}">
                    <a16:creationId xmlns:a16="http://schemas.microsoft.com/office/drawing/2014/main" id="{9A7C4B5A-5543-CC0E-C8DE-10CA416BBDFB}"/>
                  </a:ext>
                </a:extLst>
              </p:cNvPr>
              <p:cNvSpPr txBox="1">
                <a:spLocks noRot="1" noChangeAspect="1" noMove="1" noResize="1" noEditPoints="1" noAdjustHandles="1" noChangeArrowheads="1" noChangeShapeType="1" noTextEdit="1"/>
              </p:cNvSpPr>
              <p:nvPr/>
            </p:nvSpPr>
            <p:spPr>
              <a:xfrm>
                <a:off x="10721857" y="3398932"/>
                <a:ext cx="658291" cy="461665"/>
              </a:xfrm>
              <a:prstGeom prst="rect">
                <a:avLst/>
              </a:prstGeom>
              <a:blipFill>
                <a:blip r:embed="rId1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EF9B1684-6157-735F-947E-5E31A3F8E249}"/>
                  </a:ext>
                </a:extLst>
              </p:cNvPr>
              <p:cNvSpPr txBox="1"/>
              <p:nvPr/>
            </p:nvSpPr>
            <p:spPr>
              <a:xfrm>
                <a:off x="6715165" y="341169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81" name="TextBox 80">
                <a:extLst>
                  <a:ext uri="{FF2B5EF4-FFF2-40B4-BE49-F238E27FC236}">
                    <a16:creationId xmlns:a16="http://schemas.microsoft.com/office/drawing/2014/main" id="{EF9B1684-6157-735F-947E-5E31A3F8E249}"/>
                  </a:ext>
                </a:extLst>
              </p:cNvPr>
              <p:cNvSpPr txBox="1">
                <a:spLocks noRot="1" noChangeAspect="1" noMove="1" noResize="1" noEditPoints="1" noAdjustHandles="1" noChangeArrowheads="1" noChangeShapeType="1" noTextEdit="1"/>
              </p:cNvSpPr>
              <p:nvPr/>
            </p:nvSpPr>
            <p:spPr>
              <a:xfrm>
                <a:off x="6715165" y="3411690"/>
                <a:ext cx="658291" cy="461665"/>
              </a:xfrm>
              <a:prstGeom prst="rect">
                <a:avLst/>
              </a:prstGeom>
              <a:blipFill>
                <a:blip r:embed="rId16"/>
                <a:stretch>
                  <a:fillRect/>
                </a:stretch>
              </a:blipFill>
            </p:spPr>
            <p:txBody>
              <a:bodyPr/>
              <a:lstStyle/>
              <a:p>
                <a:r>
                  <a:rPr lang="vi-VN">
                    <a:noFill/>
                  </a:rPr>
                  <a:t> </a:t>
                </a:r>
              </a:p>
            </p:txBody>
          </p:sp>
        </mc:Fallback>
      </mc:AlternateContent>
      <p:cxnSp>
        <p:nvCxnSpPr>
          <p:cNvPr id="82" name="Straight Arrow Connector 81">
            <a:extLst>
              <a:ext uri="{FF2B5EF4-FFF2-40B4-BE49-F238E27FC236}">
                <a16:creationId xmlns:a16="http://schemas.microsoft.com/office/drawing/2014/main" id="{469601CF-6897-38DB-21AE-8565B3D58F1D}"/>
              </a:ext>
            </a:extLst>
          </p:cNvPr>
          <p:cNvCxnSpPr>
            <a:cxnSpLocks/>
          </p:cNvCxnSpPr>
          <p:nvPr/>
        </p:nvCxnSpPr>
        <p:spPr>
          <a:xfrm flipV="1">
            <a:off x="6850507" y="4252670"/>
            <a:ext cx="655345" cy="603823"/>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D236FF63-863D-1DC4-9604-0F159F310346}"/>
              </a:ext>
            </a:extLst>
          </p:cNvPr>
          <p:cNvCxnSpPr>
            <a:cxnSpLocks/>
          </p:cNvCxnSpPr>
          <p:nvPr/>
        </p:nvCxnSpPr>
        <p:spPr>
          <a:xfrm>
            <a:off x="9488494" y="4216888"/>
            <a:ext cx="750279" cy="67864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BD3FFD4F-63F7-E6BE-9F27-6D9B93505E38}"/>
              </a:ext>
            </a:extLst>
          </p:cNvPr>
          <p:cNvCxnSpPr>
            <a:cxnSpLocks/>
          </p:cNvCxnSpPr>
          <p:nvPr/>
        </p:nvCxnSpPr>
        <p:spPr>
          <a:xfrm>
            <a:off x="7835235" y="4259737"/>
            <a:ext cx="684953" cy="635791"/>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D7499297-AA34-044C-26CD-3507FE1427E8}"/>
                  </a:ext>
                </a:extLst>
              </p:cNvPr>
              <p:cNvSpPr txBox="1"/>
              <p:nvPr/>
            </p:nvSpPr>
            <p:spPr>
              <a:xfrm>
                <a:off x="6221228" y="485380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85" name="TextBox 84">
                <a:extLst>
                  <a:ext uri="{FF2B5EF4-FFF2-40B4-BE49-F238E27FC236}">
                    <a16:creationId xmlns:a16="http://schemas.microsoft.com/office/drawing/2014/main" id="{D7499297-AA34-044C-26CD-3507FE1427E8}"/>
                  </a:ext>
                </a:extLst>
              </p:cNvPr>
              <p:cNvSpPr txBox="1">
                <a:spLocks noRot="1" noChangeAspect="1" noMove="1" noResize="1" noEditPoints="1" noAdjustHandles="1" noChangeArrowheads="1" noChangeShapeType="1" noTextEdit="1"/>
              </p:cNvSpPr>
              <p:nvPr/>
            </p:nvSpPr>
            <p:spPr>
              <a:xfrm>
                <a:off x="6221228" y="4853807"/>
                <a:ext cx="658291" cy="461665"/>
              </a:xfrm>
              <a:prstGeom prst="rect">
                <a:avLst/>
              </a:prstGeom>
              <a:blipFill>
                <a:blip r:embed="rId1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0FB74F39-229A-1F6E-88FB-56CD644911C8}"/>
                  </a:ext>
                </a:extLst>
              </p:cNvPr>
              <p:cNvSpPr txBox="1"/>
              <p:nvPr/>
            </p:nvSpPr>
            <p:spPr>
              <a:xfrm>
                <a:off x="11427581" y="379828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86" name="TextBox 85">
                <a:extLst>
                  <a:ext uri="{FF2B5EF4-FFF2-40B4-BE49-F238E27FC236}">
                    <a16:creationId xmlns:a16="http://schemas.microsoft.com/office/drawing/2014/main" id="{0FB74F39-229A-1F6E-88FB-56CD644911C8}"/>
                  </a:ext>
                </a:extLst>
              </p:cNvPr>
              <p:cNvSpPr txBox="1">
                <a:spLocks noRot="1" noChangeAspect="1" noMove="1" noResize="1" noEditPoints="1" noAdjustHandles="1" noChangeArrowheads="1" noChangeShapeType="1" noTextEdit="1"/>
              </p:cNvSpPr>
              <p:nvPr/>
            </p:nvSpPr>
            <p:spPr>
              <a:xfrm>
                <a:off x="11427581" y="3798281"/>
                <a:ext cx="658291" cy="461665"/>
              </a:xfrm>
              <a:prstGeom prst="rect">
                <a:avLst/>
              </a:prstGeom>
              <a:blipFill>
                <a:blip r:embed="rId18"/>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4FFF0EF5-5EF0-3426-F5F0-57041AAA58A8}"/>
                  </a:ext>
                </a:extLst>
              </p:cNvPr>
              <p:cNvSpPr txBox="1"/>
              <p:nvPr/>
            </p:nvSpPr>
            <p:spPr>
              <a:xfrm>
                <a:off x="7315387" y="383453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p>
            </p:txBody>
          </p:sp>
        </mc:Choice>
        <mc:Fallback xmlns="">
          <p:sp>
            <p:nvSpPr>
              <p:cNvPr id="87" name="TextBox 86">
                <a:extLst>
                  <a:ext uri="{FF2B5EF4-FFF2-40B4-BE49-F238E27FC236}">
                    <a16:creationId xmlns:a16="http://schemas.microsoft.com/office/drawing/2014/main" id="{4FFF0EF5-5EF0-3426-F5F0-57041AAA58A8}"/>
                  </a:ext>
                </a:extLst>
              </p:cNvPr>
              <p:cNvSpPr txBox="1">
                <a:spLocks noRot="1" noChangeAspect="1" noMove="1" noResize="1" noEditPoints="1" noAdjustHandles="1" noChangeArrowheads="1" noChangeShapeType="1" noTextEdit="1"/>
              </p:cNvSpPr>
              <p:nvPr/>
            </p:nvSpPr>
            <p:spPr>
              <a:xfrm>
                <a:off x="7315387" y="3834539"/>
                <a:ext cx="658291" cy="461665"/>
              </a:xfrm>
              <a:prstGeom prst="rect">
                <a:avLst/>
              </a:prstGeom>
              <a:blipFill>
                <a:blip r:embed="rId1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8" name="TextBox 87">
                <a:extLst>
                  <a:ext uri="{FF2B5EF4-FFF2-40B4-BE49-F238E27FC236}">
                    <a16:creationId xmlns:a16="http://schemas.microsoft.com/office/drawing/2014/main" id="{C7612C5A-D20E-7212-EE65-A0484017A772}"/>
                  </a:ext>
                </a:extLst>
              </p:cNvPr>
              <p:cNvSpPr txBox="1"/>
              <p:nvPr/>
            </p:nvSpPr>
            <p:spPr>
              <a:xfrm>
                <a:off x="8302882" y="485649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88" name="TextBox 87">
                <a:extLst>
                  <a:ext uri="{FF2B5EF4-FFF2-40B4-BE49-F238E27FC236}">
                    <a16:creationId xmlns:a16="http://schemas.microsoft.com/office/drawing/2014/main" id="{C7612C5A-D20E-7212-EE65-A0484017A772}"/>
                  </a:ext>
                </a:extLst>
              </p:cNvPr>
              <p:cNvSpPr txBox="1">
                <a:spLocks noRot="1" noChangeAspect="1" noMove="1" noResize="1" noEditPoints="1" noAdjustHandles="1" noChangeArrowheads="1" noChangeShapeType="1" noTextEdit="1"/>
              </p:cNvSpPr>
              <p:nvPr/>
            </p:nvSpPr>
            <p:spPr>
              <a:xfrm>
                <a:off x="8302882" y="4856493"/>
                <a:ext cx="658291" cy="461665"/>
              </a:xfrm>
              <a:prstGeom prst="rect">
                <a:avLst/>
              </a:prstGeom>
              <a:blipFill>
                <a:blip r:embed="rId2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id="{8D50B363-F713-4D79-080A-092D1758BA14}"/>
                  </a:ext>
                </a:extLst>
              </p:cNvPr>
              <p:cNvSpPr txBox="1"/>
              <p:nvPr/>
            </p:nvSpPr>
            <p:spPr>
              <a:xfrm>
                <a:off x="10127235" y="297415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3</m:t>
                      </m:r>
                    </m:oMath>
                  </m:oMathPara>
                </a14:m>
                <a:endParaRPr lang="vi-VN" sz="2400" dirty="0"/>
              </a:p>
            </p:txBody>
          </p:sp>
        </mc:Choice>
        <mc:Fallback xmlns="">
          <p:sp>
            <p:nvSpPr>
              <p:cNvPr id="89" name="TextBox 88">
                <a:extLst>
                  <a:ext uri="{FF2B5EF4-FFF2-40B4-BE49-F238E27FC236}">
                    <a16:creationId xmlns:a16="http://schemas.microsoft.com/office/drawing/2014/main" id="{8D50B363-F713-4D79-080A-092D1758BA14}"/>
                  </a:ext>
                </a:extLst>
              </p:cNvPr>
              <p:cNvSpPr txBox="1">
                <a:spLocks noRot="1" noChangeAspect="1" noMove="1" noResize="1" noEditPoints="1" noAdjustHandles="1" noChangeArrowheads="1" noChangeShapeType="1" noTextEdit="1"/>
              </p:cNvSpPr>
              <p:nvPr/>
            </p:nvSpPr>
            <p:spPr>
              <a:xfrm>
                <a:off x="10127235" y="2974155"/>
                <a:ext cx="658291" cy="461665"/>
              </a:xfrm>
              <a:prstGeom prst="rect">
                <a:avLst/>
              </a:prstGeom>
              <a:blipFill>
                <a:blip r:embed="rId21"/>
                <a:stretch>
                  <a:fillRect/>
                </a:stretch>
              </a:blipFill>
            </p:spPr>
            <p:txBody>
              <a:bodyPr/>
              <a:lstStyle/>
              <a:p>
                <a:r>
                  <a:rPr lang="vi-VN">
                    <a:noFill/>
                  </a:rPr>
                  <a:t> </a:t>
                </a:r>
              </a:p>
            </p:txBody>
          </p:sp>
        </mc:Fallback>
      </mc:AlternateContent>
      <p:cxnSp>
        <p:nvCxnSpPr>
          <p:cNvPr id="90" name="Straight Connector 89">
            <a:extLst>
              <a:ext uri="{FF2B5EF4-FFF2-40B4-BE49-F238E27FC236}">
                <a16:creationId xmlns:a16="http://schemas.microsoft.com/office/drawing/2014/main" id="{EF938D1D-20EB-017C-C2AB-83EF730E5490}"/>
              </a:ext>
            </a:extLst>
          </p:cNvPr>
          <p:cNvCxnSpPr>
            <a:cxnSpLocks/>
          </p:cNvCxnSpPr>
          <p:nvPr/>
        </p:nvCxnSpPr>
        <p:spPr>
          <a:xfrm>
            <a:off x="8971938" y="3471580"/>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2EEA213B-3471-3B3B-F5AE-9FE134618346}"/>
              </a:ext>
            </a:extLst>
          </p:cNvPr>
          <p:cNvCxnSpPr>
            <a:cxnSpLocks/>
          </p:cNvCxnSpPr>
          <p:nvPr/>
        </p:nvCxnSpPr>
        <p:spPr>
          <a:xfrm>
            <a:off x="9060445" y="3474359"/>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2" name="TextBox 91">
                <a:extLst>
                  <a:ext uri="{FF2B5EF4-FFF2-40B4-BE49-F238E27FC236}">
                    <a16:creationId xmlns:a16="http://schemas.microsoft.com/office/drawing/2014/main" id="{062EBF37-A87A-17A9-0E56-56950583AA8A}"/>
                  </a:ext>
                </a:extLst>
              </p:cNvPr>
              <p:cNvSpPr txBox="1"/>
              <p:nvPr/>
            </p:nvSpPr>
            <p:spPr>
              <a:xfrm>
                <a:off x="9396033" y="340861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92" name="TextBox 91">
                <a:extLst>
                  <a:ext uri="{FF2B5EF4-FFF2-40B4-BE49-F238E27FC236}">
                    <a16:creationId xmlns:a16="http://schemas.microsoft.com/office/drawing/2014/main" id="{062EBF37-A87A-17A9-0E56-56950583AA8A}"/>
                  </a:ext>
                </a:extLst>
              </p:cNvPr>
              <p:cNvSpPr txBox="1">
                <a:spLocks noRot="1" noChangeAspect="1" noMove="1" noResize="1" noEditPoints="1" noAdjustHandles="1" noChangeArrowheads="1" noChangeShapeType="1" noTextEdit="1"/>
              </p:cNvSpPr>
              <p:nvPr/>
            </p:nvSpPr>
            <p:spPr>
              <a:xfrm>
                <a:off x="9396033" y="3408611"/>
                <a:ext cx="658291" cy="461665"/>
              </a:xfrm>
              <a:prstGeom prst="rect">
                <a:avLst/>
              </a:prstGeom>
              <a:blipFill>
                <a:blip r:embed="rId2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200ABF41-A760-FE75-65F7-924A773BAC73}"/>
                  </a:ext>
                </a:extLst>
              </p:cNvPr>
              <p:cNvSpPr txBox="1"/>
              <p:nvPr/>
            </p:nvSpPr>
            <p:spPr>
              <a:xfrm>
                <a:off x="9024043" y="3798974"/>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93" name="TextBox 92">
                <a:extLst>
                  <a:ext uri="{FF2B5EF4-FFF2-40B4-BE49-F238E27FC236}">
                    <a16:creationId xmlns:a16="http://schemas.microsoft.com/office/drawing/2014/main" id="{200ABF41-A760-FE75-65F7-924A773BAC73}"/>
                  </a:ext>
                </a:extLst>
              </p:cNvPr>
              <p:cNvSpPr txBox="1">
                <a:spLocks noRot="1" noChangeAspect="1" noMove="1" noResize="1" noEditPoints="1" noAdjustHandles="1" noChangeArrowheads="1" noChangeShapeType="1" noTextEdit="1"/>
              </p:cNvSpPr>
              <p:nvPr/>
            </p:nvSpPr>
            <p:spPr>
              <a:xfrm>
                <a:off x="9024043" y="3798974"/>
                <a:ext cx="658291" cy="461665"/>
              </a:xfrm>
              <a:prstGeom prst="rect">
                <a:avLst/>
              </a:prstGeom>
              <a:blipFill>
                <a:blip r:embed="rId23"/>
                <a:stretch>
                  <a:fillRect l="-926"/>
                </a:stretch>
              </a:blipFill>
            </p:spPr>
            <p:txBody>
              <a:bodyPr/>
              <a:lstStyle/>
              <a:p>
                <a:r>
                  <a:rPr lang="vi-VN">
                    <a:noFill/>
                  </a:rPr>
                  <a:t> </a:t>
                </a:r>
              </a:p>
            </p:txBody>
          </p:sp>
        </mc:Fallback>
      </mc:AlternateContent>
      <p:cxnSp>
        <p:nvCxnSpPr>
          <p:cNvPr id="94" name="Straight Arrow Connector 93">
            <a:extLst>
              <a:ext uri="{FF2B5EF4-FFF2-40B4-BE49-F238E27FC236}">
                <a16:creationId xmlns:a16="http://schemas.microsoft.com/office/drawing/2014/main" id="{9D486028-7F8E-39CE-0FE6-B1DBC6905234}"/>
              </a:ext>
            </a:extLst>
          </p:cNvPr>
          <p:cNvCxnSpPr>
            <a:cxnSpLocks/>
          </p:cNvCxnSpPr>
          <p:nvPr/>
        </p:nvCxnSpPr>
        <p:spPr>
          <a:xfrm flipV="1">
            <a:off x="10665542" y="4233356"/>
            <a:ext cx="721161" cy="627197"/>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5" name="TextBox 94">
                <a:extLst>
                  <a:ext uri="{FF2B5EF4-FFF2-40B4-BE49-F238E27FC236}">
                    <a16:creationId xmlns:a16="http://schemas.microsoft.com/office/drawing/2014/main" id="{3E1EEC6B-5705-71DD-847D-4F552E3EF4DE}"/>
                  </a:ext>
                </a:extLst>
              </p:cNvPr>
              <p:cNvSpPr txBox="1"/>
              <p:nvPr/>
            </p:nvSpPr>
            <p:spPr>
              <a:xfrm>
                <a:off x="10119494" y="471299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5</m:t>
                      </m:r>
                    </m:oMath>
                  </m:oMathPara>
                </a14:m>
                <a:endParaRPr lang="vi-VN" sz="2400" dirty="0"/>
              </a:p>
            </p:txBody>
          </p:sp>
        </mc:Choice>
        <mc:Fallback xmlns="">
          <p:sp>
            <p:nvSpPr>
              <p:cNvPr id="95" name="TextBox 94">
                <a:extLst>
                  <a:ext uri="{FF2B5EF4-FFF2-40B4-BE49-F238E27FC236}">
                    <a16:creationId xmlns:a16="http://schemas.microsoft.com/office/drawing/2014/main" id="{3E1EEC6B-5705-71DD-847D-4F552E3EF4DE}"/>
                  </a:ext>
                </a:extLst>
              </p:cNvPr>
              <p:cNvSpPr txBox="1">
                <a:spLocks noRot="1" noChangeAspect="1" noMove="1" noResize="1" noEditPoints="1" noAdjustHandles="1" noChangeArrowheads="1" noChangeShapeType="1" noTextEdit="1"/>
              </p:cNvSpPr>
              <p:nvPr/>
            </p:nvSpPr>
            <p:spPr>
              <a:xfrm>
                <a:off x="10119494" y="4712995"/>
                <a:ext cx="658291" cy="461665"/>
              </a:xfrm>
              <a:prstGeom prst="rect">
                <a:avLst/>
              </a:prstGeom>
              <a:blipFill>
                <a:blip r:embed="rId24"/>
                <a:stretch>
                  <a:fillRect/>
                </a:stretch>
              </a:blipFill>
            </p:spPr>
            <p:txBody>
              <a:bodyPr/>
              <a:lstStyle/>
              <a:p>
                <a:r>
                  <a:rPr lang="vi-VN">
                    <a:noFill/>
                  </a:rPr>
                  <a:t> </a:t>
                </a:r>
              </a:p>
            </p:txBody>
          </p:sp>
        </mc:Fallback>
      </mc:AlternateContent>
      <p:sp>
        <p:nvSpPr>
          <p:cNvPr id="98" name="TextBox 97">
            <a:extLst>
              <a:ext uri="{FF2B5EF4-FFF2-40B4-BE49-F238E27FC236}">
                <a16:creationId xmlns:a16="http://schemas.microsoft.com/office/drawing/2014/main" id="{67349951-8608-AA98-DA2E-0FC707F181C4}"/>
              </a:ext>
            </a:extLst>
          </p:cNvPr>
          <p:cNvSpPr txBox="1"/>
          <p:nvPr/>
        </p:nvSpPr>
        <p:spPr>
          <a:xfrm>
            <a:off x="5753857" y="2506874"/>
            <a:ext cx="2578477"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Bảng biến thiên</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2AC5323E-5461-BFC6-7ECC-541073E308FD}"/>
                  </a:ext>
                </a:extLst>
              </p:cNvPr>
              <p:cNvSpPr txBox="1"/>
              <p:nvPr/>
            </p:nvSpPr>
            <p:spPr>
              <a:xfrm>
                <a:off x="0" y="2955397"/>
                <a:ext cx="1105359" cy="57284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limLow>
                        <m:limLowPr>
                          <m:ctrlPr>
                            <a:rPr lang="vi-VN" sz="2400" i="1" smtClean="0">
                              <a:solidFill>
                                <a:schemeClr val="bg1"/>
                              </a:solidFill>
                              <a:effectLst/>
                              <a:latin typeface="Cambria Math" panose="02040503050406030204" pitchFamily="18" charset="0"/>
                            </a:rPr>
                          </m:ctrlPr>
                        </m:limLowPr>
                        <m:e>
                          <m:r>
                            <m:rPr>
                              <m:sty m:val="p"/>
                            </m:rP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lim</m:t>
                          </m:r>
                        </m:e>
                        <m:lim>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a:solidFill>
                                    <a:schemeClr val="bg1"/>
                                  </a:solidFill>
                                  <a:effectLst/>
                                  <a:latin typeface="Cambria Math" panose="02040503050406030204" pitchFamily="18" charset="0"/>
                                </a:rPr>
                              </m:ctrlPr>
                            </m:sSupPr>
                            <m:e>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e>
                            <m: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lim>
                      </m:limLow>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m:oMathPara>
                </a14:m>
                <a:endParaRPr lang="vi-VN" sz="2400" dirty="0">
                  <a:solidFill>
                    <a:schemeClr val="bg1"/>
                  </a:solidFill>
                  <a:latin typeface="+mj-lt"/>
                </a:endParaRPr>
              </a:p>
            </p:txBody>
          </p:sp>
        </mc:Choice>
        <mc:Fallback xmlns="">
          <p:sp>
            <p:nvSpPr>
              <p:cNvPr id="14" name="TextBox 13">
                <a:extLst>
                  <a:ext uri="{FF2B5EF4-FFF2-40B4-BE49-F238E27FC236}">
                    <a16:creationId xmlns:a16="http://schemas.microsoft.com/office/drawing/2014/main" id="{2AC5323E-5461-BFC6-7ECC-541073E308FD}"/>
                  </a:ext>
                </a:extLst>
              </p:cNvPr>
              <p:cNvSpPr txBox="1">
                <a:spLocks noRot="1" noChangeAspect="1" noMove="1" noResize="1" noEditPoints="1" noAdjustHandles="1" noChangeArrowheads="1" noChangeShapeType="1" noTextEdit="1"/>
              </p:cNvSpPr>
              <p:nvPr/>
            </p:nvSpPr>
            <p:spPr>
              <a:xfrm>
                <a:off x="0" y="2955397"/>
                <a:ext cx="1105359" cy="572849"/>
              </a:xfrm>
              <a:prstGeom prst="rect">
                <a:avLst/>
              </a:prstGeom>
              <a:blipFill>
                <a:blip r:embed="rId25"/>
                <a:stretch>
                  <a:fillRect b="-4255"/>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0D5D7487-3228-DE82-2C6D-41392FFDC070}"/>
                  </a:ext>
                </a:extLst>
              </p:cNvPr>
              <p:cNvSpPr txBox="1"/>
              <p:nvPr/>
            </p:nvSpPr>
            <p:spPr>
              <a:xfrm>
                <a:off x="844336" y="2736264"/>
                <a:ext cx="3459269" cy="92217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limLow>
                        <m:limLowPr>
                          <m:ctrlPr>
                            <a:rPr lang="vi-VN" sz="2400" i="1">
                              <a:solidFill>
                                <a:schemeClr val="bg1"/>
                              </a:solidFill>
                              <a:effectLst/>
                              <a:latin typeface="Cambria Math" panose="02040503050406030204" pitchFamily="18" charset="0"/>
                            </a:rPr>
                          </m:ctrlPr>
                        </m:limLowPr>
                        <m:e>
                          <m:r>
                            <m:rPr>
                              <m:sty m:val="p"/>
                            </m:rP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lim</m:t>
                          </m:r>
                        </m:e>
                        <m:lim>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a:solidFill>
                                    <a:schemeClr val="bg1"/>
                                  </a:solidFill>
                                  <a:effectLst/>
                                  <a:latin typeface="Cambria Math" panose="02040503050406030204" pitchFamily="18" charset="0"/>
                                </a:rPr>
                              </m:ctrlPr>
                            </m:sSupPr>
                            <m:e>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e>
                            <m: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lim>
                      </m:limLow>
                      <m:d>
                        <m:dPr>
                          <m:ctrlPr>
                            <a:rPr lang="vi-VN" sz="2400" i="1">
                              <a:solidFill>
                                <a:schemeClr val="bg1"/>
                              </a:solidFill>
                              <a:effectLst/>
                              <a:latin typeface="Cambria Math" panose="02040503050406030204" pitchFamily="18" charset="0"/>
                            </a:rPr>
                          </m:ctrlPr>
                        </m:d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a:solidFill>
                                    <a:schemeClr val="bg1"/>
                                  </a:solidFill>
                                  <a:effectLst/>
                                  <a:latin typeface="Cambria Math" panose="02040503050406030204" pitchFamily="18" charset="0"/>
                                </a:rPr>
                              </m:ctrlPr>
                            </m:fPr>
                            <m:num>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e>
                      </m:d>
                    </m:oMath>
                  </m:oMathPara>
                </a14:m>
                <a:endParaRPr lang="vi-VN" sz="2400" dirty="0">
                  <a:solidFill>
                    <a:schemeClr val="bg1"/>
                  </a:solidFill>
                  <a:latin typeface="+mj-lt"/>
                </a:endParaRPr>
              </a:p>
            </p:txBody>
          </p:sp>
        </mc:Choice>
        <mc:Fallback xmlns="">
          <p:sp>
            <p:nvSpPr>
              <p:cNvPr id="20" name="TextBox 19">
                <a:extLst>
                  <a:ext uri="{FF2B5EF4-FFF2-40B4-BE49-F238E27FC236}">
                    <a16:creationId xmlns:a16="http://schemas.microsoft.com/office/drawing/2014/main" id="{0D5D7487-3228-DE82-2C6D-41392FFDC070}"/>
                  </a:ext>
                </a:extLst>
              </p:cNvPr>
              <p:cNvSpPr txBox="1">
                <a:spLocks noRot="1" noChangeAspect="1" noMove="1" noResize="1" noEditPoints="1" noAdjustHandles="1" noChangeArrowheads="1" noChangeShapeType="1" noTextEdit="1"/>
              </p:cNvSpPr>
              <p:nvPr/>
            </p:nvSpPr>
            <p:spPr>
              <a:xfrm>
                <a:off x="844336" y="2736264"/>
                <a:ext cx="3459269" cy="922176"/>
              </a:xfrm>
              <a:prstGeom prst="rect">
                <a:avLst/>
              </a:prstGeom>
              <a:blipFill>
                <a:blip r:embed="rId2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032DCF5B-7927-93C0-4923-DD98B397CF5B}"/>
                  </a:ext>
                </a:extLst>
              </p:cNvPr>
              <p:cNvSpPr txBox="1"/>
              <p:nvPr/>
            </p:nvSpPr>
            <p:spPr>
              <a:xfrm>
                <a:off x="4082700" y="2979601"/>
                <a:ext cx="992287"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dirty="0">
                  <a:solidFill>
                    <a:schemeClr val="bg1"/>
                  </a:solidFill>
                  <a:latin typeface="+mj-lt"/>
                </a:endParaRPr>
              </a:p>
            </p:txBody>
          </p:sp>
        </mc:Choice>
        <mc:Fallback xmlns="">
          <p:sp>
            <p:nvSpPr>
              <p:cNvPr id="21" name="TextBox 20">
                <a:extLst>
                  <a:ext uri="{FF2B5EF4-FFF2-40B4-BE49-F238E27FC236}">
                    <a16:creationId xmlns:a16="http://schemas.microsoft.com/office/drawing/2014/main" id="{032DCF5B-7927-93C0-4923-DD98B397CF5B}"/>
                  </a:ext>
                </a:extLst>
              </p:cNvPr>
              <p:cNvSpPr txBox="1">
                <a:spLocks noRot="1" noChangeAspect="1" noMove="1" noResize="1" noEditPoints="1" noAdjustHandles="1" noChangeArrowheads="1" noChangeShapeType="1" noTextEdit="1"/>
              </p:cNvSpPr>
              <p:nvPr/>
            </p:nvSpPr>
            <p:spPr>
              <a:xfrm>
                <a:off x="4082700" y="2979601"/>
                <a:ext cx="992287" cy="461665"/>
              </a:xfrm>
              <a:prstGeom prst="rect">
                <a:avLst/>
              </a:prstGeom>
              <a:blipFill>
                <a:blip r:embed="rId2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F2F90EB5-62CE-6C50-235E-1D365CCA01BD}"/>
                  </a:ext>
                </a:extLst>
              </p:cNvPr>
              <p:cNvSpPr txBox="1"/>
              <p:nvPr/>
            </p:nvSpPr>
            <p:spPr>
              <a:xfrm>
                <a:off x="-6051" y="3877573"/>
                <a:ext cx="1105359" cy="58285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limLow>
                        <m:limLowPr>
                          <m:ctrlPr>
                            <a:rPr lang="vi-VN" sz="2400" i="1" smtClean="0">
                              <a:solidFill>
                                <a:schemeClr val="bg1"/>
                              </a:solidFill>
                              <a:effectLst/>
                              <a:latin typeface="Cambria Math" panose="02040503050406030204" pitchFamily="18" charset="0"/>
                            </a:rPr>
                          </m:ctrlPr>
                        </m:limLowPr>
                        <m:e>
                          <m:r>
                            <m:rPr>
                              <m:sty m:val="p"/>
                            </m:rP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lim</m:t>
                          </m:r>
                        </m:e>
                        <m:lim>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a:solidFill>
                                    <a:schemeClr val="bg1"/>
                                  </a:solidFill>
                                  <a:effectLst/>
                                  <a:latin typeface="Cambria Math" panose="02040503050406030204" pitchFamily="18" charset="0"/>
                                </a:rPr>
                              </m:ctrlPr>
                            </m:sSupPr>
                            <m:e>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e>
                            <m:sup>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lim>
                      </m:limLow>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m:oMathPara>
                </a14:m>
                <a:endParaRPr lang="vi-VN" sz="2400" dirty="0">
                  <a:solidFill>
                    <a:schemeClr val="bg1"/>
                  </a:solidFill>
                  <a:latin typeface="+mj-lt"/>
                </a:endParaRPr>
              </a:p>
            </p:txBody>
          </p:sp>
        </mc:Choice>
        <mc:Fallback xmlns="">
          <p:sp>
            <p:nvSpPr>
              <p:cNvPr id="24" name="TextBox 23">
                <a:extLst>
                  <a:ext uri="{FF2B5EF4-FFF2-40B4-BE49-F238E27FC236}">
                    <a16:creationId xmlns:a16="http://schemas.microsoft.com/office/drawing/2014/main" id="{F2F90EB5-62CE-6C50-235E-1D365CCA01BD}"/>
                  </a:ext>
                </a:extLst>
              </p:cNvPr>
              <p:cNvSpPr txBox="1">
                <a:spLocks noRot="1" noChangeAspect="1" noMove="1" noResize="1" noEditPoints="1" noAdjustHandles="1" noChangeArrowheads="1" noChangeShapeType="1" noTextEdit="1"/>
              </p:cNvSpPr>
              <p:nvPr/>
            </p:nvSpPr>
            <p:spPr>
              <a:xfrm>
                <a:off x="-6051" y="3877573"/>
                <a:ext cx="1105359" cy="582852"/>
              </a:xfrm>
              <a:prstGeom prst="rect">
                <a:avLst/>
              </a:prstGeom>
              <a:blipFill>
                <a:blip r:embed="rId28"/>
                <a:stretch>
                  <a:fillRect b="-520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6085053D-FD2A-4DF3-77FB-75CBCE54D132}"/>
                  </a:ext>
                </a:extLst>
              </p:cNvPr>
              <p:cNvSpPr txBox="1"/>
              <p:nvPr/>
            </p:nvSpPr>
            <p:spPr>
              <a:xfrm>
                <a:off x="838285" y="3658440"/>
                <a:ext cx="3459269" cy="92217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limLow>
                        <m:limLowPr>
                          <m:ctrlPr>
                            <a:rPr lang="vi-VN" sz="2400" i="1">
                              <a:solidFill>
                                <a:schemeClr val="bg1"/>
                              </a:solidFill>
                              <a:effectLst/>
                              <a:latin typeface="Cambria Math" panose="02040503050406030204" pitchFamily="18" charset="0"/>
                            </a:rPr>
                          </m:ctrlPr>
                        </m:limLowPr>
                        <m:e>
                          <m:r>
                            <m:rPr>
                              <m:sty m:val="p"/>
                            </m:rP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lim</m:t>
                          </m:r>
                        </m:e>
                        <m:lim>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a:solidFill>
                                    <a:schemeClr val="bg1"/>
                                  </a:solidFill>
                                  <a:effectLst/>
                                  <a:latin typeface="Cambria Math" panose="02040503050406030204" pitchFamily="18" charset="0"/>
                                </a:rPr>
                              </m:ctrlPr>
                            </m:sSupPr>
                            <m:e>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e>
                            <m:sup>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lim>
                      </m:limLow>
                      <m:d>
                        <m:dPr>
                          <m:ctrlPr>
                            <a:rPr lang="vi-VN" sz="2400" i="1">
                              <a:solidFill>
                                <a:schemeClr val="bg1"/>
                              </a:solidFill>
                              <a:effectLst/>
                              <a:latin typeface="Cambria Math" panose="02040503050406030204" pitchFamily="18" charset="0"/>
                            </a:rPr>
                          </m:ctrlPr>
                        </m:d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a:solidFill>
                                    <a:schemeClr val="bg1"/>
                                  </a:solidFill>
                                  <a:effectLst/>
                                  <a:latin typeface="Cambria Math" panose="02040503050406030204" pitchFamily="18" charset="0"/>
                                </a:rPr>
                              </m:ctrlPr>
                            </m:fPr>
                            <m:num>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e>
                      </m:d>
                    </m:oMath>
                  </m:oMathPara>
                </a14:m>
                <a:endParaRPr lang="vi-VN" sz="2400" dirty="0">
                  <a:solidFill>
                    <a:schemeClr val="bg1"/>
                  </a:solidFill>
                  <a:latin typeface="+mj-lt"/>
                </a:endParaRPr>
              </a:p>
            </p:txBody>
          </p:sp>
        </mc:Choice>
        <mc:Fallback xmlns="">
          <p:sp>
            <p:nvSpPr>
              <p:cNvPr id="25" name="TextBox 24">
                <a:extLst>
                  <a:ext uri="{FF2B5EF4-FFF2-40B4-BE49-F238E27FC236}">
                    <a16:creationId xmlns:a16="http://schemas.microsoft.com/office/drawing/2014/main" id="{6085053D-FD2A-4DF3-77FB-75CBCE54D132}"/>
                  </a:ext>
                </a:extLst>
              </p:cNvPr>
              <p:cNvSpPr txBox="1">
                <a:spLocks noRot="1" noChangeAspect="1" noMove="1" noResize="1" noEditPoints="1" noAdjustHandles="1" noChangeArrowheads="1" noChangeShapeType="1" noTextEdit="1"/>
              </p:cNvSpPr>
              <p:nvPr/>
            </p:nvSpPr>
            <p:spPr>
              <a:xfrm>
                <a:off x="838285" y="3658440"/>
                <a:ext cx="3459269" cy="922176"/>
              </a:xfrm>
              <a:prstGeom prst="rect">
                <a:avLst/>
              </a:prstGeom>
              <a:blipFill>
                <a:blip r:embed="rId2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6306E918-CB84-43FB-D8D4-42886A02BEB6}"/>
                  </a:ext>
                </a:extLst>
              </p:cNvPr>
              <p:cNvSpPr txBox="1"/>
              <p:nvPr/>
            </p:nvSpPr>
            <p:spPr>
              <a:xfrm>
                <a:off x="4076649" y="3901777"/>
                <a:ext cx="992287"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dirty="0">
                  <a:solidFill>
                    <a:schemeClr val="bg1"/>
                  </a:solidFill>
                  <a:latin typeface="+mj-lt"/>
                </a:endParaRPr>
              </a:p>
            </p:txBody>
          </p:sp>
        </mc:Choice>
        <mc:Fallback xmlns="">
          <p:sp>
            <p:nvSpPr>
              <p:cNvPr id="27" name="TextBox 26">
                <a:extLst>
                  <a:ext uri="{FF2B5EF4-FFF2-40B4-BE49-F238E27FC236}">
                    <a16:creationId xmlns:a16="http://schemas.microsoft.com/office/drawing/2014/main" id="{6306E918-CB84-43FB-D8D4-42886A02BEB6}"/>
                  </a:ext>
                </a:extLst>
              </p:cNvPr>
              <p:cNvSpPr txBox="1">
                <a:spLocks noRot="1" noChangeAspect="1" noMove="1" noResize="1" noEditPoints="1" noAdjustHandles="1" noChangeArrowheads="1" noChangeShapeType="1" noTextEdit="1"/>
              </p:cNvSpPr>
              <p:nvPr/>
            </p:nvSpPr>
            <p:spPr>
              <a:xfrm>
                <a:off x="4076649" y="3901777"/>
                <a:ext cx="992287" cy="461665"/>
              </a:xfrm>
              <a:prstGeom prst="rect">
                <a:avLst/>
              </a:prstGeom>
              <a:blipFill>
                <a:blip r:embed="rId3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96BCCF7A-97D1-8186-D72A-FD1DD4EF26E7}"/>
                  </a:ext>
                </a:extLst>
              </p:cNvPr>
              <p:cNvSpPr txBox="1"/>
              <p:nvPr/>
            </p:nvSpPr>
            <p:spPr>
              <a:xfrm>
                <a:off x="-82330" y="5218361"/>
                <a:ext cx="2887567" cy="57310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limLow>
                        <m:limLowPr>
                          <m:ctrlPr>
                            <a:rPr lang="vi-VN" sz="2400" i="1" smtClean="0">
                              <a:solidFill>
                                <a:schemeClr val="bg1"/>
                              </a:solidFill>
                              <a:latin typeface="Cambria Math" panose="02040503050406030204" pitchFamily="18" charset="0"/>
                            </a:rPr>
                          </m:ctrlPr>
                        </m:limLowPr>
                        <m:e>
                          <m:r>
                            <m:rPr>
                              <m:sty m:val="p"/>
                            </m:rPr>
                            <a:rPr lang="vi-VN" sz="2400">
                              <a:solidFill>
                                <a:schemeClr val="bg1"/>
                              </a:solidFill>
                              <a:latin typeface="Cambria Math" panose="02040503050406030204" pitchFamily="18" charset="0"/>
                            </a:rPr>
                            <m:t>l</m:t>
                          </m:r>
                          <m:r>
                            <m:rPr>
                              <m:sty m:val="p"/>
                            </m:rPr>
                            <a:rPr lang="vi-VN" sz="2400" i="0">
                              <a:solidFill>
                                <a:schemeClr val="bg1"/>
                              </a:solidFill>
                              <a:latin typeface="Cambria Math" panose="02040503050406030204" pitchFamily="18" charset="0"/>
                            </a:rPr>
                            <m:t>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lim>
                      </m:limLow>
                      <m:d>
                        <m:dPr>
                          <m:begChr m:val="["/>
                          <m:endChr m:val="]"/>
                          <m:ctrlPr>
                            <a:rPr lang="vi-VN" sz="2400" i="1">
                              <a:solidFill>
                                <a:schemeClr val="bg1"/>
                              </a:solidFill>
                              <a:latin typeface="Cambria Math" panose="02040503050406030204" pitchFamily="18" charset="0"/>
                            </a:rPr>
                          </m:ctrlPr>
                        </m:dPr>
                        <m:e>
                          <m:r>
                            <a:rPr lang="vi-VN" sz="2400" i="1">
                              <a:solidFill>
                                <a:schemeClr val="bg1"/>
                              </a:solidFill>
                              <a:latin typeface="Cambria Math" panose="02040503050406030204" pitchFamily="18" charset="0"/>
                            </a:rPr>
                            <m:t>𝑦</m:t>
                          </m:r>
                          <m:r>
                            <a:rPr lang="vi-VN" sz="2400" i="0">
                              <a:solidFill>
                                <a:schemeClr val="bg1"/>
                              </a:solidFill>
                              <a:latin typeface="Cambria Math" panose="02040503050406030204" pitchFamily="18" charset="0"/>
                            </a:rPr>
                            <m:t>−</m:t>
                          </m:r>
                          <m:d>
                            <m:dPr>
                              <m:ctrlPr>
                                <a:rPr lang="vi-VN" sz="2400" i="1">
                                  <a:solidFill>
                                    <a:schemeClr val="bg1"/>
                                  </a:solidFill>
                                  <a:latin typeface="Cambria Math" panose="02040503050406030204" pitchFamily="18" charset="0"/>
                                </a:rPr>
                              </m:ctrlPr>
                            </m:dPr>
                            <m:e>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+1</m:t>
                              </m:r>
                            </m:e>
                          </m:d>
                        </m:e>
                      </m:d>
                    </m:oMath>
                  </m:oMathPara>
                </a14:m>
                <a:endParaRPr lang="vi-VN" sz="2400" dirty="0">
                  <a:solidFill>
                    <a:schemeClr val="bg1"/>
                  </a:solidFill>
                </a:endParaRPr>
              </a:p>
            </p:txBody>
          </p:sp>
        </mc:Choice>
        <mc:Fallback xmlns="">
          <p:sp>
            <p:nvSpPr>
              <p:cNvPr id="34" name="TextBox 33">
                <a:extLst>
                  <a:ext uri="{FF2B5EF4-FFF2-40B4-BE49-F238E27FC236}">
                    <a16:creationId xmlns:a16="http://schemas.microsoft.com/office/drawing/2014/main" id="{96BCCF7A-97D1-8186-D72A-FD1DD4EF26E7}"/>
                  </a:ext>
                </a:extLst>
              </p:cNvPr>
              <p:cNvSpPr txBox="1">
                <a:spLocks noRot="1" noChangeAspect="1" noMove="1" noResize="1" noEditPoints="1" noAdjustHandles="1" noChangeArrowheads="1" noChangeShapeType="1" noTextEdit="1"/>
              </p:cNvSpPr>
              <p:nvPr/>
            </p:nvSpPr>
            <p:spPr>
              <a:xfrm>
                <a:off x="-82330" y="5218361"/>
                <a:ext cx="2887567" cy="573106"/>
              </a:xfrm>
              <a:prstGeom prst="rect">
                <a:avLst/>
              </a:prstGeom>
              <a:blipFill>
                <a:blip r:embed="rId31"/>
                <a:stretch>
                  <a:fillRect b="-5319"/>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01245E83-B186-314B-3E47-BE8C5BA6ED10}"/>
                  </a:ext>
                </a:extLst>
              </p:cNvPr>
              <p:cNvSpPr txBox="1"/>
              <p:nvPr/>
            </p:nvSpPr>
            <p:spPr>
              <a:xfrm>
                <a:off x="2506473" y="5033728"/>
                <a:ext cx="1985268" cy="78624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0">
                          <a:solidFill>
                            <a:schemeClr val="bg1"/>
                          </a:solidFill>
                          <a:latin typeface="Cambria Math" panose="02040503050406030204" pitchFamily="18" charset="0"/>
                        </a:rPr>
                        <m:t>=</m:t>
                      </m:r>
                      <m:limLow>
                        <m:limLowPr>
                          <m:ctrlPr>
                            <a:rPr lang="vi-VN" sz="2400" i="1">
                              <a:solidFill>
                                <a:schemeClr val="bg1"/>
                              </a:solidFill>
                              <a:latin typeface="Cambria Math" panose="02040503050406030204" pitchFamily="18" charset="0"/>
                            </a:rPr>
                          </m:ctrlPr>
                        </m:limLowPr>
                        <m:e>
                          <m:r>
                            <m:rPr>
                              <m:sty m:val="p"/>
                            </m:rPr>
                            <a:rPr lang="vi-VN" sz="2400" i="0">
                              <a:solidFill>
                                <a:schemeClr val="bg1"/>
                              </a:solidFill>
                              <a:latin typeface="Cambria Math" panose="02040503050406030204" pitchFamily="18" charset="0"/>
                            </a:rPr>
                            <m:t>lim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lim>
                      </m:limLow>
                      <m:f>
                        <m:fPr>
                          <m:ctrlPr>
                            <a:rPr lang="vi-VN" sz="2400" i="1">
                              <a:solidFill>
                                <a:schemeClr val="bg1"/>
                              </a:solidFill>
                              <a:latin typeface="Cambria Math" panose="02040503050406030204" pitchFamily="18" charset="0"/>
                            </a:rPr>
                          </m:ctrlPr>
                        </m:fPr>
                        <m:num>
                          <m:r>
                            <a:rPr lang="vi-VN" sz="2400" i="0">
                              <a:solidFill>
                                <a:schemeClr val="bg1"/>
                              </a:solidFill>
                              <a:latin typeface="Cambria Math" panose="02040503050406030204" pitchFamily="18" charset="0"/>
                            </a:rPr>
                            <m:t>1</m:t>
                          </m:r>
                        </m:num>
                        <m:den>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−2</m:t>
                          </m:r>
                        </m:den>
                      </m:f>
                    </m:oMath>
                  </m:oMathPara>
                </a14:m>
                <a:endParaRPr lang="vi-VN" sz="2400" dirty="0">
                  <a:solidFill>
                    <a:schemeClr val="bg1"/>
                  </a:solidFill>
                </a:endParaRPr>
              </a:p>
            </p:txBody>
          </p:sp>
        </mc:Choice>
        <mc:Fallback xmlns="">
          <p:sp>
            <p:nvSpPr>
              <p:cNvPr id="36" name="TextBox 35">
                <a:extLst>
                  <a:ext uri="{FF2B5EF4-FFF2-40B4-BE49-F238E27FC236}">
                    <a16:creationId xmlns:a16="http://schemas.microsoft.com/office/drawing/2014/main" id="{01245E83-B186-314B-3E47-BE8C5BA6ED10}"/>
                  </a:ext>
                </a:extLst>
              </p:cNvPr>
              <p:cNvSpPr txBox="1">
                <a:spLocks noRot="1" noChangeAspect="1" noMove="1" noResize="1" noEditPoints="1" noAdjustHandles="1" noChangeArrowheads="1" noChangeShapeType="1" noTextEdit="1"/>
              </p:cNvSpPr>
              <p:nvPr/>
            </p:nvSpPr>
            <p:spPr>
              <a:xfrm>
                <a:off x="2506473" y="5033728"/>
                <a:ext cx="1985268" cy="786241"/>
              </a:xfrm>
              <a:prstGeom prst="rect">
                <a:avLst/>
              </a:prstGeom>
              <a:blipFill>
                <a:blip r:embed="rId3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1001E1D8-1273-7076-7D92-7A6A98A8F9D4}"/>
                  </a:ext>
                </a:extLst>
              </p:cNvPr>
              <p:cNvSpPr txBox="1"/>
              <p:nvPr/>
            </p:nvSpPr>
            <p:spPr>
              <a:xfrm>
                <a:off x="4310086" y="5209038"/>
                <a:ext cx="932248"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0">
                          <a:solidFill>
                            <a:schemeClr val="bg1"/>
                          </a:solidFill>
                          <a:latin typeface="Cambria Math" panose="02040503050406030204" pitchFamily="18" charset="0"/>
                        </a:rPr>
                        <m:t>=0</m:t>
                      </m:r>
                    </m:oMath>
                  </m:oMathPara>
                </a14:m>
                <a:endParaRPr lang="vi-VN" sz="2400" dirty="0">
                  <a:solidFill>
                    <a:schemeClr val="bg1"/>
                  </a:solidFill>
                </a:endParaRPr>
              </a:p>
            </p:txBody>
          </p:sp>
        </mc:Choice>
        <mc:Fallback xmlns="">
          <p:sp>
            <p:nvSpPr>
              <p:cNvPr id="37" name="TextBox 36">
                <a:extLst>
                  <a:ext uri="{FF2B5EF4-FFF2-40B4-BE49-F238E27FC236}">
                    <a16:creationId xmlns:a16="http://schemas.microsoft.com/office/drawing/2014/main" id="{1001E1D8-1273-7076-7D92-7A6A98A8F9D4}"/>
                  </a:ext>
                </a:extLst>
              </p:cNvPr>
              <p:cNvSpPr txBox="1">
                <a:spLocks noRot="1" noChangeAspect="1" noMove="1" noResize="1" noEditPoints="1" noAdjustHandles="1" noChangeArrowheads="1" noChangeShapeType="1" noTextEdit="1"/>
              </p:cNvSpPr>
              <p:nvPr/>
            </p:nvSpPr>
            <p:spPr>
              <a:xfrm>
                <a:off x="4310086" y="5209038"/>
                <a:ext cx="932248" cy="461665"/>
              </a:xfrm>
              <a:prstGeom prst="rect">
                <a:avLst/>
              </a:prstGeom>
              <a:blipFill>
                <a:blip r:embed="rId3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450D8EB1-053A-0F8D-1B9E-C0EF24BE70F0}"/>
                  </a:ext>
                </a:extLst>
              </p:cNvPr>
              <p:cNvSpPr txBox="1"/>
              <p:nvPr/>
            </p:nvSpPr>
            <p:spPr>
              <a:xfrm>
                <a:off x="-82330" y="6033884"/>
                <a:ext cx="2887567" cy="57310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limLow>
                        <m:limLowPr>
                          <m:ctrlPr>
                            <a:rPr lang="vi-VN" sz="2400" i="1" smtClean="0">
                              <a:solidFill>
                                <a:schemeClr val="bg1"/>
                              </a:solidFill>
                              <a:latin typeface="Cambria Math" panose="02040503050406030204" pitchFamily="18" charset="0"/>
                            </a:rPr>
                          </m:ctrlPr>
                        </m:limLowPr>
                        <m:e>
                          <m:r>
                            <m:rPr>
                              <m:sty m:val="p"/>
                            </m:rPr>
                            <a:rPr lang="vi-VN" sz="2400">
                              <a:solidFill>
                                <a:schemeClr val="bg1"/>
                              </a:solidFill>
                              <a:latin typeface="Cambria Math" panose="02040503050406030204" pitchFamily="18" charset="0"/>
                            </a:rPr>
                            <m:t>l</m:t>
                          </m:r>
                          <m:r>
                            <m:rPr>
                              <m:sty m:val="p"/>
                            </m:rPr>
                            <a:rPr lang="vi-VN" sz="2400" i="0">
                              <a:solidFill>
                                <a:schemeClr val="bg1"/>
                              </a:solidFill>
                              <a:latin typeface="Cambria Math" panose="02040503050406030204" pitchFamily="18" charset="0"/>
                            </a:rPr>
                            <m:t>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r>
                            <a:rPr lang="vi-VN" sz="2400" b="0" i="0" smtClean="0">
                              <a:solidFill>
                                <a:schemeClr val="bg1"/>
                              </a:solidFill>
                              <a:latin typeface="Cambria Math" panose="02040503050406030204" pitchFamily="18" charset="0"/>
                            </a:rPr>
                            <m:t>−</m:t>
                          </m:r>
                          <m:r>
                            <a:rPr lang="vi-VN" sz="2400" i="0">
                              <a:solidFill>
                                <a:schemeClr val="bg1"/>
                              </a:solidFill>
                              <a:latin typeface="Cambria Math" panose="02040503050406030204" pitchFamily="18" charset="0"/>
                            </a:rPr>
                            <m:t>∞</m:t>
                          </m:r>
                        </m:lim>
                      </m:limLow>
                      <m:d>
                        <m:dPr>
                          <m:begChr m:val="["/>
                          <m:endChr m:val="]"/>
                          <m:ctrlPr>
                            <a:rPr lang="vi-VN" sz="2400" i="1">
                              <a:solidFill>
                                <a:schemeClr val="bg1"/>
                              </a:solidFill>
                              <a:latin typeface="Cambria Math" panose="02040503050406030204" pitchFamily="18" charset="0"/>
                            </a:rPr>
                          </m:ctrlPr>
                        </m:dPr>
                        <m:e>
                          <m:r>
                            <a:rPr lang="vi-VN" sz="2400" i="1">
                              <a:solidFill>
                                <a:schemeClr val="bg1"/>
                              </a:solidFill>
                              <a:latin typeface="Cambria Math" panose="02040503050406030204" pitchFamily="18" charset="0"/>
                            </a:rPr>
                            <m:t>𝑦</m:t>
                          </m:r>
                          <m:r>
                            <a:rPr lang="vi-VN" sz="2400" i="0">
                              <a:solidFill>
                                <a:schemeClr val="bg1"/>
                              </a:solidFill>
                              <a:latin typeface="Cambria Math" panose="02040503050406030204" pitchFamily="18" charset="0"/>
                            </a:rPr>
                            <m:t>−</m:t>
                          </m:r>
                          <m:d>
                            <m:dPr>
                              <m:ctrlPr>
                                <a:rPr lang="vi-VN" sz="2400" i="1">
                                  <a:solidFill>
                                    <a:schemeClr val="bg1"/>
                                  </a:solidFill>
                                  <a:latin typeface="Cambria Math" panose="02040503050406030204" pitchFamily="18" charset="0"/>
                                </a:rPr>
                              </m:ctrlPr>
                            </m:dPr>
                            <m:e>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+1</m:t>
                              </m:r>
                            </m:e>
                          </m:d>
                        </m:e>
                      </m:d>
                    </m:oMath>
                  </m:oMathPara>
                </a14:m>
                <a:endParaRPr lang="vi-VN" sz="2400" dirty="0">
                  <a:solidFill>
                    <a:schemeClr val="bg1"/>
                  </a:solidFill>
                </a:endParaRPr>
              </a:p>
            </p:txBody>
          </p:sp>
        </mc:Choice>
        <mc:Fallback xmlns="">
          <p:sp>
            <p:nvSpPr>
              <p:cNvPr id="39" name="TextBox 38">
                <a:extLst>
                  <a:ext uri="{FF2B5EF4-FFF2-40B4-BE49-F238E27FC236}">
                    <a16:creationId xmlns:a16="http://schemas.microsoft.com/office/drawing/2014/main" id="{450D8EB1-053A-0F8D-1B9E-C0EF24BE70F0}"/>
                  </a:ext>
                </a:extLst>
              </p:cNvPr>
              <p:cNvSpPr txBox="1">
                <a:spLocks noRot="1" noChangeAspect="1" noMove="1" noResize="1" noEditPoints="1" noAdjustHandles="1" noChangeArrowheads="1" noChangeShapeType="1" noTextEdit="1"/>
              </p:cNvSpPr>
              <p:nvPr/>
            </p:nvSpPr>
            <p:spPr>
              <a:xfrm>
                <a:off x="-82330" y="6033884"/>
                <a:ext cx="2887567" cy="573106"/>
              </a:xfrm>
              <a:prstGeom prst="rect">
                <a:avLst/>
              </a:prstGeom>
              <a:blipFill>
                <a:blip r:embed="rId34"/>
                <a:stretch>
                  <a:fillRect b="-106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3B0D2E23-44BD-3B07-ABF5-5CCE9CE7DD71}"/>
                  </a:ext>
                </a:extLst>
              </p:cNvPr>
              <p:cNvSpPr txBox="1"/>
              <p:nvPr/>
            </p:nvSpPr>
            <p:spPr>
              <a:xfrm>
                <a:off x="2506473" y="5849251"/>
                <a:ext cx="1985268" cy="78624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0" smtClean="0">
                          <a:solidFill>
                            <a:schemeClr val="bg1"/>
                          </a:solidFill>
                          <a:latin typeface="Cambria Math" panose="02040503050406030204" pitchFamily="18" charset="0"/>
                        </a:rPr>
                        <m:t>=</m:t>
                      </m:r>
                      <m:limLow>
                        <m:limLowPr>
                          <m:ctrlPr>
                            <a:rPr lang="vi-VN" sz="2400" i="1">
                              <a:solidFill>
                                <a:schemeClr val="bg1"/>
                              </a:solidFill>
                              <a:latin typeface="Cambria Math" panose="02040503050406030204" pitchFamily="18" charset="0"/>
                            </a:rPr>
                          </m:ctrlPr>
                        </m:limLowPr>
                        <m:e>
                          <m:r>
                            <m:rPr>
                              <m:sty m:val="p"/>
                            </m:rPr>
                            <a:rPr lang="vi-VN" sz="2400" i="0">
                              <a:solidFill>
                                <a:schemeClr val="bg1"/>
                              </a:solidFill>
                              <a:latin typeface="Cambria Math" panose="02040503050406030204" pitchFamily="18" charset="0"/>
                            </a:rPr>
                            <m:t>lim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r>
                            <a:rPr lang="vi-VN" sz="2400" b="0" i="0" smtClean="0">
                              <a:solidFill>
                                <a:schemeClr val="bg1"/>
                              </a:solidFill>
                              <a:latin typeface="Cambria Math" panose="02040503050406030204" pitchFamily="18" charset="0"/>
                            </a:rPr>
                            <m:t>−</m:t>
                          </m:r>
                          <m:r>
                            <a:rPr lang="vi-VN" sz="2400" i="0">
                              <a:solidFill>
                                <a:schemeClr val="bg1"/>
                              </a:solidFill>
                              <a:latin typeface="Cambria Math" panose="02040503050406030204" pitchFamily="18" charset="0"/>
                            </a:rPr>
                            <m:t>∞</m:t>
                          </m:r>
                        </m:lim>
                      </m:limLow>
                      <m:f>
                        <m:fPr>
                          <m:ctrlPr>
                            <a:rPr lang="vi-VN" sz="2400" i="1">
                              <a:solidFill>
                                <a:schemeClr val="bg1"/>
                              </a:solidFill>
                              <a:latin typeface="Cambria Math" panose="02040503050406030204" pitchFamily="18" charset="0"/>
                            </a:rPr>
                          </m:ctrlPr>
                        </m:fPr>
                        <m:num>
                          <m:r>
                            <a:rPr lang="vi-VN" sz="2400" i="0">
                              <a:solidFill>
                                <a:schemeClr val="bg1"/>
                              </a:solidFill>
                              <a:latin typeface="Cambria Math" panose="02040503050406030204" pitchFamily="18" charset="0"/>
                            </a:rPr>
                            <m:t>1</m:t>
                          </m:r>
                        </m:num>
                        <m:den>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−2</m:t>
                          </m:r>
                        </m:den>
                      </m:f>
                    </m:oMath>
                  </m:oMathPara>
                </a14:m>
                <a:endParaRPr lang="vi-VN" sz="2400" dirty="0">
                  <a:solidFill>
                    <a:schemeClr val="bg1"/>
                  </a:solidFill>
                </a:endParaRPr>
              </a:p>
            </p:txBody>
          </p:sp>
        </mc:Choice>
        <mc:Fallback xmlns="">
          <p:sp>
            <p:nvSpPr>
              <p:cNvPr id="40" name="TextBox 39">
                <a:extLst>
                  <a:ext uri="{FF2B5EF4-FFF2-40B4-BE49-F238E27FC236}">
                    <a16:creationId xmlns:a16="http://schemas.microsoft.com/office/drawing/2014/main" id="{3B0D2E23-44BD-3B07-ABF5-5CCE9CE7DD71}"/>
                  </a:ext>
                </a:extLst>
              </p:cNvPr>
              <p:cNvSpPr txBox="1">
                <a:spLocks noRot="1" noChangeAspect="1" noMove="1" noResize="1" noEditPoints="1" noAdjustHandles="1" noChangeArrowheads="1" noChangeShapeType="1" noTextEdit="1"/>
              </p:cNvSpPr>
              <p:nvPr/>
            </p:nvSpPr>
            <p:spPr>
              <a:xfrm>
                <a:off x="2506473" y="5849251"/>
                <a:ext cx="1985268" cy="786241"/>
              </a:xfrm>
              <a:prstGeom prst="rect">
                <a:avLst/>
              </a:prstGeom>
              <a:blipFill>
                <a:blip r:embed="rId3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159B37ED-F5D1-1539-8E29-BE48CA3C40A1}"/>
                  </a:ext>
                </a:extLst>
              </p:cNvPr>
              <p:cNvSpPr txBox="1"/>
              <p:nvPr/>
            </p:nvSpPr>
            <p:spPr>
              <a:xfrm>
                <a:off x="4310086" y="6024561"/>
                <a:ext cx="932248"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0">
                          <a:solidFill>
                            <a:schemeClr val="bg1"/>
                          </a:solidFill>
                          <a:latin typeface="Cambria Math" panose="02040503050406030204" pitchFamily="18" charset="0"/>
                        </a:rPr>
                        <m:t>=0</m:t>
                      </m:r>
                    </m:oMath>
                  </m:oMathPara>
                </a14:m>
                <a:endParaRPr lang="vi-VN" sz="2400" dirty="0">
                  <a:solidFill>
                    <a:schemeClr val="bg1"/>
                  </a:solidFill>
                </a:endParaRPr>
              </a:p>
            </p:txBody>
          </p:sp>
        </mc:Choice>
        <mc:Fallback xmlns="">
          <p:sp>
            <p:nvSpPr>
              <p:cNvPr id="41" name="TextBox 40">
                <a:extLst>
                  <a:ext uri="{FF2B5EF4-FFF2-40B4-BE49-F238E27FC236}">
                    <a16:creationId xmlns:a16="http://schemas.microsoft.com/office/drawing/2014/main" id="{159B37ED-F5D1-1539-8E29-BE48CA3C40A1}"/>
                  </a:ext>
                </a:extLst>
              </p:cNvPr>
              <p:cNvSpPr txBox="1">
                <a:spLocks noRot="1" noChangeAspect="1" noMove="1" noResize="1" noEditPoints="1" noAdjustHandles="1" noChangeArrowheads="1" noChangeShapeType="1" noTextEdit="1"/>
              </p:cNvSpPr>
              <p:nvPr/>
            </p:nvSpPr>
            <p:spPr>
              <a:xfrm>
                <a:off x="4310086" y="6024561"/>
                <a:ext cx="932248" cy="461665"/>
              </a:xfrm>
              <a:prstGeom prst="rect">
                <a:avLst/>
              </a:prstGeom>
              <a:blipFill>
                <a:blip r:embed="rId3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63E0513C-6E50-E707-F014-92C198630DD9}"/>
                  </a:ext>
                </a:extLst>
              </p:cNvPr>
              <p:cNvSpPr txBox="1"/>
              <p:nvPr/>
            </p:nvSpPr>
            <p:spPr>
              <a:xfrm>
                <a:off x="5754321" y="5954430"/>
                <a:ext cx="6271346"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Do đó </a:t>
                </a:r>
                <a:r>
                  <a:rPr lang="vi-VN" sz="2400" kern="100" dirty="0">
                    <a:solidFill>
                      <a:schemeClr val="bg1"/>
                    </a:solidFill>
                    <a:latin typeface="+mj-lt"/>
                    <a:ea typeface="Arial" panose="020B0604020202020204" pitchFamily="34" charset="0"/>
                    <a:cs typeface="Times New Roman" panose="02020603050405020304" pitchFamily="18" charset="0"/>
                  </a:rPr>
                  <a:t>ĐTHS có TCX </a:t>
                </a:r>
                <a:r>
                  <a:rPr lang="vi-VN" sz="2400" kern="100" dirty="0">
                    <a:solidFill>
                      <a:schemeClr val="bg1"/>
                    </a:solidFill>
                    <a:effectLst/>
                    <a:latin typeface="+mj-lt"/>
                    <a:ea typeface="Arial" panose="020B0604020202020204" pitchFamily="34" charset="0"/>
                    <a:cs typeface="Times New Roman" panose="02020603050405020304" pitchFamily="18" charset="0"/>
                  </a:rPr>
                  <a:t>là đường thẳng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44" name="TextBox 43">
                <a:extLst>
                  <a:ext uri="{FF2B5EF4-FFF2-40B4-BE49-F238E27FC236}">
                    <a16:creationId xmlns:a16="http://schemas.microsoft.com/office/drawing/2014/main" id="{63E0513C-6E50-E707-F014-92C198630DD9}"/>
                  </a:ext>
                </a:extLst>
              </p:cNvPr>
              <p:cNvSpPr txBox="1">
                <a:spLocks noRot="1" noChangeAspect="1" noMove="1" noResize="1" noEditPoints="1" noAdjustHandles="1" noChangeArrowheads="1" noChangeShapeType="1" noTextEdit="1"/>
              </p:cNvSpPr>
              <p:nvPr/>
            </p:nvSpPr>
            <p:spPr>
              <a:xfrm>
                <a:off x="5754321" y="5954430"/>
                <a:ext cx="6271346" cy="460895"/>
              </a:xfrm>
              <a:prstGeom prst="rect">
                <a:avLst/>
              </a:prstGeom>
              <a:blipFill>
                <a:blip r:embed="rId37"/>
                <a:stretch>
                  <a:fillRect l="-1555" t="-10667" b="-306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0DD11355-5C7F-4E9E-D3AD-4B7A8CDD2284}"/>
                  </a:ext>
                </a:extLst>
              </p:cNvPr>
              <p:cNvSpPr txBox="1"/>
              <p:nvPr/>
            </p:nvSpPr>
            <p:spPr>
              <a:xfrm>
                <a:off x="81097" y="4583625"/>
                <a:ext cx="4994506" cy="461665"/>
              </a:xfrm>
              <a:prstGeom prst="rect">
                <a:avLst/>
              </a:prstGeom>
              <a:noFill/>
            </p:spPr>
            <p:txBody>
              <a:bodyPr wrap="square">
                <a:spAutoFit/>
              </a:bodyPr>
              <a:lstStyle/>
              <a:p>
                <a:r>
                  <a:rPr lang="vi-VN" sz="2400" dirty="0">
                    <a:solidFill>
                      <a:schemeClr val="bg1"/>
                    </a:solidFill>
                    <a:effectLst/>
                    <a:latin typeface="+mj-lt"/>
                    <a:ea typeface="Arial" panose="020B0604020202020204" pitchFamily="34" charset="0"/>
                    <a:cs typeface="Times New Roman" panose="02020603050405020304" pitchFamily="18" charset="0"/>
                  </a:rPr>
                  <a:t>Do đó </a:t>
                </a:r>
                <a:r>
                  <a:rPr lang="vi-VN" sz="2400" dirty="0">
                    <a:solidFill>
                      <a:schemeClr val="bg1"/>
                    </a:solidFill>
                    <a:latin typeface="+mj-lt"/>
                    <a:ea typeface="Arial" panose="020B0604020202020204" pitchFamily="34" charset="0"/>
                    <a:cs typeface="Times New Roman" panose="02020603050405020304" pitchFamily="18" charset="0"/>
                  </a:rPr>
                  <a:t>ĐTHS </a:t>
                </a:r>
                <a:r>
                  <a:rPr lang="vi-VN" sz="2400" dirty="0">
                    <a:solidFill>
                      <a:schemeClr val="bg1"/>
                    </a:solidFill>
                    <a:effectLst/>
                    <a:latin typeface="+mj-lt"/>
                    <a:ea typeface="Arial" panose="020B0604020202020204" pitchFamily="34" charset="0"/>
                    <a:cs typeface="Times New Roman" panose="02020603050405020304" pitchFamily="18" charset="0"/>
                  </a:rPr>
                  <a:t>có TCĐ là </a:t>
                </a:r>
                <a:r>
                  <a:rPr lang="vi-VN" sz="2400" dirty="0">
                    <a:solidFill>
                      <a:schemeClr val="bg1"/>
                    </a:solidFill>
                    <a:latin typeface="+mj-lt"/>
                    <a:ea typeface="Arial" panose="020B0604020202020204" pitchFamily="34" charset="0"/>
                    <a:cs typeface="Times New Roman" panose="02020603050405020304" pitchFamily="18" charset="0"/>
                  </a:rPr>
                  <a:t>ĐT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oMath>
                </a14:m>
                <a:endParaRPr lang="vi-VN" sz="2400" dirty="0">
                  <a:solidFill>
                    <a:schemeClr val="bg1"/>
                  </a:solidFill>
                  <a:latin typeface="+mj-lt"/>
                </a:endParaRPr>
              </a:p>
            </p:txBody>
          </p:sp>
        </mc:Choice>
        <mc:Fallback xmlns="">
          <p:sp>
            <p:nvSpPr>
              <p:cNvPr id="35" name="TextBox 34">
                <a:extLst>
                  <a:ext uri="{FF2B5EF4-FFF2-40B4-BE49-F238E27FC236}">
                    <a16:creationId xmlns:a16="http://schemas.microsoft.com/office/drawing/2014/main" id="{0DD11355-5C7F-4E9E-D3AD-4B7A8CDD2284}"/>
                  </a:ext>
                </a:extLst>
              </p:cNvPr>
              <p:cNvSpPr txBox="1">
                <a:spLocks noRot="1" noChangeAspect="1" noMove="1" noResize="1" noEditPoints="1" noAdjustHandles="1" noChangeArrowheads="1" noChangeShapeType="1" noTextEdit="1"/>
              </p:cNvSpPr>
              <p:nvPr/>
            </p:nvSpPr>
            <p:spPr>
              <a:xfrm>
                <a:off x="81097" y="4583625"/>
                <a:ext cx="4994506" cy="461665"/>
              </a:xfrm>
              <a:prstGeom prst="rect">
                <a:avLst/>
              </a:prstGeom>
              <a:blipFill>
                <a:blip r:embed="rId38"/>
                <a:stretch>
                  <a:fillRect l="-1829" t="-10526" b="-28947"/>
                </a:stretch>
              </a:blipFill>
            </p:spPr>
            <p:txBody>
              <a:bodyPr/>
              <a:lstStyle/>
              <a:p>
                <a:r>
                  <a:rPr lang="vi-VN">
                    <a:noFill/>
                  </a:rPr>
                  <a:t> </a:t>
                </a:r>
              </a:p>
            </p:txBody>
          </p:sp>
        </mc:Fallback>
      </mc:AlternateContent>
      <p:sp>
        <p:nvSpPr>
          <p:cNvPr id="3" name="TextBox 2">
            <a:extLst>
              <a:ext uri="{FF2B5EF4-FFF2-40B4-BE49-F238E27FC236}">
                <a16:creationId xmlns:a16="http://schemas.microsoft.com/office/drawing/2014/main" id="{41D19D50-616D-1F82-C922-D083097E7C1C}"/>
              </a:ext>
            </a:extLst>
          </p:cNvPr>
          <p:cNvSpPr txBox="1"/>
          <p:nvPr/>
        </p:nvSpPr>
        <p:spPr>
          <a:xfrm>
            <a:off x="5070890" y="4434359"/>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2878762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0" grpId="0"/>
      <p:bldP spid="21" grpId="0"/>
      <p:bldP spid="24" grpId="0"/>
      <p:bldP spid="25" grpId="0"/>
      <p:bldP spid="27" grpId="0"/>
      <p:bldP spid="34" grpId="0"/>
      <p:bldP spid="36" grpId="0"/>
      <p:bldP spid="37" grpId="0"/>
      <p:bldP spid="39" grpId="0"/>
      <p:bldP spid="40" grpId="0"/>
      <p:bldP spid="41" grpId="0"/>
      <p:bldP spid="44" grpId="0"/>
      <p:bldP spid="3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4</a:t>
            </a:r>
            <a:endParaRPr lang="en-US" sz="2000" dirty="0">
              <a:solidFill>
                <a:srgbClr val="0000FF"/>
              </a:solidFill>
            </a:endParaRPr>
          </a:p>
        </p:txBody>
      </p:sp>
      <p:sp>
        <p:nvSpPr>
          <p:cNvPr id="26" name="TextBox 25">
            <a:extLst>
              <a:ext uri="{FF2B5EF4-FFF2-40B4-BE49-F238E27FC236}">
                <a16:creationId xmlns:a16="http://schemas.microsoft.com/office/drawing/2014/main" id="{6155F20E-666A-00DF-9AC3-5138FBDDD604}"/>
              </a:ext>
            </a:extLst>
          </p:cNvPr>
          <p:cNvSpPr txBox="1"/>
          <p:nvPr/>
        </p:nvSpPr>
        <p:spPr>
          <a:xfrm>
            <a:off x="2985938" y="182572"/>
            <a:ext cx="6099036" cy="523220"/>
          </a:xfrm>
          <a:prstGeom prst="rect">
            <a:avLst/>
          </a:prstGeom>
          <a:noFill/>
          <a:ln>
            <a:noFill/>
          </a:ln>
        </p:spPr>
        <p:txBody>
          <a:bodyPr wrap="square" rtlCol="0">
            <a:spAutoFit/>
          </a:bodyPr>
          <a:lstStyle/>
          <a:p>
            <a:r>
              <a:rPr lang="en-US" sz="2800" b="1" dirty="0">
                <a:solidFill>
                  <a:srgbClr val="FFFF00"/>
                </a:solidFill>
              </a:rPr>
              <a:t>KHẢO SÁT VÀ VẼ ĐỒ THỊ CỦA HÀM SỐ</a:t>
            </a:r>
            <a:endParaRPr lang="en-AU" sz="2800" b="1" dirty="0">
              <a:solidFill>
                <a:srgbClr val="FFFF00"/>
              </a:solidFill>
            </a:endParaRPr>
          </a:p>
        </p:txBody>
      </p:sp>
      <p:sp>
        <p:nvSpPr>
          <p:cNvPr id="15" name="Rectangle: Rounded Corners 14">
            <a:extLst>
              <a:ext uri="{FF2B5EF4-FFF2-40B4-BE49-F238E27FC236}">
                <a16:creationId xmlns:a16="http://schemas.microsoft.com/office/drawing/2014/main" id="{4292DC11-A926-4C56-AC94-CD30D3D8D090}"/>
              </a:ext>
            </a:extLst>
          </p:cNvPr>
          <p:cNvSpPr/>
          <p:nvPr/>
        </p:nvSpPr>
        <p:spPr>
          <a:xfrm>
            <a:off x="184674" y="1641351"/>
            <a:ext cx="7411081" cy="855993"/>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A3D1CD90-5B48-C7E5-5233-E38D5E19CFA2}"/>
              </a:ext>
            </a:extLst>
          </p:cNvPr>
          <p:cNvSpPr txBox="1"/>
          <p:nvPr/>
        </p:nvSpPr>
        <p:spPr>
          <a:xfrm>
            <a:off x="138804" y="2471603"/>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p:sp>
        <p:nvSpPr>
          <p:cNvPr id="10" name="TextBox 9">
            <a:extLst>
              <a:ext uri="{FF2B5EF4-FFF2-40B4-BE49-F238E27FC236}">
                <a16:creationId xmlns:a16="http://schemas.microsoft.com/office/drawing/2014/main" id="{66B441EC-E639-01FC-96DC-8CEB92C15E05}"/>
              </a:ext>
            </a:extLst>
          </p:cNvPr>
          <p:cNvSpPr txBox="1"/>
          <p:nvPr/>
        </p:nvSpPr>
        <p:spPr>
          <a:xfrm>
            <a:off x="-2364" y="979806"/>
            <a:ext cx="2773483"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b) Hàm số phân thức</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CC62C18-9B40-4397-518D-D66E3C13B40B}"/>
                  </a:ext>
                </a:extLst>
              </p:cNvPr>
              <p:cNvSpPr txBox="1"/>
              <p:nvPr/>
            </p:nvSpPr>
            <p:spPr>
              <a:xfrm>
                <a:off x="1707321" y="677959"/>
                <a:ext cx="6094378" cy="1064587"/>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b="0" i="1"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1"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m:t>
                          </m:r>
                          <m:sSup>
                            <m:sSup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𝑏𝑥</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𝑐</m:t>
                          </m:r>
                        </m:num>
                        <m:den>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𝑝𝑥</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𝑞</m:t>
                          </m:r>
                        </m:den>
                      </m:f>
                      <m:r>
                        <a:rPr lang="vi-VN" sz="2400" b="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𝑝</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i="0"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kern="100" dirty="0">
                  <a:solidFill>
                    <a:srgbClr val="FFFF00"/>
                  </a:solidFill>
                  <a:effectLst/>
                  <a:latin typeface="+mj-lt"/>
                  <a:ea typeface="Arial" panose="020B0604020202020204" pitchFamily="34"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0CC62C18-9B40-4397-518D-D66E3C13B40B}"/>
                  </a:ext>
                </a:extLst>
              </p:cNvPr>
              <p:cNvSpPr txBox="1">
                <a:spLocks noRot="1" noChangeAspect="1" noMove="1" noResize="1" noEditPoints="1" noAdjustHandles="1" noChangeArrowheads="1" noChangeShapeType="1" noTextEdit="1"/>
              </p:cNvSpPr>
              <p:nvPr/>
            </p:nvSpPr>
            <p:spPr>
              <a:xfrm>
                <a:off x="1707321" y="677959"/>
                <a:ext cx="6094378" cy="1064587"/>
              </a:xfrm>
              <a:prstGeom prst="rect">
                <a:avLst/>
              </a:prstGeom>
              <a:blipFill>
                <a:blip r:embed="rId3"/>
                <a:stretch>
                  <a:fillRect/>
                </a:stretch>
              </a:blipFill>
            </p:spPr>
            <p:txBody>
              <a:bodyPr/>
              <a:lstStyle/>
              <a:p>
                <a:r>
                  <a:rPr lang="vi-VN">
                    <a:noFill/>
                  </a:rPr>
                  <a:t> </a:t>
                </a:r>
              </a:p>
            </p:txBody>
          </p:sp>
        </mc:Fallback>
      </mc:AlternateContent>
      <p:sp>
        <p:nvSpPr>
          <p:cNvPr id="12" name="TextBox 11">
            <a:extLst>
              <a:ext uri="{FF2B5EF4-FFF2-40B4-BE49-F238E27FC236}">
                <a16:creationId xmlns:a16="http://schemas.microsoft.com/office/drawing/2014/main" id="{0DCF0334-00D8-3561-FCC4-E0712423E8CD}"/>
              </a:ext>
            </a:extLst>
          </p:cNvPr>
          <p:cNvSpPr txBox="1"/>
          <p:nvPr/>
        </p:nvSpPr>
        <p:spPr>
          <a:xfrm>
            <a:off x="6763341" y="983334"/>
            <a:ext cx="6094378"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đa thức tử không chia hết cho đa thức mẫu)</a:t>
            </a:r>
          </a:p>
        </p:txBody>
      </p:sp>
      <p:sp>
        <p:nvSpPr>
          <p:cNvPr id="18" name="TextBox 17">
            <a:extLst>
              <a:ext uri="{FF2B5EF4-FFF2-40B4-BE49-F238E27FC236}">
                <a16:creationId xmlns:a16="http://schemas.microsoft.com/office/drawing/2014/main" id="{445EFE2E-18A4-7209-532E-2B010B26B61B}"/>
              </a:ext>
            </a:extLst>
          </p:cNvPr>
          <p:cNvSpPr txBox="1"/>
          <p:nvPr/>
        </p:nvSpPr>
        <p:spPr>
          <a:xfrm>
            <a:off x="184674" y="1850995"/>
            <a:ext cx="6473536" cy="461665"/>
          </a:xfrm>
          <a:prstGeom prst="rect">
            <a:avLst/>
          </a:prstGeom>
          <a:noFill/>
        </p:spPr>
        <p:txBody>
          <a:bodyPr wrap="square">
            <a:spAutoFit/>
          </a:bodyPr>
          <a:lstStyle/>
          <a:p>
            <a:r>
              <a:rPr lang="vi-VN" sz="2400" b="1" dirty="0">
                <a:solidFill>
                  <a:srgbClr val="00B050"/>
                </a:solidFill>
                <a:effectLst/>
                <a:latin typeface="+mj-lt"/>
                <a:ea typeface="Arial" panose="020B0604020202020204" pitchFamily="34" charset="0"/>
                <a:cs typeface="Times New Roman" panose="02020603050405020304" pitchFamily="18" charset="0"/>
              </a:rPr>
              <a:t>Ví dụ 4.</a:t>
            </a:r>
            <a:r>
              <a:rPr lang="vi-VN" sz="2400" dirty="0">
                <a:solidFill>
                  <a:srgbClr val="00B050"/>
                </a:solidFill>
                <a:effectLst/>
                <a:latin typeface="+mj-lt"/>
                <a:ea typeface="Arial" panose="020B0604020202020204" pitchFamily="34" charset="0"/>
                <a:cs typeface="Times New Roman" panose="02020603050405020304" pitchFamily="18" charset="0"/>
              </a:rPr>
              <a:t> </a:t>
            </a:r>
            <a:r>
              <a:rPr lang="vi-VN" sz="2400" dirty="0">
                <a:solidFill>
                  <a:schemeClr val="bg1"/>
                </a:solidFill>
                <a:effectLst/>
                <a:latin typeface="+mj-lt"/>
                <a:ea typeface="Arial" panose="020B0604020202020204" pitchFamily="34" charset="0"/>
                <a:cs typeface="Times New Roman" panose="02020603050405020304" pitchFamily="18" charset="0"/>
              </a:rPr>
              <a:t>Khảo sát và vẽ đồ thị của hàm số</a:t>
            </a:r>
            <a:endParaRPr lang="vi-VN" sz="2400" dirty="0">
              <a:solidFill>
                <a:schemeClr val="bg1"/>
              </a:solidFill>
              <a:latin typeface="+mj-lt"/>
            </a:endParaRP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95208D7B-32F0-D6C0-7B9B-3973527D6653}"/>
                  </a:ext>
                </a:extLst>
              </p:cNvPr>
              <p:cNvSpPr txBox="1"/>
              <p:nvPr/>
            </p:nvSpPr>
            <p:spPr>
              <a:xfrm>
                <a:off x="5222848" y="1599032"/>
                <a:ext cx="2530186" cy="84292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a:solidFill>
                                <a:schemeClr val="bg1"/>
                              </a:solidFill>
                              <a:effectLst/>
                              <a:latin typeface="Cambria Math" panose="02040503050406030204" pitchFamily="18" charset="0"/>
                            </a:rPr>
                          </m:ctrlPr>
                        </m:fPr>
                        <m:num>
                          <m:sSup>
                            <m:sSupPr>
                              <m:ctrlPr>
                                <a:rPr lang="vi-VN" sz="2400" i="1">
                                  <a:solidFill>
                                    <a:schemeClr val="bg1"/>
                                  </a:solidFill>
                                  <a:effectLst/>
                                  <a:latin typeface="Cambria Math" panose="020405030504060302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oMath>
                  </m:oMathPara>
                </a14:m>
                <a:endParaRPr lang="vi-VN" sz="2400" dirty="0">
                  <a:solidFill>
                    <a:schemeClr val="bg1"/>
                  </a:solidFill>
                  <a:latin typeface="+mj-lt"/>
                </a:endParaRPr>
              </a:p>
            </p:txBody>
          </p:sp>
        </mc:Choice>
        <mc:Fallback xmlns="">
          <p:sp>
            <p:nvSpPr>
              <p:cNvPr id="19" name="TextBox 18">
                <a:extLst>
                  <a:ext uri="{FF2B5EF4-FFF2-40B4-BE49-F238E27FC236}">
                    <a16:creationId xmlns:a16="http://schemas.microsoft.com/office/drawing/2014/main" id="{95208D7B-32F0-D6C0-7B9B-3973527D6653}"/>
                  </a:ext>
                </a:extLst>
              </p:cNvPr>
              <p:cNvSpPr txBox="1">
                <a:spLocks noRot="1" noChangeAspect="1" noMove="1" noResize="1" noEditPoints="1" noAdjustHandles="1" noChangeArrowheads="1" noChangeShapeType="1" noTextEdit="1"/>
              </p:cNvSpPr>
              <p:nvPr/>
            </p:nvSpPr>
            <p:spPr>
              <a:xfrm>
                <a:off x="5222848" y="1599032"/>
                <a:ext cx="2530186" cy="842923"/>
              </a:xfrm>
              <a:prstGeom prst="rect">
                <a:avLst/>
              </a:prstGeom>
              <a:blipFill>
                <a:blip r:embed="rId4"/>
                <a:stretch>
                  <a:fillRect/>
                </a:stretch>
              </a:blipFill>
            </p:spPr>
            <p:txBody>
              <a:bodyPr/>
              <a:lstStyle/>
              <a:p>
                <a:r>
                  <a:rPr lang="vi-VN">
                    <a:noFill/>
                  </a:rPr>
                  <a:t> </a:t>
                </a:r>
              </a:p>
            </p:txBody>
          </p:sp>
        </mc:Fallback>
      </mc:AlternateContent>
      <p:cxnSp>
        <p:nvCxnSpPr>
          <p:cNvPr id="67" name="Straight Connector 66">
            <a:extLst>
              <a:ext uri="{FF2B5EF4-FFF2-40B4-BE49-F238E27FC236}">
                <a16:creationId xmlns:a16="http://schemas.microsoft.com/office/drawing/2014/main" id="{457A8E3F-22F9-D720-65CB-5713ADF583AA}"/>
              </a:ext>
            </a:extLst>
          </p:cNvPr>
          <p:cNvCxnSpPr>
            <a:cxnSpLocks/>
          </p:cNvCxnSpPr>
          <p:nvPr/>
        </p:nvCxnSpPr>
        <p:spPr>
          <a:xfrm>
            <a:off x="140391" y="3329777"/>
            <a:ext cx="617766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EDF45F1C-D4AD-DC59-05DC-974FD3B212E0}"/>
              </a:ext>
            </a:extLst>
          </p:cNvPr>
          <p:cNvCxnSpPr>
            <a:cxnSpLocks/>
          </p:cNvCxnSpPr>
          <p:nvPr/>
        </p:nvCxnSpPr>
        <p:spPr>
          <a:xfrm flipV="1">
            <a:off x="140391" y="3728261"/>
            <a:ext cx="6177666" cy="1656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BCF3728A-2B72-AEF9-B973-ACA257C104B2}"/>
              </a:ext>
            </a:extLst>
          </p:cNvPr>
          <p:cNvCxnSpPr>
            <a:cxnSpLocks/>
          </p:cNvCxnSpPr>
          <p:nvPr/>
        </p:nvCxnSpPr>
        <p:spPr>
          <a:xfrm>
            <a:off x="547182" y="2945534"/>
            <a:ext cx="0" cy="213035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9629B70D-37D4-AFF6-FF46-4DCBDD576A8B}"/>
                  </a:ext>
                </a:extLst>
              </p:cNvPr>
              <p:cNvSpPr txBox="1"/>
              <p:nvPr/>
            </p:nvSpPr>
            <p:spPr>
              <a:xfrm>
                <a:off x="-28449" y="3283156"/>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oMath>
                  </m:oMathPara>
                </a14:m>
                <a:endParaRPr lang="vi-VN" sz="2400" dirty="0"/>
              </a:p>
            </p:txBody>
          </p:sp>
        </mc:Choice>
        <mc:Fallback xmlns="">
          <p:sp>
            <p:nvSpPr>
              <p:cNvPr id="70" name="TextBox 69">
                <a:extLst>
                  <a:ext uri="{FF2B5EF4-FFF2-40B4-BE49-F238E27FC236}">
                    <a16:creationId xmlns:a16="http://schemas.microsoft.com/office/drawing/2014/main" id="{9629B70D-37D4-AFF6-FF46-4DCBDD576A8B}"/>
                  </a:ext>
                </a:extLst>
              </p:cNvPr>
              <p:cNvSpPr txBox="1">
                <a:spLocks noRot="1" noChangeAspect="1" noMove="1" noResize="1" noEditPoints="1" noAdjustHandles="1" noChangeArrowheads="1" noChangeShapeType="1" noTextEdit="1"/>
              </p:cNvSpPr>
              <p:nvPr/>
            </p:nvSpPr>
            <p:spPr>
              <a:xfrm>
                <a:off x="-28449" y="3283156"/>
                <a:ext cx="736534" cy="461665"/>
              </a:xfrm>
              <a:prstGeom prst="rect">
                <a:avLst/>
              </a:prstGeom>
              <a:blipFill>
                <a:blip r:embed="rId5"/>
                <a:stretch>
                  <a:fillRect b="-1333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2FD0C4ED-68C9-41C0-BBCE-197828D54C98}"/>
                  </a:ext>
                </a:extLst>
              </p:cNvPr>
              <p:cNvSpPr txBox="1"/>
              <p:nvPr/>
            </p:nvSpPr>
            <p:spPr>
              <a:xfrm>
                <a:off x="137528" y="2821490"/>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71" name="TextBox 70">
                <a:extLst>
                  <a:ext uri="{FF2B5EF4-FFF2-40B4-BE49-F238E27FC236}">
                    <a16:creationId xmlns:a16="http://schemas.microsoft.com/office/drawing/2014/main" id="{2FD0C4ED-68C9-41C0-BBCE-197828D54C98}"/>
                  </a:ext>
                </a:extLst>
              </p:cNvPr>
              <p:cNvSpPr txBox="1">
                <a:spLocks noRot="1" noChangeAspect="1" noMove="1" noResize="1" noEditPoints="1" noAdjustHandles="1" noChangeArrowheads="1" noChangeShapeType="1" noTextEdit="1"/>
              </p:cNvSpPr>
              <p:nvPr/>
            </p:nvSpPr>
            <p:spPr>
              <a:xfrm>
                <a:off x="137528" y="2821490"/>
                <a:ext cx="362440" cy="461665"/>
              </a:xfrm>
              <a:prstGeom prst="rect">
                <a:avLst/>
              </a:prstGeom>
              <a:blipFill>
                <a:blip r:embed="rId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DA3279B0-34D4-8D48-6CE3-129D600CE0FD}"/>
                  </a:ext>
                </a:extLst>
              </p:cNvPr>
              <p:cNvSpPr txBox="1"/>
              <p:nvPr/>
            </p:nvSpPr>
            <p:spPr>
              <a:xfrm>
                <a:off x="-19200" y="4104418"/>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m:oMathPara>
                </a14:m>
                <a:endParaRPr lang="vi-VN" sz="2400" dirty="0"/>
              </a:p>
            </p:txBody>
          </p:sp>
        </mc:Choice>
        <mc:Fallback xmlns="">
          <p:sp>
            <p:nvSpPr>
              <p:cNvPr id="72" name="TextBox 71">
                <a:extLst>
                  <a:ext uri="{FF2B5EF4-FFF2-40B4-BE49-F238E27FC236}">
                    <a16:creationId xmlns:a16="http://schemas.microsoft.com/office/drawing/2014/main" id="{DA3279B0-34D4-8D48-6CE3-129D600CE0FD}"/>
                  </a:ext>
                </a:extLst>
              </p:cNvPr>
              <p:cNvSpPr txBox="1">
                <a:spLocks noRot="1" noChangeAspect="1" noMove="1" noResize="1" noEditPoints="1" noAdjustHandles="1" noChangeArrowheads="1" noChangeShapeType="1" noTextEdit="1"/>
              </p:cNvSpPr>
              <p:nvPr/>
            </p:nvSpPr>
            <p:spPr>
              <a:xfrm>
                <a:off x="-19200" y="4104418"/>
                <a:ext cx="736534" cy="461665"/>
              </a:xfrm>
              <a:prstGeom prst="rect">
                <a:avLst/>
              </a:prstGeom>
              <a:blipFill>
                <a:blip r:embed="rId7"/>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8B3AF78D-8126-D275-D0BF-7C32EC55F890}"/>
                  </a:ext>
                </a:extLst>
              </p:cNvPr>
              <p:cNvSpPr txBox="1"/>
              <p:nvPr/>
            </p:nvSpPr>
            <p:spPr>
              <a:xfrm>
                <a:off x="514948" y="280001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73" name="TextBox 72">
                <a:extLst>
                  <a:ext uri="{FF2B5EF4-FFF2-40B4-BE49-F238E27FC236}">
                    <a16:creationId xmlns:a16="http://schemas.microsoft.com/office/drawing/2014/main" id="{8B3AF78D-8126-D275-D0BF-7C32EC55F890}"/>
                  </a:ext>
                </a:extLst>
              </p:cNvPr>
              <p:cNvSpPr txBox="1">
                <a:spLocks noRot="1" noChangeAspect="1" noMove="1" noResize="1" noEditPoints="1" noAdjustHandles="1" noChangeArrowheads="1" noChangeShapeType="1" noTextEdit="1"/>
              </p:cNvSpPr>
              <p:nvPr/>
            </p:nvSpPr>
            <p:spPr>
              <a:xfrm>
                <a:off x="514948" y="2800016"/>
                <a:ext cx="658291" cy="461665"/>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360B3BCB-1ACD-D571-32DD-7E1DF96CC2F7}"/>
                  </a:ext>
                </a:extLst>
              </p:cNvPr>
              <p:cNvSpPr txBox="1"/>
              <p:nvPr/>
            </p:nvSpPr>
            <p:spPr>
              <a:xfrm>
                <a:off x="5658533" y="280001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74" name="TextBox 73">
                <a:extLst>
                  <a:ext uri="{FF2B5EF4-FFF2-40B4-BE49-F238E27FC236}">
                    <a16:creationId xmlns:a16="http://schemas.microsoft.com/office/drawing/2014/main" id="{360B3BCB-1ACD-D571-32DD-7E1DF96CC2F7}"/>
                  </a:ext>
                </a:extLst>
              </p:cNvPr>
              <p:cNvSpPr txBox="1">
                <a:spLocks noRot="1" noChangeAspect="1" noMove="1" noResize="1" noEditPoints="1" noAdjustHandles="1" noChangeArrowheads="1" noChangeShapeType="1" noTextEdit="1"/>
              </p:cNvSpPr>
              <p:nvPr/>
            </p:nvSpPr>
            <p:spPr>
              <a:xfrm>
                <a:off x="5658533" y="2800016"/>
                <a:ext cx="658291" cy="461665"/>
              </a:xfrm>
              <a:prstGeom prst="rect">
                <a:avLst/>
              </a:prstGeom>
              <a:blipFill>
                <a:blip r:embed="rId9"/>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D2BA1619-A775-3A44-7A5F-0B5846B1AEE0}"/>
                  </a:ext>
                </a:extLst>
              </p:cNvPr>
              <p:cNvSpPr txBox="1"/>
              <p:nvPr/>
            </p:nvSpPr>
            <p:spPr>
              <a:xfrm>
                <a:off x="1589933" y="282476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p>
            </p:txBody>
          </p:sp>
        </mc:Choice>
        <mc:Fallback xmlns="">
          <p:sp>
            <p:nvSpPr>
              <p:cNvPr id="75" name="TextBox 74">
                <a:extLst>
                  <a:ext uri="{FF2B5EF4-FFF2-40B4-BE49-F238E27FC236}">
                    <a16:creationId xmlns:a16="http://schemas.microsoft.com/office/drawing/2014/main" id="{D2BA1619-A775-3A44-7A5F-0B5846B1AEE0}"/>
                  </a:ext>
                </a:extLst>
              </p:cNvPr>
              <p:cNvSpPr txBox="1">
                <a:spLocks noRot="1" noChangeAspect="1" noMove="1" noResize="1" noEditPoints="1" noAdjustHandles="1" noChangeArrowheads="1" noChangeShapeType="1" noTextEdit="1"/>
              </p:cNvSpPr>
              <p:nvPr/>
            </p:nvSpPr>
            <p:spPr>
              <a:xfrm>
                <a:off x="1589933" y="2824768"/>
                <a:ext cx="658291" cy="461665"/>
              </a:xfrm>
              <a:prstGeom prst="rect">
                <a:avLst/>
              </a:prstGeom>
              <a:blipFill>
                <a:blip r:embed="rId1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B010C7F7-1BD4-3EBB-510A-D86792EC4994}"/>
                  </a:ext>
                </a:extLst>
              </p:cNvPr>
              <p:cNvSpPr txBox="1"/>
              <p:nvPr/>
            </p:nvSpPr>
            <p:spPr>
              <a:xfrm>
                <a:off x="2991213" y="285566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2</m:t>
                      </m:r>
                    </m:oMath>
                  </m:oMathPara>
                </a14:m>
                <a:endParaRPr lang="vi-VN" sz="2400" dirty="0"/>
              </a:p>
            </p:txBody>
          </p:sp>
        </mc:Choice>
        <mc:Fallback xmlns="">
          <p:sp>
            <p:nvSpPr>
              <p:cNvPr id="76" name="TextBox 75">
                <a:extLst>
                  <a:ext uri="{FF2B5EF4-FFF2-40B4-BE49-F238E27FC236}">
                    <a16:creationId xmlns:a16="http://schemas.microsoft.com/office/drawing/2014/main" id="{B010C7F7-1BD4-3EBB-510A-D86792EC4994}"/>
                  </a:ext>
                </a:extLst>
              </p:cNvPr>
              <p:cNvSpPr txBox="1">
                <a:spLocks noRot="1" noChangeAspect="1" noMove="1" noResize="1" noEditPoints="1" noAdjustHandles="1" noChangeArrowheads="1" noChangeShapeType="1" noTextEdit="1"/>
              </p:cNvSpPr>
              <p:nvPr/>
            </p:nvSpPr>
            <p:spPr>
              <a:xfrm>
                <a:off x="2991213" y="2855661"/>
                <a:ext cx="658291" cy="461665"/>
              </a:xfrm>
              <a:prstGeom prst="rect">
                <a:avLst/>
              </a:prstGeom>
              <a:blipFill>
                <a:blip r:embed="rId1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C27622E1-478D-93FB-C3C7-86590C2CB969}"/>
                  </a:ext>
                </a:extLst>
              </p:cNvPr>
              <p:cNvSpPr txBox="1"/>
              <p:nvPr/>
            </p:nvSpPr>
            <p:spPr>
              <a:xfrm>
                <a:off x="1603388" y="332977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77" name="TextBox 76">
                <a:extLst>
                  <a:ext uri="{FF2B5EF4-FFF2-40B4-BE49-F238E27FC236}">
                    <a16:creationId xmlns:a16="http://schemas.microsoft.com/office/drawing/2014/main" id="{C27622E1-478D-93FB-C3C7-86590C2CB969}"/>
                  </a:ext>
                </a:extLst>
              </p:cNvPr>
              <p:cNvSpPr txBox="1">
                <a:spLocks noRot="1" noChangeAspect="1" noMove="1" noResize="1" noEditPoints="1" noAdjustHandles="1" noChangeArrowheads="1" noChangeShapeType="1" noTextEdit="1"/>
              </p:cNvSpPr>
              <p:nvPr/>
            </p:nvSpPr>
            <p:spPr>
              <a:xfrm>
                <a:off x="1603388" y="3329777"/>
                <a:ext cx="658291" cy="461665"/>
              </a:xfrm>
              <a:prstGeom prst="rect">
                <a:avLst/>
              </a:prstGeom>
              <a:blipFill>
                <a:blip r:embed="rId1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395E05D7-3F24-43F0-A678-42D6ADCDCB1D}"/>
                  </a:ext>
                </a:extLst>
              </p:cNvPr>
              <p:cNvSpPr txBox="1"/>
              <p:nvPr/>
            </p:nvSpPr>
            <p:spPr>
              <a:xfrm>
                <a:off x="4428699" y="333161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78" name="TextBox 77">
                <a:extLst>
                  <a:ext uri="{FF2B5EF4-FFF2-40B4-BE49-F238E27FC236}">
                    <a16:creationId xmlns:a16="http://schemas.microsoft.com/office/drawing/2014/main" id="{395E05D7-3F24-43F0-A678-42D6ADCDCB1D}"/>
                  </a:ext>
                </a:extLst>
              </p:cNvPr>
              <p:cNvSpPr txBox="1">
                <a:spLocks noRot="1" noChangeAspect="1" noMove="1" noResize="1" noEditPoints="1" noAdjustHandles="1" noChangeArrowheads="1" noChangeShapeType="1" noTextEdit="1"/>
              </p:cNvSpPr>
              <p:nvPr/>
            </p:nvSpPr>
            <p:spPr>
              <a:xfrm>
                <a:off x="4428699" y="3331610"/>
                <a:ext cx="658291" cy="461665"/>
              </a:xfrm>
              <a:prstGeom prst="rect">
                <a:avLst/>
              </a:prstGeom>
              <a:blipFill>
                <a:blip r:embed="rId1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8227C083-E30E-4002-2CF4-6FAD74A2DBFB}"/>
                  </a:ext>
                </a:extLst>
              </p:cNvPr>
              <p:cNvSpPr txBox="1"/>
              <p:nvPr/>
            </p:nvSpPr>
            <p:spPr>
              <a:xfrm>
                <a:off x="2321859" y="329331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79" name="TextBox 78">
                <a:extLst>
                  <a:ext uri="{FF2B5EF4-FFF2-40B4-BE49-F238E27FC236}">
                    <a16:creationId xmlns:a16="http://schemas.microsoft.com/office/drawing/2014/main" id="{8227C083-E30E-4002-2CF4-6FAD74A2DBFB}"/>
                  </a:ext>
                </a:extLst>
              </p:cNvPr>
              <p:cNvSpPr txBox="1">
                <a:spLocks noRot="1" noChangeAspect="1" noMove="1" noResize="1" noEditPoints="1" noAdjustHandles="1" noChangeArrowheads="1" noChangeShapeType="1" noTextEdit="1"/>
              </p:cNvSpPr>
              <p:nvPr/>
            </p:nvSpPr>
            <p:spPr>
              <a:xfrm>
                <a:off x="2321859" y="3293311"/>
                <a:ext cx="658291" cy="461665"/>
              </a:xfrm>
              <a:prstGeom prst="rect">
                <a:avLst/>
              </a:prstGeom>
              <a:blipFill>
                <a:blip r:embed="rId1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9A7C4B5A-5543-CC0E-C8DE-10CA416BBDFB}"/>
                  </a:ext>
                </a:extLst>
              </p:cNvPr>
              <p:cNvSpPr txBox="1"/>
              <p:nvPr/>
            </p:nvSpPr>
            <p:spPr>
              <a:xfrm>
                <a:off x="5013014" y="326568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80" name="TextBox 79">
                <a:extLst>
                  <a:ext uri="{FF2B5EF4-FFF2-40B4-BE49-F238E27FC236}">
                    <a16:creationId xmlns:a16="http://schemas.microsoft.com/office/drawing/2014/main" id="{9A7C4B5A-5543-CC0E-C8DE-10CA416BBDFB}"/>
                  </a:ext>
                </a:extLst>
              </p:cNvPr>
              <p:cNvSpPr txBox="1">
                <a:spLocks noRot="1" noChangeAspect="1" noMove="1" noResize="1" noEditPoints="1" noAdjustHandles="1" noChangeArrowheads="1" noChangeShapeType="1" noTextEdit="1"/>
              </p:cNvSpPr>
              <p:nvPr/>
            </p:nvSpPr>
            <p:spPr>
              <a:xfrm>
                <a:off x="5013014" y="3265680"/>
                <a:ext cx="658291" cy="461665"/>
              </a:xfrm>
              <a:prstGeom prst="rect">
                <a:avLst/>
              </a:prstGeom>
              <a:blipFill>
                <a:blip r:embed="rId1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EF9B1684-6157-735F-947E-5E31A3F8E249}"/>
                  </a:ext>
                </a:extLst>
              </p:cNvPr>
              <p:cNvSpPr txBox="1"/>
              <p:nvPr/>
            </p:nvSpPr>
            <p:spPr>
              <a:xfrm>
                <a:off x="1006322" y="327843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81" name="TextBox 80">
                <a:extLst>
                  <a:ext uri="{FF2B5EF4-FFF2-40B4-BE49-F238E27FC236}">
                    <a16:creationId xmlns:a16="http://schemas.microsoft.com/office/drawing/2014/main" id="{EF9B1684-6157-735F-947E-5E31A3F8E249}"/>
                  </a:ext>
                </a:extLst>
              </p:cNvPr>
              <p:cNvSpPr txBox="1">
                <a:spLocks noRot="1" noChangeAspect="1" noMove="1" noResize="1" noEditPoints="1" noAdjustHandles="1" noChangeArrowheads="1" noChangeShapeType="1" noTextEdit="1"/>
              </p:cNvSpPr>
              <p:nvPr/>
            </p:nvSpPr>
            <p:spPr>
              <a:xfrm>
                <a:off x="1006322" y="3278438"/>
                <a:ext cx="658291" cy="461665"/>
              </a:xfrm>
              <a:prstGeom prst="rect">
                <a:avLst/>
              </a:prstGeom>
              <a:blipFill>
                <a:blip r:embed="rId16"/>
                <a:stretch>
                  <a:fillRect/>
                </a:stretch>
              </a:blipFill>
            </p:spPr>
            <p:txBody>
              <a:bodyPr/>
              <a:lstStyle/>
              <a:p>
                <a:r>
                  <a:rPr lang="vi-VN">
                    <a:noFill/>
                  </a:rPr>
                  <a:t> </a:t>
                </a:r>
              </a:p>
            </p:txBody>
          </p:sp>
        </mc:Fallback>
      </mc:AlternateContent>
      <p:cxnSp>
        <p:nvCxnSpPr>
          <p:cNvPr id="82" name="Straight Arrow Connector 81">
            <a:extLst>
              <a:ext uri="{FF2B5EF4-FFF2-40B4-BE49-F238E27FC236}">
                <a16:creationId xmlns:a16="http://schemas.microsoft.com/office/drawing/2014/main" id="{469601CF-6897-38DB-21AE-8565B3D58F1D}"/>
              </a:ext>
            </a:extLst>
          </p:cNvPr>
          <p:cNvCxnSpPr>
            <a:cxnSpLocks/>
          </p:cNvCxnSpPr>
          <p:nvPr/>
        </p:nvCxnSpPr>
        <p:spPr>
          <a:xfrm flipV="1">
            <a:off x="1141664" y="4119418"/>
            <a:ext cx="655345" cy="603823"/>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D236FF63-863D-1DC4-9604-0F159F310346}"/>
              </a:ext>
            </a:extLst>
          </p:cNvPr>
          <p:cNvCxnSpPr>
            <a:cxnSpLocks/>
          </p:cNvCxnSpPr>
          <p:nvPr/>
        </p:nvCxnSpPr>
        <p:spPr>
          <a:xfrm>
            <a:off x="3779651" y="4083636"/>
            <a:ext cx="750279" cy="67864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BD3FFD4F-63F7-E6BE-9F27-6D9B93505E38}"/>
              </a:ext>
            </a:extLst>
          </p:cNvPr>
          <p:cNvCxnSpPr>
            <a:cxnSpLocks/>
          </p:cNvCxnSpPr>
          <p:nvPr/>
        </p:nvCxnSpPr>
        <p:spPr>
          <a:xfrm>
            <a:off x="2126392" y="4126485"/>
            <a:ext cx="684953" cy="635791"/>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D7499297-AA34-044C-26CD-3507FE1427E8}"/>
                  </a:ext>
                </a:extLst>
              </p:cNvPr>
              <p:cNvSpPr txBox="1"/>
              <p:nvPr/>
            </p:nvSpPr>
            <p:spPr>
              <a:xfrm>
                <a:off x="512385" y="472055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85" name="TextBox 84">
                <a:extLst>
                  <a:ext uri="{FF2B5EF4-FFF2-40B4-BE49-F238E27FC236}">
                    <a16:creationId xmlns:a16="http://schemas.microsoft.com/office/drawing/2014/main" id="{D7499297-AA34-044C-26CD-3507FE1427E8}"/>
                  </a:ext>
                </a:extLst>
              </p:cNvPr>
              <p:cNvSpPr txBox="1">
                <a:spLocks noRot="1" noChangeAspect="1" noMove="1" noResize="1" noEditPoints="1" noAdjustHandles="1" noChangeArrowheads="1" noChangeShapeType="1" noTextEdit="1"/>
              </p:cNvSpPr>
              <p:nvPr/>
            </p:nvSpPr>
            <p:spPr>
              <a:xfrm>
                <a:off x="512385" y="4720555"/>
                <a:ext cx="658291" cy="461665"/>
              </a:xfrm>
              <a:prstGeom prst="rect">
                <a:avLst/>
              </a:prstGeom>
              <a:blipFill>
                <a:blip r:embed="rId1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0FB74F39-229A-1F6E-88FB-56CD644911C8}"/>
                  </a:ext>
                </a:extLst>
              </p:cNvPr>
              <p:cNvSpPr txBox="1"/>
              <p:nvPr/>
            </p:nvSpPr>
            <p:spPr>
              <a:xfrm>
                <a:off x="5718738" y="366502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86" name="TextBox 85">
                <a:extLst>
                  <a:ext uri="{FF2B5EF4-FFF2-40B4-BE49-F238E27FC236}">
                    <a16:creationId xmlns:a16="http://schemas.microsoft.com/office/drawing/2014/main" id="{0FB74F39-229A-1F6E-88FB-56CD644911C8}"/>
                  </a:ext>
                </a:extLst>
              </p:cNvPr>
              <p:cNvSpPr txBox="1">
                <a:spLocks noRot="1" noChangeAspect="1" noMove="1" noResize="1" noEditPoints="1" noAdjustHandles="1" noChangeArrowheads="1" noChangeShapeType="1" noTextEdit="1"/>
              </p:cNvSpPr>
              <p:nvPr/>
            </p:nvSpPr>
            <p:spPr>
              <a:xfrm>
                <a:off x="5718738" y="3665029"/>
                <a:ext cx="658291" cy="461665"/>
              </a:xfrm>
              <a:prstGeom prst="rect">
                <a:avLst/>
              </a:prstGeom>
              <a:blipFill>
                <a:blip r:embed="rId18"/>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4FFF0EF5-5EF0-3426-F5F0-57041AAA58A8}"/>
                  </a:ext>
                </a:extLst>
              </p:cNvPr>
              <p:cNvSpPr txBox="1"/>
              <p:nvPr/>
            </p:nvSpPr>
            <p:spPr>
              <a:xfrm>
                <a:off x="1606544" y="370128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p>
            </p:txBody>
          </p:sp>
        </mc:Choice>
        <mc:Fallback xmlns="">
          <p:sp>
            <p:nvSpPr>
              <p:cNvPr id="87" name="TextBox 86">
                <a:extLst>
                  <a:ext uri="{FF2B5EF4-FFF2-40B4-BE49-F238E27FC236}">
                    <a16:creationId xmlns:a16="http://schemas.microsoft.com/office/drawing/2014/main" id="{4FFF0EF5-5EF0-3426-F5F0-57041AAA58A8}"/>
                  </a:ext>
                </a:extLst>
              </p:cNvPr>
              <p:cNvSpPr txBox="1">
                <a:spLocks noRot="1" noChangeAspect="1" noMove="1" noResize="1" noEditPoints="1" noAdjustHandles="1" noChangeArrowheads="1" noChangeShapeType="1" noTextEdit="1"/>
              </p:cNvSpPr>
              <p:nvPr/>
            </p:nvSpPr>
            <p:spPr>
              <a:xfrm>
                <a:off x="1606544" y="3701287"/>
                <a:ext cx="658291" cy="461665"/>
              </a:xfrm>
              <a:prstGeom prst="rect">
                <a:avLst/>
              </a:prstGeom>
              <a:blipFill>
                <a:blip r:embed="rId1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8" name="TextBox 87">
                <a:extLst>
                  <a:ext uri="{FF2B5EF4-FFF2-40B4-BE49-F238E27FC236}">
                    <a16:creationId xmlns:a16="http://schemas.microsoft.com/office/drawing/2014/main" id="{C7612C5A-D20E-7212-EE65-A0484017A772}"/>
                  </a:ext>
                </a:extLst>
              </p:cNvPr>
              <p:cNvSpPr txBox="1"/>
              <p:nvPr/>
            </p:nvSpPr>
            <p:spPr>
              <a:xfrm>
                <a:off x="2594039" y="472324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88" name="TextBox 87">
                <a:extLst>
                  <a:ext uri="{FF2B5EF4-FFF2-40B4-BE49-F238E27FC236}">
                    <a16:creationId xmlns:a16="http://schemas.microsoft.com/office/drawing/2014/main" id="{C7612C5A-D20E-7212-EE65-A0484017A772}"/>
                  </a:ext>
                </a:extLst>
              </p:cNvPr>
              <p:cNvSpPr txBox="1">
                <a:spLocks noRot="1" noChangeAspect="1" noMove="1" noResize="1" noEditPoints="1" noAdjustHandles="1" noChangeArrowheads="1" noChangeShapeType="1" noTextEdit="1"/>
              </p:cNvSpPr>
              <p:nvPr/>
            </p:nvSpPr>
            <p:spPr>
              <a:xfrm>
                <a:off x="2594039" y="4723241"/>
                <a:ext cx="658291" cy="461665"/>
              </a:xfrm>
              <a:prstGeom prst="rect">
                <a:avLst/>
              </a:prstGeom>
              <a:blipFill>
                <a:blip r:embed="rId2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id="{8D50B363-F713-4D79-080A-092D1758BA14}"/>
                  </a:ext>
                </a:extLst>
              </p:cNvPr>
              <p:cNvSpPr txBox="1"/>
              <p:nvPr/>
            </p:nvSpPr>
            <p:spPr>
              <a:xfrm>
                <a:off x="4418392" y="284090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3</m:t>
                      </m:r>
                    </m:oMath>
                  </m:oMathPara>
                </a14:m>
                <a:endParaRPr lang="vi-VN" sz="2400" dirty="0"/>
              </a:p>
            </p:txBody>
          </p:sp>
        </mc:Choice>
        <mc:Fallback xmlns="">
          <p:sp>
            <p:nvSpPr>
              <p:cNvPr id="89" name="TextBox 88">
                <a:extLst>
                  <a:ext uri="{FF2B5EF4-FFF2-40B4-BE49-F238E27FC236}">
                    <a16:creationId xmlns:a16="http://schemas.microsoft.com/office/drawing/2014/main" id="{8D50B363-F713-4D79-080A-092D1758BA14}"/>
                  </a:ext>
                </a:extLst>
              </p:cNvPr>
              <p:cNvSpPr txBox="1">
                <a:spLocks noRot="1" noChangeAspect="1" noMove="1" noResize="1" noEditPoints="1" noAdjustHandles="1" noChangeArrowheads="1" noChangeShapeType="1" noTextEdit="1"/>
              </p:cNvSpPr>
              <p:nvPr/>
            </p:nvSpPr>
            <p:spPr>
              <a:xfrm>
                <a:off x="4418392" y="2840903"/>
                <a:ext cx="658291" cy="461665"/>
              </a:xfrm>
              <a:prstGeom prst="rect">
                <a:avLst/>
              </a:prstGeom>
              <a:blipFill>
                <a:blip r:embed="rId21"/>
                <a:stretch>
                  <a:fillRect/>
                </a:stretch>
              </a:blipFill>
            </p:spPr>
            <p:txBody>
              <a:bodyPr/>
              <a:lstStyle/>
              <a:p>
                <a:r>
                  <a:rPr lang="vi-VN">
                    <a:noFill/>
                  </a:rPr>
                  <a:t> </a:t>
                </a:r>
              </a:p>
            </p:txBody>
          </p:sp>
        </mc:Fallback>
      </mc:AlternateContent>
      <p:cxnSp>
        <p:nvCxnSpPr>
          <p:cNvPr id="90" name="Straight Connector 89">
            <a:extLst>
              <a:ext uri="{FF2B5EF4-FFF2-40B4-BE49-F238E27FC236}">
                <a16:creationId xmlns:a16="http://schemas.microsoft.com/office/drawing/2014/main" id="{EF938D1D-20EB-017C-C2AB-83EF730E5490}"/>
              </a:ext>
            </a:extLst>
          </p:cNvPr>
          <p:cNvCxnSpPr>
            <a:cxnSpLocks/>
          </p:cNvCxnSpPr>
          <p:nvPr/>
        </p:nvCxnSpPr>
        <p:spPr>
          <a:xfrm>
            <a:off x="3263095" y="3338328"/>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2EEA213B-3471-3B3B-F5AE-9FE134618346}"/>
              </a:ext>
            </a:extLst>
          </p:cNvPr>
          <p:cNvCxnSpPr>
            <a:cxnSpLocks/>
          </p:cNvCxnSpPr>
          <p:nvPr/>
        </p:nvCxnSpPr>
        <p:spPr>
          <a:xfrm>
            <a:off x="3351602" y="3341107"/>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2" name="TextBox 91">
                <a:extLst>
                  <a:ext uri="{FF2B5EF4-FFF2-40B4-BE49-F238E27FC236}">
                    <a16:creationId xmlns:a16="http://schemas.microsoft.com/office/drawing/2014/main" id="{062EBF37-A87A-17A9-0E56-56950583AA8A}"/>
                  </a:ext>
                </a:extLst>
              </p:cNvPr>
              <p:cNvSpPr txBox="1"/>
              <p:nvPr/>
            </p:nvSpPr>
            <p:spPr>
              <a:xfrm>
                <a:off x="3687190" y="327535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92" name="TextBox 91">
                <a:extLst>
                  <a:ext uri="{FF2B5EF4-FFF2-40B4-BE49-F238E27FC236}">
                    <a16:creationId xmlns:a16="http://schemas.microsoft.com/office/drawing/2014/main" id="{062EBF37-A87A-17A9-0E56-56950583AA8A}"/>
                  </a:ext>
                </a:extLst>
              </p:cNvPr>
              <p:cNvSpPr txBox="1">
                <a:spLocks noRot="1" noChangeAspect="1" noMove="1" noResize="1" noEditPoints="1" noAdjustHandles="1" noChangeArrowheads="1" noChangeShapeType="1" noTextEdit="1"/>
              </p:cNvSpPr>
              <p:nvPr/>
            </p:nvSpPr>
            <p:spPr>
              <a:xfrm>
                <a:off x="3687190" y="3275359"/>
                <a:ext cx="658291" cy="461665"/>
              </a:xfrm>
              <a:prstGeom prst="rect">
                <a:avLst/>
              </a:prstGeom>
              <a:blipFill>
                <a:blip r:embed="rId2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200ABF41-A760-FE75-65F7-924A773BAC73}"/>
                  </a:ext>
                </a:extLst>
              </p:cNvPr>
              <p:cNvSpPr txBox="1"/>
              <p:nvPr/>
            </p:nvSpPr>
            <p:spPr>
              <a:xfrm>
                <a:off x="3315200" y="3665722"/>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93" name="TextBox 92">
                <a:extLst>
                  <a:ext uri="{FF2B5EF4-FFF2-40B4-BE49-F238E27FC236}">
                    <a16:creationId xmlns:a16="http://schemas.microsoft.com/office/drawing/2014/main" id="{200ABF41-A760-FE75-65F7-924A773BAC73}"/>
                  </a:ext>
                </a:extLst>
              </p:cNvPr>
              <p:cNvSpPr txBox="1">
                <a:spLocks noRot="1" noChangeAspect="1" noMove="1" noResize="1" noEditPoints="1" noAdjustHandles="1" noChangeArrowheads="1" noChangeShapeType="1" noTextEdit="1"/>
              </p:cNvSpPr>
              <p:nvPr/>
            </p:nvSpPr>
            <p:spPr>
              <a:xfrm>
                <a:off x="3315200" y="3665722"/>
                <a:ext cx="658291" cy="461665"/>
              </a:xfrm>
              <a:prstGeom prst="rect">
                <a:avLst/>
              </a:prstGeom>
              <a:blipFill>
                <a:blip r:embed="rId23"/>
                <a:stretch>
                  <a:fillRect l="-926"/>
                </a:stretch>
              </a:blipFill>
            </p:spPr>
            <p:txBody>
              <a:bodyPr/>
              <a:lstStyle/>
              <a:p>
                <a:r>
                  <a:rPr lang="vi-VN">
                    <a:noFill/>
                  </a:rPr>
                  <a:t> </a:t>
                </a:r>
              </a:p>
            </p:txBody>
          </p:sp>
        </mc:Fallback>
      </mc:AlternateContent>
      <p:cxnSp>
        <p:nvCxnSpPr>
          <p:cNvPr id="94" name="Straight Arrow Connector 93">
            <a:extLst>
              <a:ext uri="{FF2B5EF4-FFF2-40B4-BE49-F238E27FC236}">
                <a16:creationId xmlns:a16="http://schemas.microsoft.com/office/drawing/2014/main" id="{9D486028-7F8E-39CE-0FE6-B1DBC6905234}"/>
              </a:ext>
            </a:extLst>
          </p:cNvPr>
          <p:cNvCxnSpPr>
            <a:cxnSpLocks/>
          </p:cNvCxnSpPr>
          <p:nvPr/>
        </p:nvCxnSpPr>
        <p:spPr>
          <a:xfrm flipV="1">
            <a:off x="4956699" y="4100104"/>
            <a:ext cx="721161" cy="627197"/>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5" name="TextBox 94">
                <a:extLst>
                  <a:ext uri="{FF2B5EF4-FFF2-40B4-BE49-F238E27FC236}">
                    <a16:creationId xmlns:a16="http://schemas.microsoft.com/office/drawing/2014/main" id="{3E1EEC6B-5705-71DD-847D-4F552E3EF4DE}"/>
                  </a:ext>
                </a:extLst>
              </p:cNvPr>
              <p:cNvSpPr txBox="1"/>
              <p:nvPr/>
            </p:nvSpPr>
            <p:spPr>
              <a:xfrm>
                <a:off x="4410651" y="457974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5</m:t>
                      </m:r>
                    </m:oMath>
                  </m:oMathPara>
                </a14:m>
                <a:endParaRPr lang="vi-VN" sz="2400" dirty="0"/>
              </a:p>
            </p:txBody>
          </p:sp>
        </mc:Choice>
        <mc:Fallback xmlns="">
          <p:sp>
            <p:nvSpPr>
              <p:cNvPr id="95" name="TextBox 94">
                <a:extLst>
                  <a:ext uri="{FF2B5EF4-FFF2-40B4-BE49-F238E27FC236}">
                    <a16:creationId xmlns:a16="http://schemas.microsoft.com/office/drawing/2014/main" id="{3E1EEC6B-5705-71DD-847D-4F552E3EF4DE}"/>
                  </a:ext>
                </a:extLst>
              </p:cNvPr>
              <p:cNvSpPr txBox="1">
                <a:spLocks noRot="1" noChangeAspect="1" noMove="1" noResize="1" noEditPoints="1" noAdjustHandles="1" noChangeArrowheads="1" noChangeShapeType="1" noTextEdit="1"/>
              </p:cNvSpPr>
              <p:nvPr/>
            </p:nvSpPr>
            <p:spPr>
              <a:xfrm>
                <a:off x="4410651" y="4579743"/>
                <a:ext cx="658291" cy="461665"/>
              </a:xfrm>
              <a:prstGeom prst="rect">
                <a:avLst/>
              </a:prstGeom>
              <a:blipFill>
                <a:blip r:embed="rId24"/>
                <a:stretch>
                  <a:fillRect/>
                </a:stretch>
              </a:blipFill>
            </p:spPr>
            <p:txBody>
              <a:bodyPr/>
              <a:lstStyle/>
              <a:p>
                <a:r>
                  <a:rPr lang="vi-VN">
                    <a:noFill/>
                  </a:rPr>
                  <a:t> </a:t>
                </a:r>
              </a:p>
            </p:txBody>
          </p:sp>
        </mc:Fallback>
      </mc:AlternateContent>
      <p:sp>
        <p:nvSpPr>
          <p:cNvPr id="3" name="TextBox 2">
            <a:extLst>
              <a:ext uri="{FF2B5EF4-FFF2-40B4-BE49-F238E27FC236}">
                <a16:creationId xmlns:a16="http://schemas.microsoft.com/office/drawing/2014/main" id="{4457C32D-9F91-9C24-23DA-F51777067E4C}"/>
              </a:ext>
            </a:extLst>
          </p:cNvPr>
          <p:cNvSpPr txBox="1"/>
          <p:nvPr/>
        </p:nvSpPr>
        <p:spPr>
          <a:xfrm>
            <a:off x="55250" y="5119236"/>
            <a:ext cx="2691548"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3. Đồ thị (H.1.30):</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C294337-C01B-DCE7-A7D0-5E692F392E1F}"/>
                  </a:ext>
                </a:extLst>
              </p:cNvPr>
              <p:cNvSpPr txBox="1"/>
              <p:nvPr/>
            </p:nvSpPr>
            <p:spPr>
              <a:xfrm>
                <a:off x="58589" y="5375793"/>
                <a:ext cx="6094378" cy="645048"/>
              </a:xfrm>
              <a:prstGeom prst="rect">
                <a:avLst/>
              </a:prstGeom>
              <a:noFill/>
            </p:spPr>
            <p:txBody>
              <a:bodyPr wrap="square">
                <a:spAutoFit/>
              </a:bodyPr>
              <a:lstStyle/>
              <a:p>
                <a:pPr algn="just"/>
                <a:r>
                  <a:rPr lang="vi-VN" sz="2400" dirty="0">
                    <a:solidFill>
                      <a:schemeClr val="bg1"/>
                    </a:solidFill>
                    <a:effectLst/>
                    <a:latin typeface="+mj-lt"/>
                    <a:ea typeface="Arial" panose="020B0604020202020204" pitchFamily="34" charset="0"/>
                    <a:cs typeface="Times New Roman" panose="02020603050405020304" pitchFamily="18" charset="0"/>
                  </a:rPr>
                  <a:t>- G</a:t>
                </a:r>
                <a:r>
                  <a:rPr lang="vi-VN" sz="2400" dirty="0">
                    <a:solidFill>
                      <a:schemeClr val="bg1"/>
                    </a:solidFill>
                    <a:latin typeface="+mj-lt"/>
                    <a:ea typeface="Arial" panose="020B0604020202020204" pitchFamily="34" charset="0"/>
                    <a:cs typeface="Times New Roman" panose="02020603050405020304" pitchFamily="18" charset="0"/>
                  </a:rPr>
                  <a:t>Đ</a:t>
                </a:r>
                <a:r>
                  <a:rPr lang="vi-VN" sz="2400" dirty="0">
                    <a:solidFill>
                      <a:schemeClr val="bg1"/>
                    </a:solidFill>
                    <a:effectLst/>
                    <a:latin typeface="+mj-lt"/>
                    <a:ea typeface="Arial" panose="020B0604020202020204" pitchFamily="34" charset="0"/>
                    <a:cs typeface="Times New Roman" panose="02020603050405020304" pitchFamily="18" charset="0"/>
                  </a:rPr>
                  <a:t> của </a:t>
                </a:r>
                <a:r>
                  <a:rPr lang="vi-VN" sz="2400" dirty="0">
                    <a:solidFill>
                      <a:schemeClr val="bg1"/>
                    </a:solidFill>
                    <a:latin typeface="+mj-lt"/>
                    <a:ea typeface="Arial" panose="020B0604020202020204" pitchFamily="34" charset="0"/>
                    <a:cs typeface="Times New Roman" panose="02020603050405020304" pitchFamily="18" charset="0"/>
                  </a:rPr>
                  <a:t>ĐTHS </a:t>
                </a:r>
                <a:r>
                  <a:rPr lang="vi-VN" sz="2400" dirty="0">
                    <a:solidFill>
                      <a:schemeClr val="bg1"/>
                    </a:solidFill>
                    <a:effectLst/>
                    <a:latin typeface="+mj-lt"/>
                    <a:ea typeface="Arial" panose="020B0604020202020204" pitchFamily="34" charset="0"/>
                    <a:cs typeface="Times New Roman" panose="02020603050405020304" pitchFamily="18" charset="0"/>
                  </a:rPr>
                  <a:t>với </a:t>
                </a:r>
                <a14:m>
                  <m:oMath xmlns:m="http://schemas.openxmlformats.org/officeDocument/2006/math">
                    <m:r>
                      <a:rPr lang="vi-VN" sz="2400" b="0" i="1"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𝑂𝑦</m:t>
                    </m:r>
                  </m:oMath>
                </a14:m>
                <a:r>
                  <a:rPr lang="vi-VN" sz="2400" dirty="0">
                    <a:solidFill>
                      <a:schemeClr val="bg1"/>
                    </a:solidFill>
                    <a:effectLst/>
                    <a:latin typeface="+mj-lt"/>
                    <a:ea typeface="Arial" panose="020B0604020202020204" pitchFamily="34" charset="0"/>
                    <a:cs typeface="Times New Roman" panose="02020603050405020304" pitchFamily="18" charset="0"/>
                  </a:rPr>
                  <a:t> là điểm </a:t>
                </a:r>
                <a14:m>
                  <m:oMath xmlns:m="http://schemas.openxmlformats.org/officeDocument/2006/math">
                    <m:d>
                      <m:dPr>
                        <m:ctrlPr>
                          <a:rPr lang="vi-VN" sz="2400" i="1">
                            <a:solidFill>
                              <a:schemeClr val="bg1"/>
                            </a:solidFill>
                            <a:effectLst/>
                            <a:latin typeface="Cambria Math" panose="02040503050406030204" pitchFamily="18" charset="0"/>
                          </a:rPr>
                        </m:ctrlPr>
                      </m:dPr>
                      <m:e>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a:solidFill>
                                  <a:schemeClr val="bg1"/>
                                </a:solidFill>
                                <a:effectLst/>
                                <a:latin typeface="Cambria Math" panose="02040503050406030204" pitchFamily="18" charset="0"/>
                              </a:rPr>
                            </m:ctrlPr>
                          </m:fPr>
                          <m:num>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e>
                    </m:d>
                  </m:oMath>
                </a14:m>
                <a:r>
                  <a:rPr lang="vi-VN" sz="2400" dirty="0">
                    <a:solidFill>
                      <a:schemeClr val="bg1"/>
                    </a:solidFill>
                    <a:effectLst/>
                    <a:latin typeface="+mj-lt"/>
                    <a:ea typeface="Arial" panose="020B0604020202020204" pitchFamily="34" charset="0"/>
                    <a:cs typeface="Times New Roman" panose="02020603050405020304" pitchFamily="18" charset="0"/>
                  </a:rPr>
                  <a:t>.</a:t>
                </a:r>
                <a:endParaRPr lang="vi-VN" sz="2400" dirty="0">
                  <a:solidFill>
                    <a:schemeClr val="bg1"/>
                  </a:solidFill>
                  <a:latin typeface="+mj-lt"/>
                </a:endParaRPr>
              </a:p>
            </p:txBody>
          </p:sp>
        </mc:Choice>
        <mc:Fallback xmlns="">
          <p:sp>
            <p:nvSpPr>
              <p:cNvPr id="13" name="TextBox 12">
                <a:extLst>
                  <a:ext uri="{FF2B5EF4-FFF2-40B4-BE49-F238E27FC236}">
                    <a16:creationId xmlns:a16="http://schemas.microsoft.com/office/drawing/2014/main" id="{9C294337-C01B-DCE7-A7D0-5E692F392E1F}"/>
                  </a:ext>
                </a:extLst>
              </p:cNvPr>
              <p:cNvSpPr txBox="1">
                <a:spLocks noRot="1" noChangeAspect="1" noMove="1" noResize="1" noEditPoints="1" noAdjustHandles="1" noChangeArrowheads="1" noChangeShapeType="1" noTextEdit="1"/>
              </p:cNvSpPr>
              <p:nvPr/>
            </p:nvSpPr>
            <p:spPr>
              <a:xfrm>
                <a:off x="58589" y="5375793"/>
                <a:ext cx="6094378" cy="645048"/>
              </a:xfrm>
              <a:prstGeom prst="rect">
                <a:avLst/>
              </a:prstGeom>
              <a:blipFill>
                <a:blip r:embed="rId25"/>
                <a:stretch>
                  <a:fillRect l="-1602" b="-660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62FBE806-C65A-CE1C-5903-C6893978211F}"/>
                  </a:ext>
                </a:extLst>
              </p:cNvPr>
              <p:cNvSpPr txBox="1"/>
              <p:nvPr/>
            </p:nvSpPr>
            <p:spPr>
              <a:xfrm>
                <a:off x="6585719" y="3159111"/>
                <a:ext cx="6094378" cy="461665"/>
              </a:xfrm>
              <a:prstGeom prst="rect">
                <a:avLst/>
              </a:prstGeom>
              <a:noFill/>
            </p:spPr>
            <p:txBody>
              <a:bodyPr wrap="square">
                <a:spAutoFit/>
              </a:bodyPr>
              <a:lstStyle/>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 GĐ của </a:t>
                </a:r>
                <a:r>
                  <a:rPr lang="vi-VN" sz="2400" kern="100" dirty="0">
                    <a:solidFill>
                      <a:schemeClr val="bg1"/>
                    </a:solidFill>
                    <a:latin typeface="+mj-lt"/>
                    <a:ea typeface="Arial" panose="020B0604020202020204" pitchFamily="34" charset="0"/>
                    <a:cs typeface="Times New Roman" panose="02020603050405020304" pitchFamily="18" charset="0"/>
                  </a:rPr>
                  <a:t>ĐTHS </a:t>
                </a:r>
                <a:r>
                  <a:rPr lang="vi-VN" sz="2400" kern="100" dirty="0">
                    <a:solidFill>
                      <a:schemeClr val="bg1"/>
                    </a:solidFill>
                    <a:effectLst/>
                    <a:latin typeface="+mj-lt"/>
                    <a:ea typeface="Arial" panose="020B0604020202020204" pitchFamily="34" charset="0"/>
                    <a:cs typeface="Times New Roman" panose="02020603050405020304" pitchFamily="18" charset="0"/>
                  </a:rPr>
                  <a:t>với </a:t>
                </a:r>
                <a14:m>
                  <m:oMath xmlns:m="http://schemas.openxmlformats.org/officeDocument/2006/math">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𝑂</m:t>
                    </m:r>
                    <m:r>
                      <a:rPr lang="vi-VN" sz="2400" b="0" i="1"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là điểm</a:t>
                </a:r>
              </a:p>
            </p:txBody>
          </p:sp>
        </mc:Choice>
        <mc:Fallback xmlns="">
          <p:sp>
            <p:nvSpPr>
              <p:cNvPr id="17" name="TextBox 16">
                <a:extLst>
                  <a:ext uri="{FF2B5EF4-FFF2-40B4-BE49-F238E27FC236}">
                    <a16:creationId xmlns:a16="http://schemas.microsoft.com/office/drawing/2014/main" id="{62FBE806-C65A-CE1C-5903-C6893978211F}"/>
                  </a:ext>
                </a:extLst>
              </p:cNvPr>
              <p:cNvSpPr txBox="1">
                <a:spLocks noRot="1" noChangeAspect="1" noMove="1" noResize="1" noEditPoints="1" noAdjustHandles="1" noChangeArrowheads="1" noChangeShapeType="1" noTextEdit="1"/>
              </p:cNvSpPr>
              <p:nvPr/>
            </p:nvSpPr>
            <p:spPr>
              <a:xfrm>
                <a:off x="6585719" y="3159111"/>
                <a:ext cx="6094378" cy="461665"/>
              </a:xfrm>
              <a:prstGeom prst="rect">
                <a:avLst/>
              </a:prstGeom>
              <a:blipFill>
                <a:blip r:embed="rId26"/>
                <a:stretch>
                  <a:fillRect l="-1500"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9A89A1FF-AEFD-F80C-AFF3-2DF28DAE627E}"/>
                  </a:ext>
                </a:extLst>
              </p:cNvPr>
              <p:cNvSpPr txBox="1"/>
              <p:nvPr/>
            </p:nvSpPr>
            <p:spPr>
              <a:xfrm>
                <a:off x="-201873" y="5914649"/>
                <a:ext cx="3572547" cy="8334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a:solidFill>
                                <a:schemeClr val="bg1"/>
                              </a:solidFill>
                              <a:effectLst/>
                              <a:latin typeface="Cambria Math" panose="02040503050406030204" pitchFamily="18" charset="0"/>
                            </a:rPr>
                          </m:ctrlPr>
                        </m:fPr>
                        <m:num>
                          <m:sSup>
                            <m:sSupPr>
                              <m:ctrlPr>
                                <a:rPr lang="vi-VN" sz="2400" i="1">
                                  <a:solidFill>
                                    <a:schemeClr val="bg1"/>
                                  </a:solidFill>
                                  <a:effectLst/>
                                  <a:latin typeface="Cambria Math" panose="020405030504060302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oMath>
                  </m:oMathPara>
                </a14:m>
                <a:endParaRPr lang="vi-VN" sz="2400" dirty="0">
                  <a:solidFill>
                    <a:schemeClr val="bg1"/>
                  </a:solidFill>
                </a:endParaRPr>
              </a:p>
            </p:txBody>
          </p:sp>
        </mc:Choice>
        <mc:Fallback xmlns="">
          <p:sp>
            <p:nvSpPr>
              <p:cNvPr id="33" name="TextBox 32">
                <a:extLst>
                  <a:ext uri="{FF2B5EF4-FFF2-40B4-BE49-F238E27FC236}">
                    <a16:creationId xmlns:a16="http://schemas.microsoft.com/office/drawing/2014/main" id="{9A89A1FF-AEFD-F80C-AFF3-2DF28DAE627E}"/>
                  </a:ext>
                </a:extLst>
              </p:cNvPr>
              <p:cNvSpPr txBox="1">
                <a:spLocks noRot="1" noChangeAspect="1" noMove="1" noResize="1" noEditPoints="1" noAdjustHandles="1" noChangeArrowheads="1" noChangeShapeType="1" noTextEdit="1"/>
              </p:cNvSpPr>
              <p:nvPr/>
            </p:nvSpPr>
            <p:spPr>
              <a:xfrm>
                <a:off x="-201873" y="5914649"/>
                <a:ext cx="3572547" cy="833498"/>
              </a:xfrm>
              <a:prstGeom prst="rect">
                <a:avLst/>
              </a:prstGeom>
              <a:blipFill>
                <a:blip r:embed="rId2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83576E91-ABD3-F320-CC26-914B1E44E274}"/>
                  </a:ext>
                </a:extLst>
              </p:cNvPr>
              <p:cNvSpPr txBox="1"/>
              <p:nvPr/>
            </p:nvSpPr>
            <p:spPr>
              <a:xfrm>
                <a:off x="2878849" y="5929210"/>
                <a:ext cx="2343999" cy="87068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a:solidFill>
                                <a:schemeClr val="bg1"/>
                              </a:solidFill>
                              <a:effectLst/>
                              <a:latin typeface="Cambria Math" panose="02040503050406030204" pitchFamily="18" charset="0"/>
                            </a:rPr>
                          </m:ctrlPr>
                        </m:fPr>
                        <m:num>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ad>
                            <m:radPr>
                              <m:degHide m:val="on"/>
                              <m:ctrlPr>
                                <a:rPr lang="vi-VN" sz="2400" i="1">
                                  <a:solidFill>
                                    <a:schemeClr val="bg1"/>
                                  </a:solidFill>
                                  <a:effectLst/>
                                  <a:latin typeface="Cambria Math" panose="02040503050406030204" pitchFamily="18" charset="0"/>
                                </a:rPr>
                              </m:ctrlPr>
                            </m:radPr>
                            <m:deg/>
                            <m:e>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5</m:t>
                              </m:r>
                            </m:e>
                          </m:rad>
                        </m:num>
                        <m:den>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oMath>
                  </m:oMathPara>
                </a14:m>
                <a:endParaRPr lang="vi-VN" sz="2400" dirty="0">
                  <a:solidFill>
                    <a:schemeClr val="bg1"/>
                  </a:solidFill>
                </a:endParaRPr>
              </a:p>
            </p:txBody>
          </p:sp>
        </mc:Choice>
        <mc:Fallback xmlns="">
          <p:sp>
            <p:nvSpPr>
              <p:cNvPr id="35" name="TextBox 34">
                <a:extLst>
                  <a:ext uri="{FF2B5EF4-FFF2-40B4-BE49-F238E27FC236}">
                    <a16:creationId xmlns:a16="http://schemas.microsoft.com/office/drawing/2014/main" id="{83576E91-ABD3-F320-CC26-914B1E44E274}"/>
                  </a:ext>
                </a:extLst>
              </p:cNvPr>
              <p:cNvSpPr txBox="1">
                <a:spLocks noRot="1" noChangeAspect="1" noMove="1" noResize="1" noEditPoints="1" noAdjustHandles="1" noChangeArrowheads="1" noChangeShapeType="1" noTextEdit="1"/>
              </p:cNvSpPr>
              <p:nvPr/>
            </p:nvSpPr>
            <p:spPr>
              <a:xfrm>
                <a:off x="2878849" y="5929210"/>
                <a:ext cx="2343999" cy="870688"/>
              </a:xfrm>
              <a:prstGeom prst="rect">
                <a:avLst/>
              </a:prstGeom>
              <a:blipFill>
                <a:blip r:embed="rId28"/>
                <a:stretch>
                  <a:fillRect/>
                </a:stretch>
              </a:blipFill>
            </p:spPr>
            <p:txBody>
              <a:bodyPr/>
              <a:lstStyle/>
              <a:p>
                <a:r>
                  <a:rPr lang="vi-VN">
                    <a:noFill/>
                  </a:rPr>
                  <a:t> </a:t>
                </a:r>
              </a:p>
            </p:txBody>
          </p:sp>
        </mc:Fallback>
      </mc:AlternateContent>
      <p:sp>
        <p:nvSpPr>
          <p:cNvPr id="38" name="TextBox 37">
            <a:extLst>
              <a:ext uri="{FF2B5EF4-FFF2-40B4-BE49-F238E27FC236}">
                <a16:creationId xmlns:a16="http://schemas.microsoft.com/office/drawing/2014/main" id="{ADF5DE64-78A2-89B6-9FCB-2C9092D5BEEE}"/>
              </a:ext>
            </a:extLst>
          </p:cNvPr>
          <p:cNvSpPr txBox="1"/>
          <p:nvPr/>
        </p:nvSpPr>
        <p:spPr>
          <a:xfrm>
            <a:off x="6655007" y="2655803"/>
            <a:ext cx="987985" cy="461665"/>
          </a:xfrm>
          <a:prstGeom prst="rect">
            <a:avLst/>
          </a:prstGeom>
          <a:noFill/>
        </p:spPr>
        <p:txBody>
          <a:bodyPr wrap="square">
            <a:spAutoFit/>
          </a:bodyPr>
          <a:lstStyle/>
          <a:p>
            <a:r>
              <a:rPr lang="vi-VN" sz="240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hoặc</a:t>
            </a:r>
            <a:endParaRPr lang="vi-VN" sz="2400" dirty="0">
              <a:solidFill>
                <a:schemeClr val="bg1"/>
              </a:solidFill>
            </a:endParaRPr>
          </a:p>
        </p:txBody>
      </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9FD13A02-0803-B5A4-0CBA-DCB3D3803631}"/>
                  </a:ext>
                </a:extLst>
              </p:cNvPr>
              <p:cNvSpPr txBox="1"/>
              <p:nvPr/>
            </p:nvSpPr>
            <p:spPr>
              <a:xfrm>
                <a:off x="7347322" y="2368638"/>
                <a:ext cx="1850431" cy="87068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a:solidFill>
                                <a:schemeClr val="bg1"/>
                              </a:solidFill>
                              <a:effectLst/>
                              <a:latin typeface="Cambria Math" panose="02040503050406030204" pitchFamily="18" charset="0"/>
                            </a:rPr>
                          </m:ctrlPr>
                        </m:fPr>
                        <m:num>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ad>
                            <m:radPr>
                              <m:degHide m:val="on"/>
                              <m:ctrlPr>
                                <a:rPr lang="vi-VN" sz="2400" i="1">
                                  <a:solidFill>
                                    <a:schemeClr val="bg1"/>
                                  </a:solidFill>
                                  <a:effectLst/>
                                  <a:latin typeface="Cambria Math" panose="02040503050406030204" pitchFamily="18" charset="0"/>
                                </a:rPr>
                              </m:ctrlPr>
                            </m:radPr>
                            <m:deg/>
                            <m:e>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5</m:t>
                              </m:r>
                            </m:e>
                          </m:rad>
                        </m:num>
                        <m:den>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oMath>
                  </m:oMathPara>
                </a14:m>
                <a:endParaRPr lang="vi-VN" sz="2400" dirty="0">
                  <a:solidFill>
                    <a:schemeClr val="bg1"/>
                  </a:solidFill>
                </a:endParaRPr>
              </a:p>
            </p:txBody>
          </p:sp>
        </mc:Choice>
        <mc:Fallback xmlns="">
          <p:sp>
            <p:nvSpPr>
              <p:cNvPr id="42" name="TextBox 41">
                <a:extLst>
                  <a:ext uri="{FF2B5EF4-FFF2-40B4-BE49-F238E27FC236}">
                    <a16:creationId xmlns:a16="http://schemas.microsoft.com/office/drawing/2014/main" id="{9FD13A02-0803-B5A4-0CBA-DCB3D3803631}"/>
                  </a:ext>
                </a:extLst>
              </p:cNvPr>
              <p:cNvSpPr txBox="1">
                <a:spLocks noRot="1" noChangeAspect="1" noMove="1" noResize="1" noEditPoints="1" noAdjustHandles="1" noChangeArrowheads="1" noChangeShapeType="1" noTextEdit="1"/>
              </p:cNvSpPr>
              <p:nvPr/>
            </p:nvSpPr>
            <p:spPr>
              <a:xfrm>
                <a:off x="7347322" y="2368638"/>
                <a:ext cx="1850431" cy="870688"/>
              </a:xfrm>
              <a:prstGeom prst="rect">
                <a:avLst/>
              </a:prstGeom>
              <a:blipFill>
                <a:blip r:embed="rId2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FDE3DECB-1EA7-F935-5F7E-3E611B19F338}"/>
                  </a:ext>
                </a:extLst>
              </p:cNvPr>
              <p:cNvSpPr txBox="1"/>
              <p:nvPr/>
            </p:nvSpPr>
            <p:spPr>
              <a:xfrm>
                <a:off x="6754540" y="3791005"/>
                <a:ext cx="3210075" cy="745460"/>
              </a:xfrm>
              <a:prstGeom prst="rect">
                <a:avLst/>
              </a:prstGeom>
              <a:noFill/>
            </p:spPr>
            <p:txBody>
              <a:bodyPr wrap="square">
                <a:spAutoFit/>
              </a:bodyPr>
              <a:lstStyle/>
              <a:p>
                <a14:m>
                  <m:oMath xmlns:m="http://schemas.openxmlformats.org/officeDocument/2006/math">
                    <m:d>
                      <m:dPr>
                        <m:ctrlPr>
                          <a:rPr lang="vi-VN" sz="2400" i="1" smtClean="0">
                            <a:solidFill>
                              <a:schemeClr val="bg1"/>
                            </a:solidFill>
                            <a:effectLst/>
                            <a:latin typeface="Cambria Math" panose="02040503050406030204" pitchFamily="18" charset="0"/>
                          </a:rPr>
                        </m:ctrlPr>
                      </m:dPr>
                      <m:e>
                        <m:f>
                          <m:fPr>
                            <m:ctrlPr>
                              <a:rPr lang="vi-VN" sz="2400" i="1">
                                <a:solidFill>
                                  <a:schemeClr val="bg1"/>
                                </a:solidFill>
                                <a:effectLst/>
                                <a:latin typeface="Cambria Math" panose="02040503050406030204" pitchFamily="18" charset="0"/>
                              </a:rPr>
                            </m:ctrlPr>
                          </m:fPr>
                          <m:num>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ad>
                              <m:radPr>
                                <m:degHide m:val="on"/>
                                <m:ctrlPr>
                                  <a:rPr lang="vi-VN" sz="2400" i="1">
                                    <a:solidFill>
                                      <a:schemeClr val="bg1"/>
                                    </a:solidFill>
                                    <a:effectLst/>
                                    <a:latin typeface="Cambria Math" panose="02040503050406030204" pitchFamily="18" charset="0"/>
                                  </a:rPr>
                                </m:ctrlPr>
                              </m:radPr>
                              <m:deg/>
                              <m:e>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5</m:t>
                                </m:r>
                              </m:e>
                            </m:rad>
                          </m:num>
                          <m:den>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e>
                    </m:d>
                  </m:oMath>
                </a14:m>
                <a:r>
                  <a:rPr lang="vi-VN" sz="240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 và </a:t>
                </a:r>
                <a14:m>
                  <m:oMath xmlns:m="http://schemas.openxmlformats.org/officeDocument/2006/math">
                    <m:d>
                      <m:dPr>
                        <m:ctrlPr>
                          <a:rPr lang="vi-VN" sz="2400" i="1">
                            <a:solidFill>
                              <a:schemeClr val="bg1"/>
                            </a:solidFill>
                            <a:effectLst/>
                            <a:latin typeface="Cambria Math" panose="02040503050406030204" pitchFamily="18" charset="0"/>
                          </a:rPr>
                        </m:ctrlPr>
                      </m:dPr>
                      <m:e>
                        <m:f>
                          <m:fPr>
                            <m:ctrlPr>
                              <a:rPr lang="vi-VN" sz="2400" i="1">
                                <a:solidFill>
                                  <a:schemeClr val="bg1"/>
                                </a:solidFill>
                                <a:effectLst/>
                                <a:latin typeface="Cambria Math" panose="02040503050406030204" pitchFamily="18" charset="0"/>
                              </a:rPr>
                            </m:ctrlPr>
                          </m:fPr>
                          <m:num>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ad>
                              <m:radPr>
                                <m:degHide m:val="on"/>
                                <m:ctrlPr>
                                  <a:rPr lang="vi-VN" sz="2400" i="1">
                                    <a:solidFill>
                                      <a:schemeClr val="bg1"/>
                                    </a:solidFill>
                                    <a:effectLst/>
                                    <a:latin typeface="Cambria Math" panose="02040503050406030204" pitchFamily="18" charset="0"/>
                                  </a:rPr>
                                </m:ctrlPr>
                              </m:radPr>
                              <m:deg/>
                              <m:e>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5</m:t>
                                </m:r>
                              </m:e>
                            </m:rad>
                          </m:num>
                          <m:den>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e>
                    </m:d>
                  </m:oMath>
                </a14:m>
                <a:endParaRPr lang="vi-VN" sz="2400" dirty="0">
                  <a:solidFill>
                    <a:schemeClr val="bg1"/>
                  </a:solidFill>
                </a:endParaRPr>
              </a:p>
            </p:txBody>
          </p:sp>
        </mc:Choice>
        <mc:Fallback xmlns="">
          <p:sp>
            <p:nvSpPr>
              <p:cNvPr id="46" name="TextBox 45">
                <a:extLst>
                  <a:ext uri="{FF2B5EF4-FFF2-40B4-BE49-F238E27FC236}">
                    <a16:creationId xmlns:a16="http://schemas.microsoft.com/office/drawing/2014/main" id="{FDE3DECB-1EA7-F935-5F7E-3E611B19F338}"/>
                  </a:ext>
                </a:extLst>
              </p:cNvPr>
              <p:cNvSpPr txBox="1">
                <a:spLocks noRot="1" noChangeAspect="1" noMove="1" noResize="1" noEditPoints="1" noAdjustHandles="1" noChangeArrowheads="1" noChangeShapeType="1" noTextEdit="1"/>
              </p:cNvSpPr>
              <p:nvPr/>
            </p:nvSpPr>
            <p:spPr>
              <a:xfrm>
                <a:off x="6754540" y="3791005"/>
                <a:ext cx="3210075" cy="745460"/>
              </a:xfrm>
              <a:prstGeom prst="rect">
                <a:avLst/>
              </a:prstGeom>
              <a:blipFill>
                <a:blip r:embed="rId3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EA36D919-C12D-718A-3F73-DAC09D3363D6}"/>
                  </a:ext>
                </a:extLst>
              </p:cNvPr>
              <p:cNvSpPr txBox="1"/>
              <p:nvPr/>
            </p:nvSpPr>
            <p:spPr>
              <a:xfrm>
                <a:off x="6616892" y="4690173"/>
                <a:ext cx="5434831" cy="2039469"/>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Đồ thị hàm số nhận giao điểm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𝐼</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(2;3)</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của hai đường tiệm cận làm tâm đối xứng và nhận hai đường phân giác của các góc tạo bởi hai đường tiệm cận này làm các trục đối xứng.</a:t>
                </a:r>
              </a:p>
            </p:txBody>
          </p:sp>
        </mc:Choice>
        <mc:Fallback xmlns="">
          <p:sp>
            <p:nvSpPr>
              <p:cNvPr id="49" name="TextBox 48">
                <a:extLst>
                  <a:ext uri="{FF2B5EF4-FFF2-40B4-BE49-F238E27FC236}">
                    <a16:creationId xmlns:a16="http://schemas.microsoft.com/office/drawing/2014/main" id="{EA36D919-C12D-718A-3F73-DAC09D3363D6}"/>
                  </a:ext>
                </a:extLst>
              </p:cNvPr>
              <p:cNvSpPr txBox="1">
                <a:spLocks noRot="1" noChangeAspect="1" noMove="1" noResize="1" noEditPoints="1" noAdjustHandles="1" noChangeArrowheads="1" noChangeShapeType="1" noTextEdit="1"/>
              </p:cNvSpPr>
              <p:nvPr/>
            </p:nvSpPr>
            <p:spPr>
              <a:xfrm>
                <a:off x="6616892" y="4690173"/>
                <a:ext cx="5434831" cy="2039469"/>
              </a:xfrm>
              <a:prstGeom prst="rect">
                <a:avLst/>
              </a:prstGeom>
              <a:blipFill>
                <a:blip r:embed="rId31"/>
                <a:stretch>
                  <a:fillRect l="-1682" t="-2388" b="-5970"/>
                </a:stretch>
              </a:blipFill>
            </p:spPr>
            <p:txBody>
              <a:bodyPr/>
              <a:lstStyle/>
              <a:p>
                <a:r>
                  <a:rPr lang="vi-VN">
                    <a:noFill/>
                  </a:rPr>
                  <a:t> </a:t>
                </a:r>
              </a:p>
            </p:txBody>
          </p:sp>
        </mc:Fallback>
      </mc:AlternateContent>
      <p:sp>
        <p:nvSpPr>
          <p:cNvPr id="14" name="TextBox 2">
            <a:extLst>
              <a:ext uri="{FF2B5EF4-FFF2-40B4-BE49-F238E27FC236}">
                <a16:creationId xmlns:a16="http://schemas.microsoft.com/office/drawing/2014/main" id="{41D19D50-616D-1F82-C922-D083097E7C1C}"/>
              </a:ext>
            </a:extLst>
          </p:cNvPr>
          <p:cNvSpPr txBox="1"/>
          <p:nvPr/>
        </p:nvSpPr>
        <p:spPr>
          <a:xfrm>
            <a:off x="5505806" y="4530042"/>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339592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P spid="33" grpId="0"/>
      <p:bldP spid="35" grpId="0"/>
      <p:bldP spid="38" grpId="0"/>
      <p:bldP spid="42" grpId="0"/>
      <p:bldP spid="46" grpId="0"/>
      <p:bldP spid="4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4</a:t>
            </a:r>
            <a:endParaRPr lang="en-US" sz="2000" dirty="0">
              <a:solidFill>
                <a:srgbClr val="0000FF"/>
              </a:solidFill>
            </a:endParaRPr>
          </a:p>
        </p:txBody>
      </p:sp>
      <p:sp>
        <p:nvSpPr>
          <p:cNvPr id="26" name="TextBox 25">
            <a:extLst>
              <a:ext uri="{FF2B5EF4-FFF2-40B4-BE49-F238E27FC236}">
                <a16:creationId xmlns:a16="http://schemas.microsoft.com/office/drawing/2014/main" id="{6155F20E-666A-00DF-9AC3-5138FBDDD604}"/>
              </a:ext>
            </a:extLst>
          </p:cNvPr>
          <p:cNvSpPr txBox="1"/>
          <p:nvPr/>
        </p:nvSpPr>
        <p:spPr>
          <a:xfrm>
            <a:off x="2985938" y="182572"/>
            <a:ext cx="6099036" cy="523220"/>
          </a:xfrm>
          <a:prstGeom prst="rect">
            <a:avLst/>
          </a:prstGeom>
          <a:noFill/>
          <a:ln>
            <a:noFill/>
          </a:ln>
        </p:spPr>
        <p:txBody>
          <a:bodyPr wrap="square" rtlCol="0">
            <a:spAutoFit/>
          </a:bodyPr>
          <a:lstStyle/>
          <a:p>
            <a:r>
              <a:rPr lang="en-US" sz="2800" b="1" dirty="0">
                <a:solidFill>
                  <a:srgbClr val="FFFF00"/>
                </a:solidFill>
              </a:rPr>
              <a:t>KHẢO SÁT VÀ VẼ ĐỒ THỊ CỦA HÀM SỐ</a:t>
            </a:r>
            <a:endParaRPr lang="en-AU" sz="2800" b="1" dirty="0">
              <a:solidFill>
                <a:srgbClr val="FFFF00"/>
              </a:solidFill>
            </a:endParaRPr>
          </a:p>
        </p:txBody>
      </p:sp>
      <p:sp>
        <p:nvSpPr>
          <p:cNvPr id="15" name="Rectangle: Rounded Corners 14">
            <a:extLst>
              <a:ext uri="{FF2B5EF4-FFF2-40B4-BE49-F238E27FC236}">
                <a16:creationId xmlns:a16="http://schemas.microsoft.com/office/drawing/2014/main" id="{4292DC11-A926-4C56-AC94-CD30D3D8D090}"/>
              </a:ext>
            </a:extLst>
          </p:cNvPr>
          <p:cNvSpPr/>
          <p:nvPr/>
        </p:nvSpPr>
        <p:spPr>
          <a:xfrm>
            <a:off x="184674" y="1641351"/>
            <a:ext cx="7411081" cy="855993"/>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A3D1CD90-5B48-C7E5-5233-E38D5E19CFA2}"/>
              </a:ext>
            </a:extLst>
          </p:cNvPr>
          <p:cNvSpPr txBox="1"/>
          <p:nvPr/>
        </p:nvSpPr>
        <p:spPr>
          <a:xfrm>
            <a:off x="138804" y="2471603"/>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p:sp>
        <p:nvSpPr>
          <p:cNvPr id="10" name="TextBox 9">
            <a:extLst>
              <a:ext uri="{FF2B5EF4-FFF2-40B4-BE49-F238E27FC236}">
                <a16:creationId xmlns:a16="http://schemas.microsoft.com/office/drawing/2014/main" id="{66B441EC-E639-01FC-96DC-8CEB92C15E05}"/>
              </a:ext>
            </a:extLst>
          </p:cNvPr>
          <p:cNvSpPr txBox="1"/>
          <p:nvPr/>
        </p:nvSpPr>
        <p:spPr>
          <a:xfrm>
            <a:off x="-2364" y="979806"/>
            <a:ext cx="2773483"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b) Hàm số phân thức</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CC62C18-9B40-4397-518D-D66E3C13B40B}"/>
                  </a:ext>
                </a:extLst>
              </p:cNvPr>
              <p:cNvSpPr txBox="1"/>
              <p:nvPr/>
            </p:nvSpPr>
            <p:spPr>
              <a:xfrm>
                <a:off x="1707321" y="677959"/>
                <a:ext cx="6094378" cy="1064587"/>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b="0" i="1"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1"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m:t>
                          </m:r>
                          <m:sSup>
                            <m:sSup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𝑏𝑥</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𝑐</m:t>
                          </m:r>
                        </m:num>
                        <m:den>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𝑝𝑥</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𝑞</m:t>
                          </m:r>
                        </m:den>
                      </m:f>
                      <m:r>
                        <a:rPr lang="vi-VN" sz="2400" b="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𝑝</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i="0"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kern="100" dirty="0">
                  <a:solidFill>
                    <a:srgbClr val="FFFF00"/>
                  </a:solidFill>
                  <a:effectLst/>
                  <a:latin typeface="+mj-lt"/>
                  <a:ea typeface="Arial" panose="020B0604020202020204" pitchFamily="34"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0CC62C18-9B40-4397-518D-D66E3C13B40B}"/>
                  </a:ext>
                </a:extLst>
              </p:cNvPr>
              <p:cNvSpPr txBox="1">
                <a:spLocks noRot="1" noChangeAspect="1" noMove="1" noResize="1" noEditPoints="1" noAdjustHandles="1" noChangeArrowheads="1" noChangeShapeType="1" noTextEdit="1"/>
              </p:cNvSpPr>
              <p:nvPr/>
            </p:nvSpPr>
            <p:spPr>
              <a:xfrm>
                <a:off x="1707321" y="677959"/>
                <a:ext cx="6094378" cy="1064587"/>
              </a:xfrm>
              <a:prstGeom prst="rect">
                <a:avLst/>
              </a:prstGeom>
              <a:blipFill>
                <a:blip r:embed="rId3"/>
                <a:stretch>
                  <a:fillRect/>
                </a:stretch>
              </a:blipFill>
            </p:spPr>
            <p:txBody>
              <a:bodyPr/>
              <a:lstStyle/>
              <a:p>
                <a:r>
                  <a:rPr lang="vi-VN">
                    <a:noFill/>
                  </a:rPr>
                  <a:t> </a:t>
                </a:r>
              </a:p>
            </p:txBody>
          </p:sp>
        </mc:Fallback>
      </mc:AlternateContent>
      <p:sp>
        <p:nvSpPr>
          <p:cNvPr id="12" name="TextBox 11">
            <a:extLst>
              <a:ext uri="{FF2B5EF4-FFF2-40B4-BE49-F238E27FC236}">
                <a16:creationId xmlns:a16="http://schemas.microsoft.com/office/drawing/2014/main" id="{0DCF0334-00D8-3561-FCC4-E0712423E8CD}"/>
              </a:ext>
            </a:extLst>
          </p:cNvPr>
          <p:cNvSpPr txBox="1"/>
          <p:nvPr/>
        </p:nvSpPr>
        <p:spPr>
          <a:xfrm>
            <a:off x="6763341" y="983334"/>
            <a:ext cx="6094378"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đa thức tử không chia hết cho đa thức mẫu)</a:t>
            </a:r>
          </a:p>
        </p:txBody>
      </p:sp>
      <p:sp>
        <p:nvSpPr>
          <p:cNvPr id="18" name="TextBox 17">
            <a:extLst>
              <a:ext uri="{FF2B5EF4-FFF2-40B4-BE49-F238E27FC236}">
                <a16:creationId xmlns:a16="http://schemas.microsoft.com/office/drawing/2014/main" id="{445EFE2E-18A4-7209-532E-2B010B26B61B}"/>
              </a:ext>
            </a:extLst>
          </p:cNvPr>
          <p:cNvSpPr txBox="1"/>
          <p:nvPr/>
        </p:nvSpPr>
        <p:spPr>
          <a:xfrm>
            <a:off x="184674" y="1850995"/>
            <a:ext cx="6473536" cy="461665"/>
          </a:xfrm>
          <a:prstGeom prst="rect">
            <a:avLst/>
          </a:prstGeom>
          <a:noFill/>
        </p:spPr>
        <p:txBody>
          <a:bodyPr wrap="square">
            <a:spAutoFit/>
          </a:bodyPr>
          <a:lstStyle/>
          <a:p>
            <a:r>
              <a:rPr lang="vi-VN" sz="2400" b="1" dirty="0">
                <a:solidFill>
                  <a:srgbClr val="00B050"/>
                </a:solidFill>
                <a:effectLst/>
                <a:latin typeface="+mj-lt"/>
                <a:ea typeface="Arial" panose="020B0604020202020204" pitchFamily="34" charset="0"/>
                <a:cs typeface="Times New Roman" panose="02020603050405020304" pitchFamily="18" charset="0"/>
              </a:rPr>
              <a:t>Ví dụ 4.</a:t>
            </a:r>
            <a:r>
              <a:rPr lang="vi-VN" sz="2400" dirty="0">
                <a:solidFill>
                  <a:srgbClr val="00B050"/>
                </a:solidFill>
                <a:effectLst/>
                <a:latin typeface="+mj-lt"/>
                <a:ea typeface="Arial" panose="020B0604020202020204" pitchFamily="34" charset="0"/>
                <a:cs typeface="Times New Roman" panose="02020603050405020304" pitchFamily="18" charset="0"/>
              </a:rPr>
              <a:t> </a:t>
            </a:r>
            <a:r>
              <a:rPr lang="vi-VN" sz="2400" dirty="0">
                <a:solidFill>
                  <a:schemeClr val="bg1"/>
                </a:solidFill>
                <a:effectLst/>
                <a:latin typeface="+mj-lt"/>
                <a:ea typeface="Arial" panose="020B0604020202020204" pitchFamily="34" charset="0"/>
                <a:cs typeface="Times New Roman" panose="02020603050405020304" pitchFamily="18" charset="0"/>
              </a:rPr>
              <a:t>Khảo sát và vẽ đồ thị của hàm số</a:t>
            </a:r>
            <a:endParaRPr lang="vi-VN" sz="2400" dirty="0">
              <a:solidFill>
                <a:schemeClr val="bg1"/>
              </a:solidFill>
              <a:latin typeface="+mj-lt"/>
            </a:endParaRP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95208D7B-32F0-D6C0-7B9B-3973527D6653}"/>
                  </a:ext>
                </a:extLst>
              </p:cNvPr>
              <p:cNvSpPr txBox="1"/>
              <p:nvPr/>
            </p:nvSpPr>
            <p:spPr>
              <a:xfrm>
                <a:off x="5222848" y="1599032"/>
                <a:ext cx="2530186" cy="84292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a:solidFill>
                                <a:schemeClr val="bg1"/>
                              </a:solidFill>
                              <a:effectLst/>
                              <a:latin typeface="Cambria Math" panose="02040503050406030204" pitchFamily="18" charset="0"/>
                            </a:rPr>
                          </m:ctrlPr>
                        </m:fPr>
                        <m:num>
                          <m:sSup>
                            <m:sSupPr>
                              <m:ctrlPr>
                                <a:rPr lang="vi-VN" sz="2400" i="1">
                                  <a:solidFill>
                                    <a:schemeClr val="bg1"/>
                                  </a:solidFill>
                                  <a:effectLst/>
                                  <a:latin typeface="Cambria Math" panose="020405030504060302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oMath>
                  </m:oMathPara>
                </a14:m>
                <a:endParaRPr lang="vi-VN" sz="2400" dirty="0">
                  <a:solidFill>
                    <a:schemeClr val="bg1"/>
                  </a:solidFill>
                  <a:latin typeface="+mj-lt"/>
                </a:endParaRPr>
              </a:p>
            </p:txBody>
          </p:sp>
        </mc:Choice>
        <mc:Fallback xmlns="">
          <p:sp>
            <p:nvSpPr>
              <p:cNvPr id="19" name="TextBox 18">
                <a:extLst>
                  <a:ext uri="{FF2B5EF4-FFF2-40B4-BE49-F238E27FC236}">
                    <a16:creationId xmlns:a16="http://schemas.microsoft.com/office/drawing/2014/main" id="{95208D7B-32F0-D6C0-7B9B-3973527D6653}"/>
                  </a:ext>
                </a:extLst>
              </p:cNvPr>
              <p:cNvSpPr txBox="1">
                <a:spLocks noRot="1" noChangeAspect="1" noMove="1" noResize="1" noEditPoints="1" noAdjustHandles="1" noChangeArrowheads="1" noChangeShapeType="1" noTextEdit="1"/>
              </p:cNvSpPr>
              <p:nvPr/>
            </p:nvSpPr>
            <p:spPr>
              <a:xfrm>
                <a:off x="5222848" y="1599032"/>
                <a:ext cx="2530186" cy="842923"/>
              </a:xfrm>
              <a:prstGeom prst="rect">
                <a:avLst/>
              </a:prstGeom>
              <a:blipFill>
                <a:blip r:embed="rId4"/>
                <a:stretch>
                  <a:fillRect/>
                </a:stretch>
              </a:blipFill>
            </p:spPr>
            <p:txBody>
              <a:bodyPr/>
              <a:lstStyle/>
              <a:p>
                <a:r>
                  <a:rPr lang="vi-VN">
                    <a:noFill/>
                  </a:rPr>
                  <a:t> </a:t>
                </a:r>
              </a:p>
            </p:txBody>
          </p:sp>
        </mc:Fallback>
      </mc:AlternateContent>
      <p:cxnSp>
        <p:nvCxnSpPr>
          <p:cNvPr id="67" name="Straight Connector 66">
            <a:extLst>
              <a:ext uri="{FF2B5EF4-FFF2-40B4-BE49-F238E27FC236}">
                <a16:creationId xmlns:a16="http://schemas.microsoft.com/office/drawing/2014/main" id="{457A8E3F-22F9-D720-65CB-5713ADF583AA}"/>
              </a:ext>
            </a:extLst>
          </p:cNvPr>
          <p:cNvCxnSpPr>
            <a:cxnSpLocks/>
          </p:cNvCxnSpPr>
          <p:nvPr/>
        </p:nvCxnSpPr>
        <p:spPr>
          <a:xfrm>
            <a:off x="140391" y="3329777"/>
            <a:ext cx="617766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EDF45F1C-D4AD-DC59-05DC-974FD3B212E0}"/>
              </a:ext>
            </a:extLst>
          </p:cNvPr>
          <p:cNvCxnSpPr>
            <a:cxnSpLocks/>
          </p:cNvCxnSpPr>
          <p:nvPr/>
        </p:nvCxnSpPr>
        <p:spPr>
          <a:xfrm flipV="1">
            <a:off x="140391" y="3728261"/>
            <a:ext cx="6177666" cy="1656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BCF3728A-2B72-AEF9-B973-ACA257C104B2}"/>
              </a:ext>
            </a:extLst>
          </p:cNvPr>
          <p:cNvCxnSpPr>
            <a:cxnSpLocks/>
          </p:cNvCxnSpPr>
          <p:nvPr/>
        </p:nvCxnSpPr>
        <p:spPr>
          <a:xfrm>
            <a:off x="547182" y="2945534"/>
            <a:ext cx="0" cy="213035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9629B70D-37D4-AFF6-FF46-4DCBDD576A8B}"/>
                  </a:ext>
                </a:extLst>
              </p:cNvPr>
              <p:cNvSpPr txBox="1"/>
              <p:nvPr/>
            </p:nvSpPr>
            <p:spPr>
              <a:xfrm>
                <a:off x="-28449" y="3283156"/>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oMath>
                  </m:oMathPara>
                </a14:m>
                <a:endParaRPr lang="vi-VN" sz="2400" dirty="0"/>
              </a:p>
            </p:txBody>
          </p:sp>
        </mc:Choice>
        <mc:Fallback xmlns="">
          <p:sp>
            <p:nvSpPr>
              <p:cNvPr id="70" name="TextBox 69">
                <a:extLst>
                  <a:ext uri="{FF2B5EF4-FFF2-40B4-BE49-F238E27FC236}">
                    <a16:creationId xmlns:a16="http://schemas.microsoft.com/office/drawing/2014/main" id="{9629B70D-37D4-AFF6-FF46-4DCBDD576A8B}"/>
                  </a:ext>
                </a:extLst>
              </p:cNvPr>
              <p:cNvSpPr txBox="1">
                <a:spLocks noRot="1" noChangeAspect="1" noMove="1" noResize="1" noEditPoints="1" noAdjustHandles="1" noChangeArrowheads="1" noChangeShapeType="1" noTextEdit="1"/>
              </p:cNvSpPr>
              <p:nvPr/>
            </p:nvSpPr>
            <p:spPr>
              <a:xfrm>
                <a:off x="-28449" y="3283156"/>
                <a:ext cx="736534" cy="461665"/>
              </a:xfrm>
              <a:prstGeom prst="rect">
                <a:avLst/>
              </a:prstGeom>
              <a:blipFill>
                <a:blip r:embed="rId5"/>
                <a:stretch>
                  <a:fillRect b="-1333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2FD0C4ED-68C9-41C0-BBCE-197828D54C98}"/>
                  </a:ext>
                </a:extLst>
              </p:cNvPr>
              <p:cNvSpPr txBox="1"/>
              <p:nvPr/>
            </p:nvSpPr>
            <p:spPr>
              <a:xfrm>
                <a:off x="137528" y="2821490"/>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71" name="TextBox 70">
                <a:extLst>
                  <a:ext uri="{FF2B5EF4-FFF2-40B4-BE49-F238E27FC236}">
                    <a16:creationId xmlns:a16="http://schemas.microsoft.com/office/drawing/2014/main" id="{2FD0C4ED-68C9-41C0-BBCE-197828D54C98}"/>
                  </a:ext>
                </a:extLst>
              </p:cNvPr>
              <p:cNvSpPr txBox="1">
                <a:spLocks noRot="1" noChangeAspect="1" noMove="1" noResize="1" noEditPoints="1" noAdjustHandles="1" noChangeArrowheads="1" noChangeShapeType="1" noTextEdit="1"/>
              </p:cNvSpPr>
              <p:nvPr/>
            </p:nvSpPr>
            <p:spPr>
              <a:xfrm>
                <a:off x="137528" y="2821490"/>
                <a:ext cx="362440" cy="461665"/>
              </a:xfrm>
              <a:prstGeom prst="rect">
                <a:avLst/>
              </a:prstGeom>
              <a:blipFill>
                <a:blip r:embed="rId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DA3279B0-34D4-8D48-6CE3-129D600CE0FD}"/>
                  </a:ext>
                </a:extLst>
              </p:cNvPr>
              <p:cNvSpPr txBox="1"/>
              <p:nvPr/>
            </p:nvSpPr>
            <p:spPr>
              <a:xfrm>
                <a:off x="-19200" y="4104418"/>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m:oMathPara>
                </a14:m>
                <a:endParaRPr lang="vi-VN" sz="2400" dirty="0"/>
              </a:p>
            </p:txBody>
          </p:sp>
        </mc:Choice>
        <mc:Fallback xmlns="">
          <p:sp>
            <p:nvSpPr>
              <p:cNvPr id="72" name="TextBox 71">
                <a:extLst>
                  <a:ext uri="{FF2B5EF4-FFF2-40B4-BE49-F238E27FC236}">
                    <a16:creationId xmlns:a16="http://schemas.microsoft.com/office/drawing/2014/main" id="{DA3279B0-34D4-8D48-6CE3-129D600CE0FD}"/>
                  </a:ext>
                </a:extLst>
              </p:cNvPr>
              <p:cNvSpPr txBox="1">
                <a:spLocks noRot="1" noChangeAspect="1" noMove="1" noResize="1" noEditPoints="1" noAdjustHandles="1" noChangeArrowheads="1" noChangeShapeType="1" noTextEdit="1"/>
              </p:cNvSpPr>
              <p:nvPr/>
            </p:nvSpPr>
            <p:spPr>
              <a:xfrm>
                <a:off x="-19200" y="4104418"/>
                <a:ext cx="736534" cy="461665"/>
              </a:xfrm>
              <a:prstGeom prst="rect">
                <a:avLst/>
              </a:prstGeom>
              <a:blipFill>
                <a:blip r:embed="rId7"/>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8B3AF78D-8126-D275-D0BF-7C32EC55F890}"/>
                  </a:ext>
                </a:extLst>
              </p:cNvPr>
              <p:cNvSpPr txBox="1"/>
              <p:nvPr/>
            </p:nvSpPr>
            <p:spPr>
              <a:xfrm>
                <a:off x="514948" y="280001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73" name="TextBox 72">
                <a:extLst>
                  <a:ext uri="{FF2B5EF4-FFF2-40B4-BE49-F238E27FC236}">
                    <a16:creationId xmlns:a16="http://schemas.microsoft.com/office/drawing/2014/main" id="{8B3AF78D-8126-D275-D0BF-7C32EC55F890}"/>
                  </a:ext>
                </a:extLst>
              </p:cNvPr>
              <p:cNvSpPr txBox="1">
                <a:spLocks noRot="1" noChangeAspect="1" noMove="1" noResize="1" noEditPoints="1" noAdjustHandles="1" noChangeArrowheads="1" noChangeShapeType="1" noTextEdit="1"/>
              </p:cNvSpPr>
              <p:nvPr/>
            </p:nvSpPr>
            <p:spPr>
              <a:xfrm>
                <a:off x="514948" y="2800016"/>
                <a:ext cx="658291" cy="461665"/>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360B3BCB-1ACD-D571-32DD-7E1DF96CC2F7}"/>
                  </a:ext>
                </a:extLst>
              </p:cNvPr>
              <p:cNvSpPr txBox="1"/>
              <p:nvPr/>
            </p:nvSpPr>
            <p:spPr>
              <a:xfrm>
                <a:off x="5658533" y="280001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74" name="TextBox 73">
                <a:extLst>
                  <a:ext uri="{FF2B5EF4-FFF2-40B4-BE49-F238E27FC236}">
                    <a16:creationId xmlns:a16="http://schemas.microsoft.com/office/drawing/2014/main" id="{360B3BCB-1ACD-D571-32DD-7E1DF96CC2F7}"/>
                  </a:ext>
                </a:extLst>
              </p:cNvPr>
              <p:cNvSpPr txBox="1">
                <a:spLocks noRot="1" noChangeAspect="1" noMove="1" noResize="1" noEditPoints="1" noAdjustHandles="1" noChangeArrowheads="1" noChangeShapeType="1" noTextEdit="1"/>
              </p:cNvSpPr>
              <p:nvPr/>
            </p:nvSpPr>
            <p:spPr>
              <a:xfrm>
                <a:off x="5658533" y="2800016"/>
                <a:ext cx="658291" cy="461665"/>
              </a:xfrm>
              <a:prstGeom prst="rect">
                <a:avLst/>
              </a:prstGeom>
              <a:blipFill>
                <a:blip r:embed="rId9"/>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D2BA1619-A775-3A44-7A5F-0B5846B1AEE0}"/>
                  </a:ext>
                </a:extLst>
              </p:cNvPr>
              <p:cNvSpPr txBox="1"/>
              <p:nvPr/>
            </p:nvSpPr>
            <p:spPr>
              <a:xfrm>
                <a:off x="1589933" y="282476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p>
            </p:txBody>
          </p:sp>
        </mc:Choice>
        <mc:Fallback xmlns="">
          <p:sp>
            <p:nvSpPr>
              <p:cNvPr id="75" name="TextBox 74">
                <a:extLst>
                  <a:ext uri="{FF2B5EF4-FFF2-40B4-BE49-F238E27FC236}">
                    <a16:creationId xmlns:a16="http://schemas.microsoft.com/office/drawing/2014/main" id="{D2BA1619-A775-3A44-7A5F-0B5846B1AEE0}"/>
                  </a:ext>
                </a:extLst>
              </p:cNvPr>
              <p:cNvSpPr txBox="1">
                <a:spLocks noRot="1" noChangeAspect="1" noMove="1" noResize="1" noEditPoints="1" noAdjustHandles="1" noChangeArrowheads="1" noChangeShapeType="1" noTextEdit="1"/>
              </p:cNvSpPr>
              <p:nvPr/>
            </p:nvSpPr>
            <p:spPr>
              <a:xfrm>
                <a:off x="1589933" y="2824768"/>
                <a:ext cx="658291" cy="461665"/>
              </a:xfrm>
              <a:prstGeom prst="rect">
                <a:avLst/>
              </a:prstGeom>
              <a:blipFill>
                <a:blip r:embed="rId1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B010C7F7-1BD4-3EBB-510A-D86792EC4994}"/>
                  </a:ext>
                </a:extLst>
              </p:cNvPr>
              <p:cNvSpPr txBox="1"/>
              <p:nvPr/>
            </p:nvSpPr>
            <p:spPr>
              <a:xfrm>
                <a:off x="2991213" y="285566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2</m:t>
                      </m:r>
                    </m:oMath>
                  </m:oMathPara>
                </a14:m>
                <a:endParaRPr lang="vi-VN" sz="2400" dirty="0"/>
              </a:p>
            </p:txBody>
          </p:sp>
        </mc:Choice>
        <mc:Fallback xmlns="">
          <p:sp>
            <p:nvSpPr>
              <p:cNvPr id="76" name="TextBox 75">
                <a:extLst>
                  <a:ext uri="{FF2B5EF4-FFF2-40B4-BE49-F238E27FC236}">
                    <a16:creationId xmlns:a16="http://schemas.microsoft.com/office/drawing/2014/main" id="{B010C7F7-1BD4-3EBB-510A-D86792EC4994}"/>
                  </a:ext>
                </a:extLst>
              </p:cNvPr>
              <p:cNvSpPr txBox="1">
                <a:spLocks noRot="1" noChangeAspect="1" noMove="1" noResize="1" noEditPoints="1" noAdjustHandles="1" noChangeArrowheads="1" noChangeShapeType="1" noTextEdit="1"/>
              </p:cNvSpPr>
              <p:nvPr/>
            </p:nvSpPr>
            <p:spPr>
              <a:xfrm>
                <a:off x="2991213" y="2855661"/>
                <a:ext cx="658291" cy="461665"/>
              </a:xfrm>
              <a:prstGeom prst="rect">
                <a:avLst/>
              </a:prstGeom>
              <a:blipFill>
                <a:blip r:embed="rId1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C27622E1-478D-93FB-C3C7-86590C2CB969}"/>
                  </a:ext>
                </a:extLst>
              </p:cNvPr>
              <p:cNvSpPr txBox="1"/>
              <p:nvPr/>
            </p:nvSpPr>
            <p:spPr>
              <a:xfrm>
                <a:off x="1603388" y="332977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77" name="TextBox 76">
                <a:extLst>
                  <a:ext uri="{FF2B5EF4-FFF2-40B4-BE49-F238E27FC236}">
                    <a16:creationId xmlns:a16="http://schemas.microsoft.com/office/drawing/2014/main" id="{C27622E1-478D-93FB-C3C7-86590C2CB969}"/>
                  </a:ext>
                </a:extLst>
              </p:cNvPr>
              <p:cNvSpPr txBox="1">
                <a:spLocks noRot="1" noChangeAspect="1" noMove="1" noResize="1" noEditPoints="1" noAdjustHandles="1" noChangeArrowheads="1" noChangeShapeType="1" noTextEdit="1"/>
              </p:cNvSpPr>
              <p:nvPr/>
            </p:nvSpPr>
            <p:spPr>
              <a:xfrm>
                <a:off x="1603388" y="3329777"/>
                <a:ext cx="658291" cy="461665"/>
              </a:xfrm>
              <a:prstGeom prst="rect">
                <a:avLst/>
              </a:prstGeom>
              <a:blipFill>
                <a:blip r:embed="rId1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395E05D7-3F24-43F0-A678-42D6ADCDCB1D}"/>
                  </a:ext>
                </a:extLst>
              </p:cNvPr>
              <p:cNvSpPr txBox="1"/>
              <p:nvPr/>
            </p:nvSpPr>
            <p:spPr>
              <a:xfrm>
                <a:off x="4428699" y="333161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78" name="TextBox 77">
                <a:extLst>
                  <a:ext uri="{FF2B5EF4-FFF2-40B4-BE49-F238E27FC236}">
                    <a16:creationId xmlns:a16="http://schemas.microsoft.com/office/drawing/2014/main" id="{395E05D7-3F24-43F0-A678-42D6ADCDCB1D}"/>
                  </a:ext>
                </a:extLst>
              </p:cNvPr>
              <p:cNvSpPr txBox="1">
                <a:spLocks noRot="1" noChangeAspect="1" noMove="1" noResize="1" noEditPoints="1" noAdjustHandles="1" noChangeArrowheads="1" noChangeShapeType="1" noTextEdit="1"/>
              </p:cNvSpPr>
              <p:nvPr/>
            </p:nvSpPr>
            <p:spPr>
              <a:xfrm>
                <a:off x="4428699" y="3331610"/>
                <a:ext cx="658291" cy="461665"/>
              </a:xfrm>
              <a:prstGeom prst="rect">
                <a:avLst/>
              </a:prstGeom>
              <a:blipFill>
                <a:blip r:embed="rId1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8227C083-E30E-4002-2CF4-6FAD74A2DBFB}"/>
                  </a:ext>
                </a:extLst>
              </p:cNvPr>
              <p:cNvSpPr txBox="1"/>
              <p:nvPr/>
            </p:nvSpPr>
            <p:spPr>
              <a:xfrm>
                <a:off x="2321859" y="329331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79" name="TextBox 78">
                <a:extLst>
                  <a:ext uri="{FF2B5EF4-FFF2-40B4-BE49-F238E27FC236}">
                    <a16:creationId xmlns:a16="http://schemas.microsoft.com/office/drawing/2014/main" id="{8227C083-E30E-4002-2CF4-6FAD74A2DBFB}"/>
                  </a:ext>
                </a:extLst>
              </p:cNvPr>
              <p:cNvSpPr txBox="1">
                <a:spLocks noRot="1" noChangeAspect="1" noMove="1" noResize="1" noEditPoints="1" noAdjustHandles="1" noChangeArrowheads="1" noChangeShapeType="1" noTextEdit="1"/>
              </p:cNvSpPr>
              <p:nvPr/>
            </p:nvSpPr>
            <p:spPr>
              <a:xfrm>
                <a:off x="2321859" y="3293311"/>
                <a:ext cx="658291" cy="461665"/>
              </a:xfrm>
              <a:prstGeom prst="rect">
                <a:avLst/>
              </a:prstGeom>
              <a:blipFill>
                <a:blip r:embed="rId1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9A7C4B5A-5543-CC0E-C8DE-10CA416BBDFB}"/>
                  </a:ext>
                </a:extLst>
              </p:cNvPr>
              <p:cNvSpPr txBox="1"/>
              <p:nvPr/>
            </p:nvSpPr>
            <p:spPr>
              <a:xfrm>
                <a:off x="5013014" y="326568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80" name="TextBox 79">
                <a:extLst>
                  <a:ext uri="{FF2B5EF4-FFF2-40B4-BE49-F238E27FC236}">
                    <a16:creationId xmlns:a16="http://schemas.microsoft.com/office/drawing/2014/main" id="{9A7C4B5A-5543-CC0E-C8DE-10CA416BBDFB}"/>
                  </a:ext>
                </a:extLst>
              </p:cNvPr>
              <p:cNvSpPr txBox="1">
                <a:spLocks noRot="1" noChangeAspect="1" noMove="1" noResize="1" noEditPoints="1" noAdjustHandles="1" noChangeArrowheads="1" noChangeShapeType="1" noTextEdit="1"/>
              </p:cNvSpPr>
              <p:nvPr/>
            </p:nvSpPr>
            <p:spPr>
              <a:xfrm>
                <a:off x="5013014" y="3265680"/>
                <a:ext cx="658291" cy="461665"/>
              </a:xfrm>
              <a:prstGeom prst="rect">
                <a:avLst/>
              </a:prstGeom>
              <a:blipFill>
                <a:blip r:embed="rId1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EF9B1684-6157-735F-947E-5E31A3F8E249}"/>
                  </a:ext>
                </a:extLst>
              </p:cNvPr>
              <p:cNvSpPr txBox="1"/>
              <p:nvPr/>
            </p:nvSpPr>
            <p:spPr>
              <a:xfrm>
                <a:off x="1006322" y="327843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81" name="TextBox 80">
                <a:extLst>
                  <a:ext uri="{FF2B5EF4-FFF2-40B4-BE49-F238E27FC236}">
                    <a16:creationId xmlns:a16="http://schemas.microsoft.com/office/drawing/2014/main" id="{EF9B1684-6157-735F-947E-5E31A3F8E249}"/>
                  </a:ext>
                </a:extLst>
              </p:cNvPr>
              <p:cNvSpPr txBox="1">
                <a:spLocks noRot="1" noChangeAspect="1" noMove="1" noResize="1" noEditPoints="1" noAdjustHandles="1" noChangeArrowheads="1" noChangeShapeType="1" noTextEdit="1"/>
              </p:cNvSpPr>
              <p:nvPr/>
            </p:nvSpPr>
            <p:spPr>
              <a:xfrm>
                <a:off x="1006322" y="3278438"/>
                <a:ext cx="658291" cy="461665"/>
              </a:xfrm>
              <a:prstGeom prst="rect">
                <a:avLst/>
              </a:prstGeom>
              <a:blipFill>
                <a:blip r:embed="rId16"/>
                <a:stretch>
                  <a:fillRect/>
                </a:stretch>
              </a:blipFill>
            </p:spPr>
            <p:txBody>
              <a:bodyPr/>
              <a:lstStyle/>
              <a:p>
                <a:r>
                  <a:rPr lang="vi-VN">
                    <a:noFill/>
                  </a:rPr>
                  <a:t> </a:t>
                </a:r>
              </a:p>
            </p:txBody>
          </p:sp>
        </mc:Fallback>
      </mc:AlternateContent>
      <p:cxnSp>
        <p:nvCxnSpPr>
          <p:cNvPr id="82" name="Straight Arrow Connector 81">
            <a:extLst>
              <a:ext uri="{FF2B5EF4-FFF2-40B4-BE49-F238E27FC236}">
                <a16:creationId xmlns:a16="http://schemas.microsoft.com/office/drawing/2014/main" id="{469601CF-6897-38DB-21AE-8565B3D58F1D}"/>
              </a:ext>
            </a:extLst>
          </p:cNvPr>
          <p:cNvCxnSpPr>
            <a:cxnSpLocks/>
          </p:cNvCxnSpPr>
          <p:nvPr/>
        </p:nvCxnSpPr>
        <p:spPr>
          <a:xfrm flipV="1">
            <a:off x="1141664" y="4119418"/>
            <a:ext cx="655345" cy="603823"/>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D236FF63-863D-1DC4-9604-0F159F310346}"/>
              </a:ext>
            </a:extLst>
          </p:cNvPr>
          <p:cNvCxnSpPr>
            <a:cxnSpLocks/>
          </p:cNvCxnSpPr>
          <p:nvPr/>
        </p:nvCxnSpPr>
        <p:spPr>
          <a:xfrm>
            <a:off x="3779651" y="4083636"/>
            <a:ext cx="750279" cy="67864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BD3FFD4F-63F7-E6BE-9F27-6D9B93505E38}"/>
              </a:ext>
            </a:extLst>
          </p:cNvPr>
          <p:cNvCxnSpPr>
            <a:cxnSpLocks/>
          </p:cNvCxnSpPr>
          <p:nvPr/>
        </p:nvCxnSpPr>
        <p:spPr>
          <a:xfrm>
            <a:off x="2126392" y="4126485"/>
            <a:ext cx="684953" cy="635791"/>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D7499297-AA34-044C-26CD-3507FE1427E8}"/>
                  </a:ext>
                </a:extLst>
              </p:cNvPr>
              <p:cNvSpPr txBox="1"/>
              <p:nvPr/>
            </p:nvSpPr>
            <p:spPr>
              <a:xfrm>
                <a:off x="512385" y="472055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85" name="TextBox 84">
                <a:extLst>
                  <a:ext uri="{FF2B5EF4-FFF2-40B4-BE49-F238E27FC236}">
                    <a16:creationId xmlns:a16="http://schemas.microsoft.com/office/drawing/2014/main" id="{D7499297-AA34-044C-26CD-3507FE1427E8}"/>
                  </a:ext>
                </a:extLst>
              </p:cNvPr>
              <p:cNvSpPr txBox="1">
                <a:spLocks noRot="1" noChangeAspect="1" noMove="1" noResize="1" noEditPoints="1" noAdjustHandles="1" noChangeArrowheads="1" noChangeShapeType="1" noTextEdit="1"/>
              </p:cNvSpPr>
              <p:nvPr/>
            </p:nvSpPr>
            <p:spPr>
              <a:xfrm>
                <a:off x="512385" y="4720555"/>
                <a:ext cx="658291" cy="461665"/>
              </a:xfrm>
              <a:prstGeom prst="rect">
                <a:avLst/>
              </a:prstGeom>
              <a:blipFill>
                <a:blip r:embed="rId1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0FB74F39-229A-1F6E-88FB-56CD644911C8}"/>
                  </a:ext>
                </a:extLst>
              </p:cNvPr>
              <p:cNvSpPr txBox="1"/>
              <p:nvPr/>
            </p:nvSpPr>
            <p:spPr>
              <a:xfrm>
                <a:off x="5718738" y="366502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86" name="TextBox 85">
                <a:extLst>
                  <a:ext uri="{FF2B5EF4-FFF2-40B4-BE49-F238E27FC236}">
                    <a16:creationId xmlns:a16="http://schemas.microsoft.com/office/drawing/2014/main" id="{0FB74F39-229A-1F6E-88FB-56CD644911C8}"/>
                  </a:ext>
                </a:extLst>
              </p:cNvPr>
              <p:cNvSpPr txBox="1">
                <a:spLocks noRot="1" noChangeAspect="1" noMove="1" noResize="1" noEditPoints="1" noAdjustHandles="1" noChangeArrowheads="1" noChangeShapeType="1" noTextEdit="1"/>
              </p:cNvSpPr>
              <p:nvPr/>
            </p:nvSpPr>
            <p:spPr>
              <a:xfrm>
                <a:off x="5718738" y="3665029"/>
                <a:ext cx="658291" cy="461665"/>
              </a:xfrm>
              <a:prstGeom prst="rect">
                <a:avLst/>
              </a:prstGeom>
              <a:blipFill>
                <a:blip r:embed="rId18"/>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4FFF0EF5-5EF0-3426-F5F0-57041AAA58A8}"/>
                  </a:ext>
                </a:extLst>
              </p:cNvPr>
              <p:cNvSpPr txBox="1"/>
              <p:nvPr/>
            </p:nvSpPr>
            <p:spPr>
              <a:xfrm>
                <a:off x="1606544" y="370128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p>
            </p:txBody>
          </p:sp>
        </mc:Choice>
        <mc:Fallback xmlns="">
          <p:sp>
            <p:nvSpPr>
              <p:cNvPr id="87" name="TextBox 86">
                <a:extLst>
                  <a:ext uri="{FF2B5EF4-FFF2-40B4-BE49-F238E27FC236}">
                    <a16:creationId xmlns:a16="http://schemas.microsoft.com/office/drawing/2014/main" id="{4FFF0EF5-5EF0-3426-F5F0-57041AAA58A8}"/>
                  </a:ext>
                </a:extLst>
              </p:cNvPr>
              <p:cNvSpPr txBox="1">
                <a:spLocks noRot="1" noChangeAspect="1" noMove="1" noResize="1" noEditPoints="1" noAdjustHandles="1" noChangeArrowheads="1" noChangeShapeType="1" noTextEdit="1"/>
              </p:cNvSpPr>
              <p:nvPr/>
            </p:nvSpPr>
            <p:spPr>
              <a:xfrm>
                <a:off x="1606544" y="3701287"/>
                <a:ext cx="658291" cy="461665"/>
              </a:xfrm>
              <a:prstGeom prst="rect">
                <a:avLst/>
              </a:prstGeom>
              <a:blipFill>
                <a:blip r:embed="rId1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8" name="TextBox 87">
                <a:extLst>
                  <a:ext uri="{FF2B5EF4-FFF2-40B4-BE49-F238E27FC236}">
                    <a16:creationId xmlns:a16="http://schemas.microsoft.com/office/drawing/2014/main" id="{C7612C5A-D20E-7212-EE65-A0484017A772}"/>
                  </a:ext>
                </a:extLst>
              </p:cNvPr>
              <p:cNvSpPr txBox="1"/>
              <p:nvPr/>
            </p:nvSpPr>
            <p:spPr>
              <a:xfrm>
                <a:off x="2594039" y="472324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88" name="TextBox 87">
                <a:extLst>
                  <a:ext uri="{FF2B5EF4-FFF2-40B4-BE49-F238E27FC236}">
                    <a16:creationId xmlns:a16="http://schemas.microsoft.com/office/drawing/2014/main" id="{C7612C5A-D20E-7212-EE65-A0484017A772}"/>
                  </a:ext>
                </a:extLst>
              </p:cNvPr>
              <p:cNvSpPr txBox="1">
                <a:spLocks noRot="1" noChangeAspect="1" noMove="1" noResize="1" noEditPoints="1" noAdjustHandles="1" noChangeArrowheads="1" noChangeShapeType="1" noTextEdit="1"/>
              </p:cNvSpPr>
              <p:nvPr/>
            </p:nvSpPr>
            <p:spPr>
              <a:xfrm>
                <a:off x="2594039" y="4723241"/>
                <a:ext cx="658291" cy="461665"/>
              </a:xfrm>
              <a:prstGeom prst="rect">
                <a:avLst/>
              </a:prstGeom>
              <a:blipFill>
                <a:blip r:embed="rId2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id="{8D50B363-F713-4D79-080A-092D1758BA14}"/>
                  </a:ext>
                </a:extLst>
              </p:cNvPr>
              <p:cNvSpPr txBox="1"/>
              <p:nvPr/>
            </p:nvSpPr>
            <p:spPr>
              <a:xfrm>
                <a:off x="4418392" y="284090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3</m:t>
                      </m:r>
                    </m:oMath>
                  </m:oMathPara>
                </a14:m>
                <a:endParaRPr lang="vi-VN" sz="2400" dirty="0"/>
              </a:p>
            </p:txBody>
          </p:sp>
        </mc:Choice>
        <mc:Fallback xmlns="">
          <p:sp>
            <p:nvSpPr>
              <p:cNvPr id="89" name="TextBox 88">
                <a:extLst>
                  <a:ext uri="{FF2B5EF4-FFF2-40B4-BE49-F238E27FC236}">
                    <a16:creationId xmlns:a16="http://schemas.microsoft.com/office/drawing/2014/main" id="{8D50B363-F713-4D79-080A-092D1758BA14}"/>
                  </a:ext>
                </a:extLst>
              </p:cNvPr>
              <p:cNvSpPr txBox="1">
                <a:spLocks noRot="1" noChangeAspect="1" noMove="1" noResize="1" noEditPoints="1" noAdjustHandles="1" noChangeArrowheads="1" noChangeShapeType="1" noTextEdit="1"/>
              </p:cNvSpPr>
              <p:nvPr/>
            </p:nvSpPr>
            <p:spPr>
              <a:xfrm>
                <a:off x="4418392" y="2840903"/>
                <a:ext cx="658291" cy="461665"/>
              </a:xfrm>
              <a:prstGeom prst="rect">
                <a:avLst/>
              </a:prstGeom>
              <a:blipFill>
                <a:blip r:embed="rId21"/>
                <a:stretch>
                  <a:fillRect/>
                </a:stretch>
              </a:blipFill>
            </p:spPr>
            <p:txBody>
              <a:bodyPr/>
              <a:lstStyle/>
              <a:p>
                <a:r>
                  <a:rPr lang="vi-VN">
                    <a:noFill/>
                  </a:rPr>
                  <a:t> </a:t>
                </a:r>
              </a:p>
            </p:txBody>
          </p:sp>
        </mc:Fallback>
      </mc:AlternateContent>
      <p:cxnSp>
        <p:nvCxnSpPr>
          <p:cNvPr id="90" name="Straight Connector 89">
            <a:extLst>
              <a:ext uri="{FF2B5EF4-FFF2-40B4-BE49-F238E27FC236}">
                <a16:creationId xmlns:a16="http://schemas.microsoft.com/office/drawing/2014/main" id="{EF938D1D-20EB-017C-C2AB-83EF730E5490}"/>
              </a:ext>
            </a:extLst>
          </p:cNvPr>
          <p:cNvCxnSpPr>
            <a:cxnSpLocks/>
          </p:cNvCxnSpPr>
          <p:nvPr/>
        </p:nvCxnSpPr>
        <p:spPr>
          <a:xfrm>
            <a:off x="3263095" y="3338328"/>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2EEA213B-3471-3B3B-F5AE-9FE134618346}"/>
              </a:ext>
            </a:extLst>
          </p:cNvPr>
          <p:cNvCxnSpPr>
            <a:cxnSpLocks/>
          </p:cNvCxnSpPr>
          <p:nvPr/>
        </p:nvCxnSpPr>
        <p:spPr>
          <a:xfrm>
            <a:off x="3351602" y="3341107"/>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2" name="TextBox 91">
                <a:extLst>
                  <a:ext uri="{FF2B5EF4-FFF2-40B4-BE49-F238E27FC236}">
                    <a16:creationId xmlns:a16="http://schemas.microsoft.com/office/drawing/2014/main" id="{062EBF37-A87A-17A9-0E56-56950583AA8A}"/>
                  </a:ext>
                </a:extLst>
              </p:cNvPr>
              <p:cNvSpPr txBox="1"/>
              <p:nvPr/>
            </p:nvSpPr>
            <p:spPr>
              <a:xfrm>
                <a:off x="3687190" y="327535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92" name="TextBox 91">
                <a:extLst>
                  <a:ext uri="{FF2B5EF4-FFF2-40B4-BE49-F238E27FC236}">
                    <a16:creationId xmlns:a16="http://schemas.microsoft.com/office/drawing/2014/main" id="{062EBF37-A87A-17A9-0E56-56950583AA8A}"/>
                  </a:ext>
                </a:extLst>
              </p:cNvPr>
              <p:cNvSpPr txBox="1">
                <a:spLocks noRot="1" noChangeAspect="1" noMove="1" noResize="1" noEditPoints="1" noAdjustHandles="1" noChangeArrowheads="1" noChangeShapeType="1" noTextEdit="1"/>
              </p:cNvSpPr>
              <p:nvPr/>
            </p:nvSpPr>
            <p:spPr>
              <a:xfrm>
                <a:off x="3687190" y="3275359"/>
                <a:ext cx="658291" cy="461665"/>
              </a:xfrm>
              <a:prstGeom prst="rect">
                <a:avLst/>
              </a:prstGeom>
              <a:blipFill>
                <a:blip r:embed="rId2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200ABF41-A760-FE75-65F7-924A773BAC73}"/>
                  </a:ext>
                </a:extLst>
              </p:cNvPr>
              <p:cNvSpPr txBox="1"/>
              <p:nvPr/>
            </p:nvSpPr>
            <p:spPr>
              <a:xfrm>
                <a:off x="3315200" y="3665722"/>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93" name="TextBox 92">
                <a:extLst>
                  <a:ext uri="{FF2B5EF4-FFF2-40B4-BE49-F238E27FC236}">
                    <a16:creationId xmlns:a16="http://schemas.microsoft.com/office/drawing/2014/main" id="{200ABF41-A760-FE75-65F7-924A773BAC73}"/>
                  </a:ext>
                </a:extLst>
              </p:cNvPr>
              <p:cNvSpPr txBox="1">
                <a:spLocks noRot="1" noChangeAspect="1" noMove="1" noResize="1" noEditPoints="1" noAdjustHandles="1" noChangeArrowheads="1" noChangeShapeType="1" noTextEdit="1"/>
              </p:cNvSpPr>
              <p:nvPr/>
            </p:nvSpPr>
            <p:spPr>
              <a:xfrm>
                <a:off x="3315200" y="3665722"/>
                <a:ext cx="658291" cy="461665"/>
              </a:xfrm>
              <a:prstGeom prst="rect">
                <a:avLst/>
              </a:prstGeom>
              <a:blipFill>
                <a:blip r:embed="rId23"/>
                <a:stretch>
                  <a:fillRect l="-926"/>
                </a:stretch>
              </a:blipFill>
            </p:spPr>
            <p:txBody>
              <a:bodyPr/>
              <a:lstStyle/>
              <a:p>
                <a:r>
                  <a:rPr lang="vi-VN">
                    <a:noFill/>
                  </a:rPr>
                  <a:t> </a:t>
                </a:r>
              </a:p>
            </p:txBody>
          </p:sp>
        </mc:Fallback>
      </mc:AlternateContent>
      <p:cxnSp>
        <p:nvCxnSpPr>
          <p:cNvPr id="94" name="Straight Arrow Connector 93">
            <a:extLst>
              <a:ext uri="{FF2B5EF4-FFF2-40B4-BE49-F238E27FC236}">
                <a16:creationId xmlns:a16="http://schemas.microsoft.com/office/drawing/2014/main" id="{9D486028-7F8E-39CE-0FE6-B1DBC6905234}"/>
              </a:ext>
            </a:extLst>
          </p:cNvPr>
          <p:cNvCxnSpPr>
            <a:cxnSpLocks/>
          </p:cNvCxnSpPr>
          <p:nvPr/>
        </p:nvCxnSpPr>
        <p:spPr>
          <a:xfrm flipV="1">
            <a:off x="4956699" y="4100104"/>
            <a:ext cx="721161" cy="627197"/>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5" name="TextBox 94">
                <a:extLst>
                  <a:ext uri="{FF2B5EF4-FFF2-40B4-BE49-F238E27FC236}">
                    <a16:creationId xmlns:a16="http://schemas.microsoft.com/office/drawing/2014/main" id="{3E1EEC6B-5705-71DD-847D-4F552E3EF4DE}"/>
                  </a:ext>
                </a:extLst>
              </p:cNvPr>
              <p:cNvSpPr txBox="1"/>
              <p:nvPr/>
            </p:nvSpPr>
            <p:spPr>
              <a:xfrm>
                <a:off x="4410651" y="457974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5</m:t>
                      </m:r>
                    </m:oMath>
                  </m:oMathPara>
                </a14:m>
                <a:endParaRPr lang="vi-VN" sz="2400" dirty="0"/>
              </a:p>
            </p:txBody>
          </p:sp>
        </mc:Choice>
        <mc:Fallback xmlns="">
          <p:sp>
            <p:nvSpPr>
              <p:cNvPr id="95" name="TextBox 94">
                <a:extLst>
                  <a:ext uri="{FF2B5EF4-FFF2-40B4-BE49-F238E27FC236}">
                    <a16:creationId xmlns:a16="http://schemas.microsoft.com/office/drawing/2014/main" id="{3E1EEC6B-5705-71DD-847D-4F552E3EF4DE}"/>
                  </a:ext>
                </a:extLst>
              </p:cNvPr>
              <p:cNvSpPr txBox="1">
                <a:spLocks noRot="1" noChangeAspect="1" noMove="1" noResize="1" noEditPoints="1" noAdjustHandles="1" noChangeArrowheads="1" noChangeShapeType="1" noTextEdit="1"/>
              </p:cNvSpPr>
              <p:nvPr/>
            </p:nvSpPr>
            <p:spPr>
              <a:xfrm>
                <a:off x="4410651" y="4579743"/>
                <a:ext cx="658291" cy="461665"/>
              </a:xfrm>
              <a:prstGeom prst="rect">
                <a:avLst/>
              </a:prstGeom>
              <a:blipFill>
                <a:blip r:embed="rId24"/>
                <a:stretch>
                  <a:fillRect/>
                </a:stretch>
              </a:blipFill>
            </p:spPr>
            <p:txBody>
              <a:bodyPr/>
              <a:lstStyle/>
              <a:p>
                <a:r>
                  <a:rPr lang="vi-VN">
                    <a:noFill/>
                  </a:rPr>
                  <a:t> </a:t>
                </a:r>
              </a:p>
            </p:txBody>
          </p:sp>
        </mc:Fallback>
      </mc:AlternateContent>
      <p:sp>
        <p:nvSpPr>
          <p:cNvPr id="3" name="TextBox 2">
            <a:extLst>
              <a:ext uri="{FF2B5EF4-FFF2-40B4-BE49-F238E27FC236}">
                <a16:creationId xmlns:a16="http://schemas.microsoft.com/office/drawing/2014/main" id="{4457C32D-9F91-9C24-23DA-F51777067E4C}"/>
              </a:ext>
            </a:extLst>
          </p:cNvPr>
          <p:cNvSpPr txBox="1"/>
          <p:nvPr/>
        </p:nvSpPr>
        <p:spPr>
          <a:xfrm>
            <a:off x="55250" y="5119236"/>
            <a:ext cx="2691548"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3. Đồ thị (H.1.30):</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C294337-C01B-DCE7-A7D0-5E692F392E1F}"/>
                  </a:ext>
                </a:extLst>
              </p:cNvPr>
              <p:cNvSpPr txBox="1"/>
              <p:nvPr/>
            </p:nvSpPr>
            <p:spPr>
              <a:xfrm>
                <a:off x="211653" y="6157954"/>
                <a:ext cx="5536993" cy="645048"/>
              </a:xfrm>
              <a:prstGeom prst="rect">
                <a:avLst/>
              </a:prstGeom>
              <a:noFill/>
            </p:spPr>
            <p:txBody>
              <a:bodyPr wrap="square">
                <a:spAutoFit/>
              </a:bodyPr>
              <a:lstStyle/>
              <a:p>
                <a:pPr algn="just"/>
                <a:r>
                  <a:rPr lang="vi-VN" sz="2400" dirty="0">
                    <a:solidFill>
                      <a:schemeClr val="bg1"/>
                    </a:solidFill>
                    <a:effectLst/>
                    <a:latin typeface="+mj-lt"/>
                    <a:ea typeface="Arial" panose="020B0604020202020204" pitchFamily="34" charset="0"/>
                    <a:cs typeface="Times New Roman" panose="02020603050405020304" pitchFamily="18" charset="0"/>
                  </a:rPr>
                  <a:t>- G</a:t>
                </a:r>
                <a:r>
                  <a:rPr lang="vi-VN" sz="2400" dirty="0">
                    <a:solidFill>
                      <a:schemeClr val="bg1"/>
                    </a:solidFill>
                    <a:latin typeface="+mj-lt"/>
                    <a:ea typeface="Arial" panose="020B0604020202020204" pitchFamily="34" charset="0"/>
                    <a:cs typeface="Times New Roman" panose="02020603050405020304" pitchFamily="18" charset="0"/>
                  </a:rPr>
                  <a:t>Đ</a:t>
                </a:r>
                <a:r>
                  <a:rPr lang="vi-VN" sz="2400" dirty="0">
                    <a:solidFill>
                      <a:schemeClr val="bg1"/>
                    </a:solidFill>
                    <a:effectLst/>
                    <a:latin typeface="+mj-lt"/>
                    <a:ea typeface="Arial" panose="020B0604020202020204" pitchFamily="34" charset="0"/>
                    <a:cs typeface="Times New Roman" panose="02020603050405020304" pitchFamily="18" charset="0"/>
                  </a:rPr>
                  <a:t> của </a:t>
                </a:r>
                <a:r>
                  <a:rPr lang="vi-VN" sz="2400" dirty="0">
                    <a:solidFill>
                      <a:schemeClr val="bg1"/>
                    </a:solidFill>
                    <a:latin typeface="+mj-lt"/>
                    <a:ea typeface="Arial" panose="020B0604020202020204" pitchFamily="34" charset="0"/>
                    <a:cs typeface="Times New Roman" panose="02020603050405020304" pitchFamily="18" charset="0"/>
                  </a:rPr>
                  <a:t>ĐTHS </a:t>
                </a:r>
                <a:r>
                  <a:rPr lang="vi-VN" sz="2400" dirty="0">
                    <a:solidFill>
                      <a:schemeClr val="bg1"/>
                    </a:solidFill>
                    <a:effectLst/>
                    <a:latin typeface="+mj-lt"/>
                    <a:ea typeface="Arial" panose="020B0604020202020204" pitchFamily="34" charset="0"/>
                    <a:cs typeface="Times New Roman" panose="02020603050405020304" pitchFamily="18" charset="0"/>
                  </a:rPr>
                  <a:t>với </a:t>
                </a:r>
                <a14:m>
                  <m:oMath xmlns:m="http://schemas.openxmlformats.org/officeDocument/2006/math">
                    <m:r>
                      <a:rPr lang="vi-VN" sz="2400" b="0" i="1"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𝑂𝑦</m:t>
                    </m:r>
                  </m:oMath>
                </a14:m>
                <a:r>
                  <a:rPr lang="vi-VN" sz="2400" dirty="0">
                    <a:solidFill>
                      <a:schemeClr val="bg1"/>
                    </a:solidFill>
                    <a:effectLst/>
                    <a:latin typeface="+mj-lt"/>
                    <a:ea typeface="Arial" panose="020B0604020202020204" pitchFamily="34" charset="0"/>
                    <a:cs typeface="Times New Roman" panose="02020603050405020304" pitchFamily="18" charset="0"/>
                  </a:rPr>
                  <a:t> là điểm </a:t>
                </a:r>
                <a14:m>
                  <m:oMath xmlns:m="http://schemas.openxmlformats.org/officeDocument/2006/math">
                    <m:d>
                      <m:dPr>
                        <m:ctrlPr>
                          <a:rPr lang="vi-VN" sz="2400" i="1">
                            <a:solidFill>
                              <a:schemeClr val="bg1"/>
                            </a:solidFill>
                            <a:effectLst/>
                            <a:latin typeface="Cambria Math" panose="02040503050406030204" pitchFamily="18" charset="0"/>
                          </a:rPr>
                        </m:ctrlPr>
                      </m:dPr>
                      <m:e>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f>
                          <m:fPr>
                            <m:ctrlPr>
                              <a:rPr lang="vi-VN" sz="2400" i="1">
                                <a:solidFill>
                                  <a:schemeClr val="bg1"/>
                                </a:solidFill>
                                <a:effectLst/>
                                <a:latin typeface="Cambria Math" panose="02040503050406030204" pitchFamily="18" charset="0"/>
                              </a:rPr>
                            </m:ctrlPr>
                          </m:fPr>
                          <m:num>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e>
                    </m:d>
                  </m:oMath>
                </a14:m>
                <a:endParaRPr lang="vi-VN" sz="2400" dirty="0">
                  <a:solidFill>
                    <a:schemeClr val="bg1"/>
                  </a:solidFill>
                  <a:latin typeface="+mj-lt"/>
                </a:endParaRPr>
              </a:p>
            </p:txBody>
          </p:sp>
        </mc:Choice>
        <mc:Fallback xmlns="">
          <p:sp>
            <p:nvSpPr>
              <p:cNvPr id="13" name="TextBox 12">
                <a:extLst>
                  <a:ext uri="{FF2B5EF4-FFF2-40B4-BE49-F238E27FC236}">
                    <a16:creationId xmlns:a16="http://schemas.microsoft.com/office/drawing/2014/main" id="{9C294337-C01B-DCE7-A7D0-5E692F392E1F}"/>
                  </a:ext>
                </a:extLst>
              </p:cNvPr>
              <p:cNvSpPr txBox="1">
                <a:spLocks noRot="1" noChangeAspect="1" noMove="1" noResize="1" noEditPoints="1" noAdjustHandles="1" noChangeArrowheads="1" noChangeShapeType="1" noTextEdit="1"/>
              </p:cNvSpPr>
              <p:nvPr/>
            </p:nvSpPr>
            <p:spPr>
              <a:xfrm>
                <a:off x="211653" y="6157954"/>
                <a:ext cx="5536993" cy="645048"/>
              </a:xfrm>
              <a:prstGeom prst="rect">
                <a:avLst/>
              </a:prstGeom>
              <a:blipFill>
                <a:blip r:embed="rId25"/>
                <a:stretch>
                  <a:fillRect l="-1762" b="-660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D5B8DBB6-F64B-3235-1DD4-DD10BA6CAA2E}"/>
                  </a:ext>
                </a:extLst>
              </p:cNvPr>
              <p:cNvSpPr txBox="1"/>
              <p:nvPr/>
            </p:nvSpPr>
            <p:spPr>
              <a:xfrm>
                <a:off x="184674" y="5522367"/>
                <a:ext cx="1694368" cy="461665"/>
              </a:xfrm>
              <a:prstGeom prst="rect">
                <a:avLst/>
              </a:prstGeom>
              <a:noFill/>
            </p:spPr>
            <p:txBody>
              <a:bodyPr wrap="square">
                <a:spAutoFit/>
              </a:bodyPr>
              <a:lstStyle/>
              <a:p>
                <a:r>
                  <a:rPr lang="vi-VN" sz="2400" dirty="0">
                    <a:solidFill>
                      <a:schemeClr val="bg1"/>
                    </a:solidFill>
                    <a:effectLst/>
                    <a:latin typeface="+mj-lt"/>
                    <a:ea typeface="Arial" panose="020B0604020202020204" pitchFamily="34" charset="0"/>
                    <a:cs typeface="Times New Roman" panose="02020603050405020304" pitchFamily="18" charset="0"/>
                  </a:rPr>
                  <a:t>T</a:t>
                </a:r>
                <a14:m>
                  <m:oMath xmlns:m="http://schemas.openxmlformats.org/officeDocument/2006/math">
                    <m:r>
                      <m:rPr>
                        <m:sty m:val="p"/>
                      </m:rPr>
                      <a:rPr lang="vi-VN" sz="2400">
                        <a:solidFill>
                          <a:schemeClr val="bg1"/>
                        </a:solidFill>
                        <a:latin typeface="Cambria Math" panose="02040503050406030204" pitchFamily="18" charset="0"/>
                        <a:ea typeface="Arial" panose="020B0604020202020204" pitchFamily="34" charset="0"/>
                        <a:cs typeface="Times New Roman" panose="02020603050405020304" pitchFamily="18" charset="0"/>
                      </a:rPr>
                      <m:t>C</m:t>
                    </m:r>
                    <m:r>
                      <a:rPr lang="vi-VN" sz="2400" b="0" i="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Đ: </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oMath>
                </a14:m>
                <a:endParaRPr lang="vi-VN" sz="2400" dirty="0">
                  <a:solidFill>
                    <a:schemeClr val="bg1"/>
                  </a:solidFill>
                  <a:latin typeface="+mj-lt"/>
                </a:endParaRPr>
              </a:p>
            </p:txBody>
          </p:sp>
        </mc:Choice>
        <mc:Fallback xmlns="">
          <p:sp>
            <p:nvSpPr>
              <p:cNvPr id="14" name="TextBox 13">
                <a:extLst>
                  <a:ext uri="{FF2B5EF4-FFF2-40B4-BE49-F238E27FC236}">
                    <a16:creationId xmlns:a16="http://schemas.microsoft.com/office/drawing/2014/main" id="{D5B8DBB6-F64B-3235-1DD4-DD10BA6CAA2E}"/>
                  </a:ext>
                </a:extLst>
              </p:cNvPr>
              <p:cNvSpPr txBox="1">
                <a:spLocks noRot="1" noChangeAspect="1" noMove="1" noResize="1" noEditPoints="1" noAdjustHandles="1" noChangeArrowheads="1" noChangeShapeType="1" noTextEdit="1"/>
              </p:cNvSpPr>
              <p:nvPr/>
            </p:nvSpPr>
            <p:spPr>
              <a:xfrm>
                <a:off x="184674" y="5522367"/>
                <a:ext cx="1694368" cy="461665"/>
              </a:xfrm>
              <a:prstGeom prst="rect">
                <a:avLst/>
              </a:prstGeom>
              <a:blipFill>
                <a:blip r:embed="rId26"/>
                <a:stretch>
                  <a:fillRect l="-5396" t="-10526" r="-719"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D77B585E-C8F1-9F6F-87C2-4F4309E64E55}"/>
                  </a:ext>
                </a:extLst>
              </p:cNvPr>
              <p:cNvSpPr txBox="1"/>
              <p:nvPr/>
            </p:nvSpPr>
            <p:spPr>
              <a:xfrm>
                <a:off x="3159227" y="5516294"/>
                <a:ext cx="2307317"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T</a:t>
                </a:r>
                <a14:m>
                  <m:oMath xmlns:m="http://schemas.openxmlformats.org/officeDocument/2006/math">
                    <m:r>
                      <m:rPr>
                        <m:sty m:val="p"/>
                      </m:rP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CX</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20" name="TextBox 19">
                <a:extLst>
                  <a:ext uri="{FF2B5EF4-FFF2-40B4-BE49-F238E27FC236}">
                    <a16:creationId xmlns:a16="http://schemas.microsoft.com/office/drawing/2014/main" id="{D77B585E-C8F1-9F6F-87C2-4F4309E64E55}"/>
                  </a:ext>
                </a:extLst>
              </p:cNvPr>
              <p:cNvSpPr txBox="1">
                <a:spLocks noRot="1" noChangeAspect="1" noMove="1" noResize="1" noEditPoints="1" noAdjustHandles="1" noChangeArrowheads="1" noChangeShapeType="1" noTextEdit="1"/>
              </p:cNvSpPr>
              <p:nvPr/>
            </p:nvSpPr>
            <p:spPr>
              <a:xfrm>
                <a:off x="3159227" y="5516294"/>
                <a:ext cx="2307317" cy="460895"/>
              </a:xfrm>
              <a:prstGeom prst="rect">
                <a:avLst/>
              </a:prstGeom>
              <a:blipFill>
                <a:blip r:embed="rId27"/>
                <a:stretch>
                  <a:fillRect l="-3958" t="-10526" b="-28947"/>
                </a:stretch>
              </a:blipFill>
            </p:spPr>
            <p:txBody>
              <a:bodyPr/>
              <a:lstStyle/>
              <a:p>
                <a:r>
                  <a:rPr lang="vi-VN">
                    <a:noFill/>
                  </a:rPr>
                  <a:t> </a:t>
                </a:r>
              </a:p>
            </p:txBody>
          </p:sp>
        </mc:Fallback>
      </mc:AlternateContent>
      <p:sp>
        <p:nvSpPr>
          <p:cNvPr id="22" name="Freeform: Shape 21">
            <a:extLst>
              <a:ext uri="{FF2B5EF4-FFF2-40B4-BE49-F238E27FC236}">
                <a16:creationId xmlns:a16="http://schemas.microsoft.com/office/drawing/2014/main" id="{5BC2DB7B-ED72-0CFC-14C9-AD176B239942}"/>
              </a:ext>
            </a:extLst>
          </p:cNvPr>
          <p:cNvSpPr/>
          <p:nvPr/>
        </p:nvSpPr>
        <p:spPr>
          <a:xfrm>
            <a:off x="9794240" y="2626361"/>
            <a:ext cx="1524000" cy="1019878"/>
          </a:xfrm>
          <a:custGeom>
            <a:avLst/>
            <a:gdLst>
              <a:gd name="connsiteX0" fmla="*/ 0 w 1524000"/>
              <a:gd name="connsiteY0" fmla="*/ 0 h 1022353"/>
              <a:gd name="connsiteX1" fmla="*/ 15240 w 1524000"/>
              <a:gd name="connsiteY1" fmla="*/ 406400 h 1022353"/>
              <a:gd name="connsiteX2" fmla="*/ 71120 w 1524000"/>
              <a:gd name="connsiteY2" fmla="*/ 731520 h 1022353"/>
              <a:gd name="connsiteX3" fmla="*/ 198120 w 1524000"/>
              <a:gd name="connsiteY3" fmla="*/ 990600 h 1022353"/>
              <a:gd name="connsiteX4" fmla="*/ 391160 w 1524000"/>
              <a:gd name="connsiteY4" fmla="*/ 1000760 h 1022353"/>
              <a:gd name="connsiteX5" fmla="*/ 660400 w 1524000"/>
              <a:gd name="connsiteY5" fmla="*/ 833120 h 1022353"/>
              <a:gd name="connsiteX6" fmla="*/ 1031240 w 1524000"/>
              <a:gd name="connsiteY6" fmla="*/ 497840 h 1022353"/>
              <a:gd name="connsiteX7" fmla="*/ 1524000 w 1524000"/>
              <a:gd name="connsiteY7" fmla="*/ 60960 h 1022353"/>
              <a:gd name="connsiteX0" fmla="*/ 0 w 1524000"/>
              <a:gd name="connsiteY0" fmla="*/ 0 h 1022353"/>
              <a:gd name="connsiteX1" fmla="*/ 15240 w 1524000"/>
              <a:gd name="connsiteY1" fmla="*/ 406400 h 1022353"/>
              <a:gd name="connsiteX2" fmla="*/ 71120 w 1524000"/>
              <a:gd name="connsiteY2" fmla="*/ 731520 h 1022353"/>
              <a:gd name="connsiteX3" fmla="*/ 198120 w 1524000"/>
              <a:gd name="connsiteY3" fmla="*/ 990600 h 1022353"/>
              <a:gd name="connsiteX4" fmla="*/ 391160 w 1524000"/>
              <a:gd name="connsiteY4" fmla="*/ 1000760 h 1022353"/>
              <a:gd name="connsiteX5" fmla="*/ 660400 w 1524000"/>
              <a:gd name="connsiteY5" fmla="*/ 833120 h 1022353"/>
              <a:gd name="connsiteX6" fmla="*/ 1046480 w 1524000"/>
              <a:gd name="connsiteY6" fmla="*/ 495935 h 1022353"/>
              <a:gd name="connsiteX7" fmla="*/ 1524000 w 1524000"/>
              <a:gd name="connsiteY7" fmla="*/ 60960 h 1022353"/>
              <a:gd name="connsiteX0" fmla="*/ 0 w 1524000"/>
              <a:gd name="connsiteY0" fmla="*/ 0 h 1022353"/>
              <a:gd name="connsiteX1" fmla="*/ 26670 w 1524000"/>
              <a:gd name="connsiteY1" fmla="*/ 415925 h 1022353"/>
              <a:gd name="connsiteX2" fmla="*/ 71120 w 1524000"/>
              <a:gd name="connsiteY2" fmla="*/ 731520 h 1022353"/>
              <a:gd name="connsiteX3" fmla="*/ 198120 w 1524000"/>
              <a:gd name="connsiteY3" fmla="*/ 990600 h 1022353"/>
              <a:gd name="connsiteX4" fmla="*/ 391160 w 1524000"/>
              <a:gd name="connsiteY4" fmla="*/ 1000760 h 1022353"/>
              <a:gd name="connsiteX5" fmla="*/ 660400 w 1524000"/>
              <a:gd name="connsiteY5" fmla="*/ 833120 h 1022353"/>
              <a:gd name="connsiteX6" fmla="*/ 1046480 w 1524000"/>
              <a:gd name="connsiteY6" fmla="*/ 495935 h 1022353"/>
              <a:gd name="connsiteX7" fmla="*/ 1524000 w 1524000"/>
              <a:gd name="connsiteY7" fmla="*/ 60960 h 1022353"/>
              <a:gd name="connsiteX0" fmla="*/ 0 w 1524000"/>
              <a:gd name="connsiteY0" fmla="*/ 0 h 1019335"/>
              <a:gd name="connsiteX1" fmla="*/ 26670 w 1524000"/>
              <a:gd name="connsiteY1" fmla="*/ 415925 h 1019335"/>
              <a:gd name="connsiteX2" fmla="*/ 71120 w 1524000"/>
              <a:gd name="connsiteY2" fmla="*/ 731520 h 1019335"/>
              <a:gd name="connsiteX3" fmla="*/ 207645 w 1524000"/>
              <a:gd name="connsiteY3" fmla="*/ 984885 h 1019335"/>
              <a:gd name="connsiteX4" fmla="*/ 391160 w 1524000"/>
              <a:gd name="connsiteY4" fmla="*/ 1000760 h 1019335"/>
              <a:gd name="connsiteX5" fmla="*/ 660400 w 1524000"/>
              <a:gd name="connsiteY5" fmla="*/ 833120 h 1019335"/>
              <a:gd name="connsiteX6" fmla="*/ 1046480 w 1524000"/>
              <a:gd name="connsiteY6" fmla="*/ 495935 h 1019335"/>
              <a:gd name="connsiteX7" fmla="*/ 1524000 w 1524000"/>
              <a:gd name="connsiteY7" fmla="*/ 60960 h 1019335"/>
              <a:gd name="connsiteX0" fmla="*/ 0 w 1524000"/>
              <a:gd name="connsiteY0" fmla="*/ 0 h 1019878"/>
              <a:gd name="connsiteX1" fmla="*/ 26670 w 1524000"/>
              <a:gd name="connsiteY1" fmla="*/ 415925 h 1019878"/>
              <a:gd name="connsiteX2" fmla="*/ 74930 w 1524000"/>
              <a:gd name="connsiteY2" fmla="*/ 721995 h 1019878"/>
              <a:gd name="connsiteX3" fmla="*/ 207645 w 1524000"/>
              <a:gd name="connsiteY3" fmla="*/ 984885 h 1019878"/>
              <a:gd name="connsiteX4" fmla="*/ 391160 w 1524000"/>
              <a:gd name="connsiteY4" fmla="*/ 1000760 h 1019878"/>
              <a:gd name="connsiteX5" fmla="*/ 660400 w 1524000"/>
              <a:gd name="connsiteY5" fmla="*/ 833120 h 1019878"/>
              <a:gd name="connsiteX6" fmla="*/ 1046480 w 1524000"/>
              <a:gd name="connsiteY6" fmla="*/ 495935 h 1019878"/>
              <a:gd name="connsiteX7" fmla="*/ 1524000 w 1524000"/>
              <a:gd name="connsiteY7" fmla="*/ 60960 h 1019878"/>
              <a:gd name="connsiteX0" fmla="*/ 0 w 1524000"/>
              <a:gd name="connsiteY0" fmla="*/ 0 h 1019878"/>
              <a:gd name="connsiteX1" fmla="*/ 28575 w 1524000"/>
              <a:gd name="connsiteY1" fmla="*/ 389255 h 1019878"/>
              <a:gd name="connsiteX2" fmla="*/ 74930 w 1524000"/>
              <a:gd name="connsiteY2" fmla="*/ 721995 h 1019878"/>
              <a:gd name="connsiteX3" fmla="*/ 207645 w 1524000"/>
              <a:gd name="connsiteY3" fmla="*/ 984885 h 1019878"/>
              <a:gd name="connsiteX4" fmla="*/ 391160 w 1524000"/>
              <a:gd name="connsiteY4" fmla="*/ 1000760 h 1019878"/>
              <a:gd name="connsiteX5" fmla="*/ 660400 w 1524000"/>
              <a:gd name="connsiteY5" fmla="*/ 833120 h 1019878"/>
              <a:gd name="connsiteX6" fmla="*/ 1046480 w 1524000"/>
              <a:gd name="connsiteY6" fmla="*/ 495935 h 1019878"/>
              <a:gd name="connsiteX7" fmla="*/ 1524000 w 1524000"/>
              <a:gd name="connsiteY7" fmla="*/ 60960 h 1019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24000" h="1019878">
                <a:moveTo>
                  <a:pt x="0" y="0"/>
                </a:moveTo>
                <a:cubicBezTo>
                  <a:pt x="1693" y="142240"/>
                  <a:pt x="16087" y="268923"/>
                  <a:pt x="28575" y="389255"/>
                </a:cubicBezTo>
                <a:cubicBezTo>
                  <a:pt x="41063" y="509587"/>
                  <a:pt x="45085" y="622723"/>
                  <a:pt x="74930" y="721995"/>
                </a:cubicBezTo>
                <a:cubicBezTo>
                  <a:pt x="104775" y="821267"/>
                  <a:pt x="154940" y="938424"/>
                  <a:pt x="207645" y="984885"/>
                </a:cubicBezTo>
                <a:cubicBezTo>
                  <a:pt x="260350" y="1031346"/>
                  <a:pt x="315701" y="1026054"/>
                  <a:pt x="391160" y="1000760"/>
                </a:cubicBezTo>
                <a:cubicBezTo>
                  <a:pt x="466619" y="975466"/>
                  <a:pt x="551180" y="917257"/>
                  <a:pt x="660400" y="833120"/>
                </a:cubicBezTo>
                <a:cubicBezTo>
                  <a:pt x="769620" y="748983"/>
                  <a:pt x="1046480" y="495935"/>
                  <a:pt x="1046480" y="495935"/>
                </a:cubicBezTo>
                <a:cubicBezTo>
                  <a:pt x="1210733" y="350308"/>
                  <a:pt x="1359747" y="206587"/>
                  <a:pt x="1524000" y="60960"/>
                </a:cubicBezTo>
              </a:path>
            </a:pathLst>
          </a:cu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p>
        </p:txBody>
      </p:sp>
      <p:cxnSp>
        <p:nvCxnSpPr>
          <p:cNvPr id="27" name="Straight Arrow Connector 26">
            <a:extLst>
              <a:ext uri="{FF2B5EF4-FFF2-40B4-BE49-F238E27FC236}">
                <a16:creationId xmlns:a16="http://schemas.microsoft.com/office/drawing/2014/main" id="{49013957-2CE8-C4FB-0396-932DE3A1AD25}"/>
              </a:ext>
            </a:extLst>
          </p:cNvPr>
          <p:cNvCxnSpPr>
            <a:cxnSpLocks/>
          </p:cNvCxnSpPr>
          <p:nvPr/>
        </p:nvCxnSpPr>
        <p:spPr>
          <a:xfrm flipH="1" flipV="1">
            <a:off x="8993538" y="2508997"/>
            <a:ext cx="10142" cy="3578621"/>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0912E0BD-80D5-5EF3-CE5D-92350D4B51AE}"/>
              </a:ext>
            </a:extLst>
          </p:cNvPr>
          <p:cNvCxnSpPr>
            <a:cxnSpLocks/>
          </p:cNvCxnSpPr>
          <p:nvPr/>
        </p:nvCxnSpPr>
        <p:spPr>
          <a:xfrm flipV="1">
            <a:off x="8011856" y="5458188"/>
            <a:ext cx="3395164" cy="14671"/>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4056FFDD-FFE9-60EC-4A33-858DF402A375}"/>
              </a:ext>
            </a:extLst>
          </p:cNvPr>
          <p:cNvSpPr txBox="1"/>
          <p:nvPr/>
        </p:nvSpPr>
        <p:spPr>
          <a:xfrm>
            <a:off x="11284712" y="5468892"/>
            <a:ext cx="326297"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x</a:t>
            </a:r>
          </a:p>
        </p:txBody>
      </p:sp>
      <p:sp>
        <p:nvSpPr>
          <p:cNvPr id="30" name="TextBox 29">
            <a:extLst>
              <a:ext uri="{FF2B5EF4-FFF2-40B4-BE49-F238E27FC236}">
                <a16:creationId xmlns:a16="http://schemas.microsoft.com/office/drawing/2014/main" id="{AEAFF506-9A5E-EA50-048B-12F01D43D29F}"/>
              </a:ext>
            </a:extLst>
          </p:cNvPr>
          <p:cNvSpPr txBox="1"/>
          <p:nvPr/>
        </p:nvSpPr>
        <p:spPr>
          <a:xfrm>
            <a:off x="8702473" y="2251106"/>
            <a:ext cx="320922"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y</a:t>
            </a:r>
          </a:p>
        </p:txBody>
      </p:sp>
      <p:sp>
        <p:nvSpPr>
          <p:cNvPr id="31" name="TextBox 30">
            <a:extLst>
              <a:ext uri="{FF2B5EF4-FFF2-40B4-BE49-F238E27FC236}">
                <a16:creationId xmlns:a16="http://schemas.microsoft.com/office/drawing/2014/main" id="{B0386AE2-EB7D-F695-1D20-BB652666C329}"/>
              </a:ext>
            </a:extLst>
          </p:cNvPr>
          <p:cNvSpPr txBox="1"/>
          <p:nvPr/>
        </p:nvSpPr>
        <p:spPr>
          <a:xfrm>
            <a:off x="8675852" y="5423549"/>
            <a:ext cx="370614" cy="400110"/>
          </a:xfrm>
          <a:prstGeom prst="rect">
            <a:avLst/>
          </a:prstGeom>
          <a:noFill/>
        </p:spPr>
        <p:txBody>
          <a:bodyPr wrap="squar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O</a:t>
            </a:r>
            <a:endParaRPr lang="vi-VN" sz="2000" i="1" dirty="0">
              <a:solidFill>
                <a:schemeClr val="bg1"/>
              </a:solidFill>
              <a:latin typeface="Times New Roman" panose="02020603050405020304" pitchFamily="18" charset="0"/>
              <a:cs typeface="Times New Roman" panose="02020603050405020304" pitchFamily="18" charset="0"/>
            </a:endParaRPr>
          </a:p>
        </p:txBody>
      </p:sp>
      <p:cxnSp>
        <p:nvCxnSpPr>
          <p:cNvPr id="36" name="Straight Connector 35">
            <a:extLst>
              <a:ext uri="{FF2B5EF4-FFF2-40B4-BE49-F238E27FC236}">
                <a16:creationId xmlns:a16="http://schemas.microsoft.com/office/drawing/2014/main" id="{E92131FC-045F-E0D1-8897-36248D503DA6}"/>
              </a:ext>
            </a:extLst>
          </p:cNvPr>
          <p:cNvCxnSpPr>
            <a:cxnSpLocks/>
          </p:cNvCxnSpPr>
          <p:nvPr/>
        </p:nvCxnSpPr>
        <p:spPr>
          <a:xfrm>
            <a:off x="9718441" y="2626361"/>
            <a:ext cx="785" cy="3411470"/>
          </a:xfrm>
          <a:prstGeom prst="line">
            <a:avLst/>
          </a:prstGeom>
          <a:ln w="28575">
            <a:solidFill>
              <a:srgbClr val="12E0F6"/>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53B5F72-1951-899F-02ED-1B6420FB7ADE}"/>
              </a:ext>
            </a:extLst>
          </p:cNvPr>
          <p:cNvCxnSpPr>
            <a:cxnSpLocks/>
          </p:cNvCxnSpPr>
          <p:nvPr/>
        </p:nvCxnSpPr>
        <p:spPr>
          <a:xfrm>
            <a:off x="9349440" y="5408031"/>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E013465-6A9B-4B42-A9E9-AACD04979E87}"/>
              </a:ext>
            </a:extLst>
          </p:cNvPr>
          <p:cNvCxnSpPr>
            <a:cxnSpLocks/>
          </p:cNvCxnSpPr>
          <p:nvPr/>
        </p:nvCxnSpPr>
        <p:spPr>
          <a:xfrm>
            <a:off x="10076854" y="5404350"/>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1AEB00C-3A26-28F1-6F79-17229838F918}"/>
              </a:ext>
            </a:extLst>
          </p:cNvPr>
          <p:cNvCxnSpPr>
            <a:cxnSpLocks/>
          </p:cNvCxnSpPr>
          <p:nvPr/>
        </p:nvCxnSpPr>
        <p:spPr>
          <a:xfrm>
            <a:off x="10065608" y="3622054"/>
            <a:ext cx="9253" cy="1843469"/>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9E2089EF-E4BC-FBF9-7866-28ECF9A59AC5}"/>
              </a:ext>
            </a:extLst>
          </p:cNvPr>
          <p:cNvCxnSpPr>
            <a:cxnSpLocks/>
          </p:cNvCxnSpPr>
          <p:nvPr/>
        </p:nvCxnSpPr>
        <p:spPr>
          <a:xfrm>
            <a:off x="9348981" y="5101664"/>
            <a:ext cx="0" cy="413674"/>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86D7BCB-16E6-CBB7-B852-955CD9FE9A75}"/>
              </a:ext>
            </a:extLst>
          </p:cNvPr>
          <p:cNvCxnSpPr>
            <a:cxnSpLocks/>
          </p:cNvCxnSpPr>
          <p:nvPr/>
        </p:nvCxnSpPr>
        <p:spPr>
          <a:xfrm>
            <a:off x="8219058" y="5413693"/>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583AC57-45FC-DD50-6057-132E418214F3}"/>
              </a:ext>
            </a:extLst>
          </p:cNvPr>
          <p:cNvCxnSpPr>
            <a:cxnSpLocks/>
          </p:cNvCxnSpPr>
          <p:nvPr/>
        </p:nvCxnSpPr>
        <p:spPr>
          <a:xfrm flipH="1">
            <a:off x="8940673" y="5096455"/>
            <a:ext cx="406523" cy="6536"/>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C5EFCF7E-7E27-D39C-B47C-3F76548F1FC9}"/>
              </a:ext>
            </a:extLst>
          </p:cNvPr>
          <p:cNvCxnSpPr>
            <a:cxnSpLocks/>
          </p:cNvCxnSpPr>
          <p:nvPr/>
        </p:nvCxnSpPr>
        <p:spPr>
          <a:xfrm flipH="1">
            <a:off x="8940673" y="4737442"/>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D6DD7687-D575-A21C-7988-CE78FF750691}"/>
              </a:ext>
            </a:extLst>
          </p:cNvPr>
          <p:cNvCxnSpPr>
            <a:cxnSpLocks/>
          </p:cNvCxnSpPr>
          <p:nvPr/>
        </p:nvCxnSpPr>
        <p:spPr>
          <a:xfrm flipH="1">
            <a:off x="8934013" y="4350589"/>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341615D-FCA2-7022-6934-9F02E8946349}"/>
              </a:ext>
            </a:extLst>
          </p:cNvPr>
          <p:cNvCxnSpPr>
            <a:cxnSpLocks/>
          </p:cNvCxnSpPr>
          <p:nvPr/>
        </p:nvCxnSpPr>
        <p:spPr>
          <a:xfrm flipH="1">
            <a:off x="8939471" y="5102091"/>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7C993DA7-4DB4-ED97-45ED-D61701A8BB19}"/>
              </a:ext>
            </a:extLst>
          </p:cNvPr>
          <p:cNvCxnSpPr>
            <a:cxnSpLocks/>
          </p:cNvCxnSpPr>
          <p:nvPr/>
        </p:nvCxnSpPr>
        <p:spPr>
          <a:xfrm flipH="1">
            <a:off x="8954573" y="5829038"/>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0840177C-12C2-E196-457B-584A5A1532F7}"/>
                  </a:ext>
                </a:extLst>
              </p:cNvPr>
              <p:cNvSpPr txBox="1"/>
              <p:nvPr/>
            </p:nvSpPr>
            <p:spPr>
              <a:xfrm rot="16200000">
                <a:off x="9041511" y="2919781"/>
                <a:ext cx="99457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1800" b="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180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m:t>
                      </m:r>
                      <m:r>
                        <a:rPr lang="vi-VN" sz="1800" b="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2</m:t>
                      </m:r>
                    </m:oMath>
                  </m:oMathPara>
                </a14:m>
                <a:endParaRPr lang="vi-VN" i="1" dirty="0">
                  <a:solidFill>
                    <a:srgbClr val="12E0F6"/>
                  </a:solidFill>
                </a:endParaRPr>
              </a:p>
            </p:txBody>
          </p:sp>
        </mc:Choice>
        <mc:Fallback xmlns="">
          <p:sp>
            <p:nvSpPr>
              <p:cNvPr id="52" name="TextBox 51">
                <a:extLst>
                  <a:ext uri="{FF2B5EF4-FFF2-40B4-BE49-F238E27FC236}">
                    <a16:creationId xmlns:a16="http://schemas.microsoft.com/office/drawing/2014/main" id="{0840177C-12C2-E196-457B-584A5A1532F7}"/>
                  </a:ext>
                </a:extLst>
              </p:cNvPr>
              <p:cNvSpPr txBox="1">
                <a:spLocks noRot="1" noChangeAspect="1" noMove="1" noResize="1" noEditPoints="1" noAdjustHandles="1" noChangeArrowheads="1" noChangeShapeType="1" noTextEdit="1"/>
              </p:cNvSpPr>
              <p:nvPr/>
            </p:nvSpPr>
            <p:spPr>
              <a:xfrm rot="16200000">
                <a:off x="9041511" y="2919781"/>
                <a:ext cx="994570" cy="369332"/>
              </a:xfrm>
              <a:prstGeom prst="rect">
                <a:avLst/>
              </a:prstGeom>
              <a:blipFill>
                <a:blip r:embed="rId28"/>
                <a:stretch>
                  <a:fillRect/>
                </a:stretch>
              </a:blipFill>
            </p:spPr>
            <p:txBody>
              <a:bodyPr/>
              <a:lstStyle/>
              <a:p>
                <a:r>
                  <a:rPr lang="vi-VN">
                    <a:noFill/>
                  </a:rPr>
                  <a:t> </a:t>
                </a:r>
              </a:p>
            </p:txBody>
          </p:sp>
        </mc:Fallback>
      </mc:AlternateContent>
      <p:sp>
        <p:nvSpPr>
          <p:cNvPr id="53" name="TextBox 52">
            <a:extLst>
              <a:ext uri="{FF2B5EF4-FFF2-40B4-BE49-F238E27FC236}">
                <a16:creationId xmlns:a16="http://schemas.microsoft.com/office/drawing/2014/main" id="{2D3AD89A-77A9-715C-0BEA-402A1CB231CD}"/>
              </a:ext>
            </a:extLst>
          </p:cNvPr>
          <p:cNvSpPr txBox="1"/>
          <p:nvPr/>
        </p:nvSpPr>
        <p:spPr>
          <a:xfrm>
            <a:off x="8665596" y="4901417"/>
            <a:ext cx="300082" cy="369332"/>
          </a:xfrm>
          <a:prstGeom prst="rect">
            <a:avLst/>
          </a:prstGeom>
          <a:noFill/>
        </p:spPr>
        <p:txBody>
          <a:bodyPr wrap="none" rtlCol="0">
            <a:spAutoFit/>
          </a:bodyPr>
          <a:lstStyle/>
          <a:p>
            <a:r>
              <a:rPr lang="vi-VN" dirty="0">
                <a:solidFill>
                  <a:schemeClr val="bg1"/>
                </a:solidFill>
                <a:latin typeface="+mj-lt"/>
              </a:rPr>
              <a:t>1</a:t>
            </a:r>
          </a:p>
        </p:txBody>
      </p:sp>
      <p:sp>
        <p:nvSpPr>
          <p:cNvPr id="54" name="TextBox 53">
            <a:extLst>
              <a:ext uri="{FF2B5EF4-FFF2-40B4-BE49-F238E27FC236}">
                <a16:creationId xmlns:a16="http://schemas.microsoft.com/office/drawing/2014/main" id="{4DF921FA-C039-C853-3B04-9D3012ED5B83}"/>
              </a:ext>
            </a:extLst>
          </p:cNvPr>
          <p:cNvSpPr txBox="1"/>
          <p:nvPr/>
        </p:nvSpPr>
        <p:spPr>
          <a:xfrm>
            <a:off x="8676473" y="4534656"/>
            <a:ext cx="300082" cy="369332"/>
          </a:xfrm>
          <a:prstGeom prst="rect">
            <a:avLst/>
          </a:prstGeom>
          <a:noFill/>
        </p:spPr>
        <p:txBody>
          <a:bodyPr wrap="none" rtlCol="0">
            <a:spAutoFit/>
          </a:bodyPr>
          <a:lstStyle/>
          <a:p>
            <a:r>
              <a:rPr lang="vi-VN" dirty="0">
                <a:solidFill>
                  <a:schemeClr val="bg1"/>
                </a:solidFill>
                <a:latin typeface="+mj-lt"/>
              </a:rPr>
              <a:t>2</a:t>
            </a:r>
          </a:p>
        </p:txBody>
      </p:sp>
      <p:sp>
        <p:nvSpPr>
          <p:cNvPr id="55" name="TextBox 54">
            <a:extLst>
              <a:ext uri="{FF2B5EF4-FFF2-40B4-BE49-F238E27FC236}">
                <a16:creationId xmlns:a16="http://schemas.microsoft.com/office/drawing/2014/main" id="{64DFB1A9-5722-CE33-B1A7-5BAE1F47A03E}"/>
              </a:ext>
            </a:extLst>
          </p:cNvPr>
          <p:cNvSpPr txBox="1"/>
          <p:nvPr/>
        </p:nvSpPr>
        <p:spPr>
          <a:xfrm>
            <a:off x="9205150" y="5459833"/>
            <a:ext cx="300082" cy="369332"/>
          </a:xfrm>
          <a:prstGeom prst="rect">
            <a:avLst/>
          </a:prstGeom>
          <a:noFill/>
        </p:spPr>
        <p:txBody>
          <a:bodyPr wrap="none" rtlCol="0">
            <a:spAutoFit/>
          </a:bodyPr>
          <a:lstStyle/>
          <a:p>
            <a:r>
              <a:rPr lang="vi-VN" dirty="0">
                <a:solidFill>
                  <a:schemeClr val="bg1"/>
                </a:solidFill>
                <a:latin typeface="+mj-lt"/>
              </a:rPr>
              <a:t>1</a:t>
            </a:r>
          </a:p>
        </p:txBody>
      </p:sp>
      <p:sp>
        <p:nvSpPr>
          <p:cNvPr id="56" name="TextBox 55">
            <a:extLst>
              <a:ext uri="{FF2B5EF4-FFF2-40B4-BE49-F238E27FC236}">
                <a16:creationId xmlns:a16="http://schemas.microsoft.com/office/drawing/2014/main" id="{6D2DF4B1-83A9-DD0E-ED23-54F6E5BB4B2F}"/>
              </a:ext>
            </a:extLst>
          </p:cNvPr>
          <p:cNvSpPr txBox="1"/>
          <p:nvPr/>
        </p:nvSpPr>
        <p:spPr>
          <a:xfrm>
            <a:off x="9942491" y="5465344"/>
            <a:ext cx="300082" cy="369332"/>
          </a:xfrm>
          <a:prstGeom prst="rect">
            <a:avLst/>
          </a:prstGeom>
          <a:noFill/>
        </p:spPr>
        <p:txBody>
          <a:bodyPr wrap="none" rtlCol="0">
            <a:spAutoFit/>
          </a:bodyPr>
          <a:lstStyle/>
          <a:p>
            <a:r>
              <a:rPr lang="vi-VN" dirty="0">
                <a:solidFill>
                  <a:schemeClr val="bg1"/>
                </a:solidFill>
                <a:latin typeface="+mj-lt"/>
              </a:rPr>
              <a:t>3</a:t>
            </a:r>
          </a:p>
        </p:txBody>
      </p:sp>
      <p:sp>
        <p:nvSpPr>
          <p:cNvPr id="58" name="TextBox 57">
            <a:extLst>
              <a:ext uri="{FF2B5EF4-FFF2-40B4-BE49-F238E27FC236}">
                <a16:creationId xmlns:a16="http://schemas.microsoft.com/office/drawing/2014/main" id="{DFCDD92D-2D14-7621-A80A-BE4E6B306AF6}"/>
              </a:ext>
            </a:extLst>
          </p:cNvPr>
          <p:cNvSpPr txBox="1"/>
          <p:nvPr/>
        </p:nvSpPr>
        <p:spPr>
          <a:xfrm>
            <a:off x="9668700" y="5458188"/>
            <a:ext cx="300082" cy="369332"/>
          </a:xfrm>
          <a:prstGeom prst="rect">
            <a:avLst/>
          </a:prstGeom>
          <a:noFill/>
        </p:spPr>
        <p:txBody>
          <a:bodyPr wrap="none" rtlCol="0">
            <a:spAutoFit/>
          </a:bodyPr>
          <a:lstStyle/>
          <a:p>
            <a:r>
              <a:rPr lang="vi-VN" dirty="0">
                <a:solidFill>
                  <a:schemeClr val="bg1"/>
                </a:solidFill>
                <a:latin typeface="+mj-lt"/>
              </a:rPr>
              <a:t>2</a:t>
            </a:r>
          </a:p>
        </p:txBody>
      </p:sp>
      <p:sp>
        <p:nvSpPr>
          <p:cNvPr id="59" name="TextBox 58">
            <a:extLst>
              <a:ext uri="{FF2B5EF4-FFF2-40B4-BE49-F238E27FC236}">
                <a16:creationId xmlns:a16="http://schemas.microsoft.com/office/drawing/2014/main" id="{ABA9D2C6-901A-E1F5-19F4-DB34BA6DE264}"/>
              </a:ext>
            </a:extLst>
          </p:cNvPr>
          <p:cNvSpPr txBox="1"/>
          <p:nvPr/>
        </p:nvSpPr>
        <p:spPr>
          <a:xfrm>
            <a:off x="8653641" y="3774454"/>
            <a:ext cx="300082" cy="369332"/>
          </a:xfrm>
          <a:prstGeom prst="rect">
            <a:avLst/>
          </a:prstGeom>
          <a:noFill/>
        </p:spPr>
        <p:txBody>
          <a:bodyPr wrap="none" rtlCol="0">
            <a:spAutoFit/>
          </a:bodyPr>
          <a:lstStyle/>
          <a:p>
            <a:r>
              <a:rPr lang="vi-VN" dirty="0">
                <a:solidFill>
                  <a:schemeClr val="bg1"/>
                </a:solidFill>
                <a:latin typeface="+mj-lt"/>
              </a:rPr>
              <a:t>4</a:t>
            </a:r>
          </a:p>
        </p:txBody>
      </p:sp>
      <p:sp>
        <p:nvSpPr>
          <p:cNvPr id="60" name="TextBox 59">
            <a:extLst>
              <a:ext uri="{FF2B5EF4-FFF2-40B4-BE49-F238E27FC236}">
                <a16:creationId xmlns:a16="http://schemas.microsoft.com/office/drawing/2014/main" id="{FA8EAE19-0B85-F84A-18E4-FCE2D8C5758C}"/>
              </a:ext>
            </a:extLst>
          </p:cNvPr>
          <p:cNvSpPr txBox="1"/>
          <p:nvPr/>
        </p:nvSpPr>
        <p:spPr>
          <a:xfrm>
            <a:off x="8650962" y="3060360"/>
            <a:ext cx="300082" cy="369332"/>
          </a:xfrm>
          <a:prstGeom prst="rect">
            <a:avLst/>
          </a:prstGeom>
          <a:noFill/>
        </p:spPr>
        <p:txBody>
          <a:bodyPr wrap="none" rtlCol="0">
            <a:spAutoFit/>
          </a:bodyPr>
          <a:lstStyle/>
          <a:p>
            <a:r>
              <a:rPr lang="vi-VN" dirty="0">
                <a:solidFill>
                  <a:schemeClr val="bg1"/>
                </a:solidFill>
                <a:latin typeface="+mj-lt"/>
              </a:rPr>
              <a:t>6</a:t>
            </a:r>
          </a:p>
        </p:txBody>
      </p:sp>
      <p:sp>
        <p:nvSpPr>
          <p:cNvPr id="61" name="TextBox 60">
            <a:extLst>
              <a:ext uri="{FF2B5EF4-FFF2-40B4-BE49-F238E27FC236}">
                <a16:creationId xmlns:a16="http://schemas.microsoft.com/office/drawing/2014/main" id="{91BC3337-085E-F646-B607-6483C5DB1B32}"/>
              </a:ext>
            </a:extLst>
          </p:cNvPr>
          <p:cNvSpPr txBox="1"/>
          <p:nvPr/>
        </p:nvSpPr>
        <p:spPr>
          <a:xfrm>
            <a:off x="7927341" y="5465344"/>
            <a:ext cx="377026" cy="369332"/>
          </a:xfrm>
          <a:prstGeom prst="rect">
            <a:avLst/>
          </a:prstGeom>
          <a:noFill/>
        </p:spPr>
        <p:txBody>
          <a:bodyPr wrap="none" rtlCol="0">
            <a:spAutoFit/>
          </a:bodyPr>
          <a:lstStyle/>
          <a:p>
            <a:r>
              <a:rPr lang="vi-VN" dirty="0">
                <a:solidFill>
                  <a:schemeClr val="bg1"/>
                </a:solidFill>
                <a:latin typeface="+mj-lt"/>
              </a:rPr>
              <a:t>-2</a:t>
            </a:r>
          </a:p>
        </p:txBody>
      </p:sp>
      <p:sp>
        <p:nvSpPr>
          <p:cNvPr id="62" name="TextBox 61">
            <a:extLst>
              <a:ext uri="{FF2B5EF4-FFF2-40B4-BE49-F238E27FC236}">
                <a16:creationId xmlns:a16="http://schemas.microsoft.com/office/drawing/2014/main" id="{E24432EC-004C-AEA3-7C7F-B96F3E555D3E}"/>
              </a:ext>
            </a:extLst>
          </p:cNvPr>
          <p:cNvSpPr txBox="1"/>
          <p:nvPr/>
        </p:nvSpPr>
        <p:spPr>
          <a:xfrm>
            <a:off x="8321350" y="5096012"/>
            <a:ext cx="377026" cy="369332"/>
          </a:xfrm>
          <a:prstGeom prst="rect">
            <a:avLst/>
          </a:prstGeom>
          <a:noFill/>
        </p:spPr>
        <p:txBody>
          <a:bodyPr wrap="none" rtlCol="0">
            <a:spAutoFit/>
          </a:bodyPr>
          <a:lstStyle/>
          <a:p>
            <a:r>
              <a:rPr lang="vi-VN" dirty="0">
                <a:solidFill>
                  <a:schemeClr val="bg1"/>
                </a:solidFill>
                <a:latin typeface="+mj-lt"/>
              </a:rPr>
              <a:t>-1</a:t>
            </a:r>
          </a:p>
        </p:txBody>
      </p:sp>
      <p:sp>
        <p:nvSpPr>
          <p:cNvPr id="63" name="TextBox 62">
            <a:extLst>
              <a:ext uri="{FF2B5EF4-FFF2-40B4-BE49-F238E27FC236}">
                <a16:creationId xmlns:a16="http://schemas.microsoft.com/office/drawing/2014/main" id="{D195B482-8A06-7C5E-1DD9-A18C5A56F85F}"/>
              </a:ext>
            </a:extLst>
          </p:cNvPr>
          <p:cNvSpPr txBox="1"/>
          <p:nvPr/>
        </p:nvSpPr>
        <p:spPr>
          <a:xfrm>
            <a:off x="8640070" y="5700625"/>
            <a:ext cx="377026" cy="369332"/>
          </a:xfrm>
          <a:prstGeom prst="rect">
            <a:avLst/>
          </a:prstGeom>
          <a:noFill/>
        </p:spPr>
        <p:txBody>
          <a:bodyPr wrap="none" rtlCol="0">
            <a:spAutoFit/>
          </a:bodyPr>
          <a:lstStyle/>
          <a:p>
            <a:r>
              <a:rPr lang="vi-VN" dirty="0">
                <a:solidFill>
                  <a:schemeClr val="bg1"/>
                </a:solidFill>
                <a:latin typeface="+mj-lt"/>
              </a:rPr>
              <a:t>-1</a:t>
            </a:r>
          </a:p>
        </p:txBody>
      </p:sp>
      <p:sp>
        <p:nvSpPr>
          <p:cNvPr id="64" name="TextBox 63">
            <a:extLst>
              <a:ext uri="{FF2B5EF4-FFF2-40B4-BE49-F238E27FC236}">
                <a16:creationId xmlns:a16="http://schemas.microsoft.com/office/drawing/2014/main" id="{859A0F39-CA51-E551-E100-E82506CA4A3E}"/>
              </a:ext>
            </a:extLst>
          </p:cNvPr>
          <p:cNvSpPr txBox="1"/>
          <p:nvPr/>
        </p:nvSpPr>
        <p:spPr>
          <a:xfrm>
            <a:off x="8675363" y="4189859"/>
            <a:ext cx="300082" cy="369332"/>
          </a:xfrm>
          <a:prstGeom prst="rect">
            <a:avLst/>
          </a:prstGeom>
          <a:noFill/>
        </p:spPr>
        <p:txBody>
          <a:bodyPr wrap="none" rtlCol="0">
            <a:spAutoFit/>
          </a:bodyPr>
          <a:lstStyle/>
          <a:p>
            <a:r>
              <a:rPr lang="vi-VN" dirty="0">
                <a:solidFill>
                  <a:schemeClr val="bg1"/>
                </a:solidFill>
                <a:latin typeface="+mj-lt"/>
              </a:rPr>
              <a:t>3</a:t>
            </a:r>
          </a:p>
        </p:txBody>
      </p:sp>
      <p:sp>
        <p:nvSpPr>
          <p:cNvPr id="65" name="TextBox 64">
            <a:extLst>
              <a:ext uri="{FF2B5EF4-FFF2-40B4-BE49-F238E27FC236}">
                <a16:creationId xmlns:a16="http://schemas.microsoft.com/office/drawing/2014/main" id="{E4127E6B-149E-CC92-873F-73376A65064B}"/>
              </a:ext>
            </a:extLst>
          </p:cNvPr>
          <p:cNvSpPr txBox="1"/>
          <p:nvPr/>
        </p:nvSpPr>
        <p:spPr>
          <a:xfrm>
            <a:off x="8639389" y="3439922"/>
            <a:ext cx="300082" cy="369332"/>
          </a:xfrm>
          <a:prstGeom prst="rect">
            <a:avLst/>
          </a:prstGeom>
          <a:noFill/>
        </p:spPr>
        <p:txBody>
          <a:bodyPr wrap="none" rtlCol="0">
            <a:spAutoFit/>
          </a:bodyPr>
          <a:lstStyle/>
          <a:p>
            <a:r>
              <a:rPr lang="vi-VN" dirty="0">
                <a:solidFill>
                  <a:schemeClr val="bg1"/>
                </a:solidFill>
                <a:latin typeface="+mj-lt"/>
              </a:rPr>
              <a:t>5</a:t>
            </a:r>
          </a:p>
        </p:txBody>
      </p:sp>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778C7DEF-B67D-F2FC-1941-E6BBC10FD063}"/>
                  </a:ext>
                </a:extLst>
              </p:cNvPr>
              <p:cNvSpPr txBox="1"/>
              <p:nvPr/>
            </p:nvSpPr>
            <p:spPr>
              <a:xfrm>
                <a:off x="9671020" y="4207110"/>
                <a:ext cx="379463"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1800" b="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𝐼</m:t>
                      </m:r>
                    </m:oMath>
                  </m:oMathPara>
                </a14:m>
                <a:endParaRPr lang="vi-VN" i="1" dirty="0">
                  <a:solidFill>
                    <a:srgbClr val="12E0F6"/>
                  </a:solidFill>
                </a:endParaRPr>
              </a:p>
            </p:txBody>
          </p:sp>
        </mc:Choice>
        <mc:Fallback xmlns="">
          <p:sp>
            <p:nvSpPr>
              <p:cNvPr id="66" name="TextBox 65">
                <a:extLst>
                  <a:ext uri="{FF2B5EF4-FFF2-40B4-BE49-F238E27FC236}">
                    <a16:creationId xmlns:a16="http://schemas.microsoft.com/office/drawing/2014/main" id="{778C7DEF-B67D-F2FC-1941-E6BBC10FD063}"/>
                  </a:ext>
                </a:extLst>
              </p:cNvPr>
              <p:cNvSpPr txBox="1">
                <a:spLocks noRot="1" noChangeAspect="1" noMove="1" noResize="1" noEditPoints="1" noAdjustHandles="1" noChangeArrowheads="1" noChangeShapeType="1" noTextEdit="1"/>
              </p:cNvSpPr>
              <p:nvPr/>
            </p:nvSpPr>
            <p:spPr>
              <a:xfrm>
                <a:off x="9671020" y="4207110"/>
                <a:ext cx="379463" cy="369332"/>
              </a:xfrm>
              <a:prstGeom prst="rect">
                <a:avLst/>
              </a:prstGeom>
              <a:blipFill>
                <a:blip r:embed="rId29"/>
                <a:stretch>
                  <a:fillRect/>
                </a:stretch>
              </a:blipFill>
            </p:spPr>
            <p:txBody>
              <a:bodyPr/>
              <a:lstStyle/>
              <a:p>
                <a:r>
                  <a:rPr lang="vi-VN">
                    <a:noFill/>
                  </a:rPr>
                  <a:t> </a:t>
                </a:r>
              </a:p>
            </p:txBody>
          </p:sp>
        </mc:Fallback>
      </mc:AlternateContent>
      <p:cxnSp>
        <p:nvCxnSpPr>
          <p:cNvPr id="120" name="Straight Connector 119">
            <a:extLst>
              <a:ext uri="{FF2B5EF4-FFF2-40B4-BE49-F238E27FC236}">
                <a16:creationId xmlns:a16="http://schemas.microsoft.com/office/drawing/2014/main" id="{E9938A8F-0578-18E3-D452-A1CE9B70D21C}"/>
              </a:ext>
            </a:extLst>
          </p:cNvPr>
          <p:cNvCxnSpPr>
            <a:cxnSpLocks/>
          </p:cNvCxnSpPr>
          <p:nvPr/>
        </p:nvCxnSpPr>
        <p:spPr>
          <a:xfrm flipH="1">
            <a:off x="9014098" y="3622054"/>
            <a:ext cx="1011695"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22" name="Flowchart: Connector 121">
            <a:extLst>
              <a:ext uri="{FF2B5EF4-FFF2-40B4-BE49-F238E27FC236}">
                <a16:creationId xmlns:a16="http://schemas.microsoft.com/office/drawing/2014/main" id="{9FC43301-761A-142D-1A60-85F990A31FE3}"/>
              </a:ext>
            </a:extLst>
          </p:cNvPr>
          <p:cNvSpPr/>
          <p:nvPr/>
        </p:nvSpPr>
        <p:spPr>
          <a:xfrm>
            <a:off x="10017088" y="3601047"/>
            <a:ext cx="81610" cy="75537"/>
          </a:xfrm>
          <a:prstGeom prst="flowChartConnector">
            <a:avLst/>
          </a:prstGeom>
          <a:solidFill>
            <a:srgbClr val="00B050"/>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lowchart: Connector 122">
            <a:extLst>
              <a:ext uri="{FF2B5EF4-FFF2-40B4-BE49-F238E27FC236}">
                <a16:creationId xmlns:a16="http://schemas.microsoft.com/office/drawing/2014/main" id="{B75E28AD-8C48-639F-E222-4D6170F4090F}"/>
              </a:ext>
            </a:extLst>
          </p:cNvPr>
          <p:cNvSpPr/>
          <p:nvPr/>
        </p:nvSpPr>
        <p:spPr>
          <a:xfrm>
            <a:off x="8958829" y="5433705"/>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4" name="Straight Connector 123">
            <a:extLst>
              <a:ext uri="{FF2B5EF4-FFF2-40B4-BE49-F238E27FC236}">
                <a16:creationId xmlns:a16="http://schemas.microsoft.com/office/drawing/2014/main" id="{8B98F938-6F9B-4381-AA78-3ACE5148CDC7}"/>
              </a:ext>
            </a:extLst>
          </p:cNvPr>
          <p:cNvCxnSpPr>
            <a:cxnSpLocks/>
          </p:cNvCxnSpPr>
          <p:nvPr/>
        </p:nvCxnSpPr>
        <p:spPr>
          <a:xfrm flipH="1">
            <a:off x="8939677" y="3959120"/>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5FE95827-C847-C345-5E42-BC5987EA3CA8}"/>
              </a:ext>
            </a:extLst>
          </p:cNvPr>
          <p:cNvCxnSpPr>
            <a:cxnSpLocks/>
          </p:cNvCxnSpPr>
          <p:nvPr/>
        </p:nvCxnSpPr>
        <p:spPr>
          <a:xfrm flipH="1">
            <a:off x="9040439" y="4351716"/>
            <a:ext cx="682656"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29" name="Freeform: Shape 128">
            <a:extLst>
              <a:ext uri="{FF2B5EF4-FFF2-40B4-BE49-F238E27FC236}">
                <a16:creationId xmlns:a16="http://schemas.microsoft.com/office/drawing/2014/main" id="{C7998AA3-F8E9-844E-EB95-92CE2A6D0C41}"/>
              </a:ext>
            </a:extLst>
          </p:cNvPr>
          <p:cNvSpPr/>
          <p:nvPr/>
        </p:nvSpPr>
        <p:spPr>
          <a:xfrm>
            <a:off x="8153400" y="5103527"/>
            <a:ext cx="1483360" cy="916273"/>
          </a:xfrm>
          <a:custGeom>
            <a:avLst/>
            <a:gdLst>
              <a:gd name="connsiteX0" fmla="*/ 0 w 1483360"/>
              <a:gd name="connsiteY0" fmla="*/ 915128 h 920208"/>
              <a:gd name="connsiteX1" fmla="*/ 391160 w 1483360"/>
              <a:gd name="connsiteY1" fmla="*/ 554448 h 920208"/>
              <a:gd name="connsiteX2" fmla="*/ 777240 w 1483360"/>
              <a:gd name="connsiteY2" fmla="*/ 234408 h 920208"/>
              <a:gd name="connsiteX3" fmla="*/ 1036320 w 1483360"/>
              <a:gd name="connsiteY3" fmla="*/ 76928 h 920208"/>
              <a:gd name="connsiteX4" fmla="*/ 1148080 w 1483360"/>
              <a:gd name="connsiteY4" fmla="*/ 728 h 920208"/>
              <a:gd name="connsiteX5" fmla="*/ 1300480 w 1483360"/>
              <a:gd name="connsiteY5" fmla="*/ 56608 h 920208"/>
              <a:gd name="connsiteX6" fmla="*/ 1417320 w 1483360"/>
              <a:gd name="connsiteY6" fmla="*/ 315688 h 920208"/>
              <a:gd name="connsiteX7" fmla="*/ 1483360 w 1483360"/>
              <a:gd name="connsiteY7" fmla="*/ 920208 h 920208"/>
              <a:gd name="connsiteX0" fmla="*/ 0 w 1483360"/>
              <a:gd name="connsiteY0" fmla="*/ 914441 h 919521"/>
              <a:gd name="connsiteX1" fmla="*/ 391160 w 1483360"/>
              <a:gd name="connsiteY1" fmla="*/ 553761 h 919521"/>
              <a:gd name="connsiteX2" fmla="*/ 777240 w 1483360"/>
              <a:gd name="connsiteY2" fmla="*/ 233721 h 919521"/>
              <a:gd name="connsiteX3" fmla="*/ 1022985 w 1483360"/>
              <a:gd name="connsiteY3" fmla="*/ 59096 h 919521"/>
              <a:gd name="connsiteX4" fmla="*/ 1148080 w 1483360"/>
              <a:gd name="connsiteY4" fmla="*/ 41 h 919521"/>
              <a:gd name="connsiteX5" fmla="*/ 1300480 w 1483360"/>
              <a:gd name="connsiteY5" fmla="*/ 55921 h 919521"/>
              <a:gd name="connsiteX6" fmla="*/ 1417320 w 1483360"/>
              <a:gd name="connsiteY6" fmla="*/ 315001 h 919521"/>
              <a:gd name="connsiteX7" fmla="*/ 1483360 w 1483360"/>
              <a:gd name="connsiteY7" fmla="*/ 919521 h 919521"/>
              <a:gd name="connsiteX0" fmla="*/ 0 w 1483360"/>
              <a:gd name="connsiteY0" fmla="*/ 908802 h 913882"/>
              <a:gd name="connsiteX1" fmla="*/ 391160 w 1483360"/>
              <a:gd name="connsiteY1" fmla="*/ 548122 h 913882"/>
              <a:gd name="connsiteX2" fmla="*/ 777240 w 1483360"/>
              <a:gd name="connsiteY2" fmla="*/ 228082 h 913882"/>
              <a:gd name="connsiteX3" fmla="*/ 1022985 w 1483360"/>
              <a:gd name="connsiteY3" fmla="*/ 53457 h 913882"/>
              <a:gd name="connsiteX4" fmla="*/ 1151890 w 1483360"/>
              <a:gd name="connsiteY4" fmla="*/ 117 h 913882"/>
              <a:gd name="connsiteX5" fmla="*/ 1300480 w 1483360"/>
              <a:gd name="connsiteY5" fmla="*/ 50282 h 913882"/>
              <a:gd name="connsiteX6" fmla="*/ 1417320 w 1483360"/>
              <a:gd name="connsiteY6" fmla="*/ 309362 h 913882"/>
              <a:gd name="connsiteX7" fmla="*/ 1483360 w 1483360"/>
              <a:gd name="connsiteY7" fmla="*/ 913882 h 913882"/>
              <a:gd name="connsiteX0" fmla="*/ 0 w 1483360"/>
              <a:gd name="connsiteY0" fmla="*/ 909393 h 914473"/>
              <a:gd name="connsiteX1" fmla="*/ 391160 w 1483360"/>
              <a:gd name="connsiteY1" fmla="*/ 548713 h 914473"/>
              <a:gd name="connsiteX2" fmla="*/ 777240 w 1483360"/>
              <a:gd name="connsiteY2" fmla="*/ 228673 h 914473"/>
              <a:gd name="connsiteX3" fmla="*/ 1021080 w 1483360"/>
              <a:gd name="connsiteY3" fmla="*/ 65478 h 914473"/>
              <a:gd name="connsiteX4" fmla="*/ 1151890 w 1483360"/>
              <a:gd name="connsiteY4" fmla="*/ 708 h 914473"/>
              <a:gd name="connsiteX5" fmla="*/ 1300480 w 1483360"/>
              <a:gd name="connsiteY5" fmla="*/ 50873 h 914473"/>
              <a:gd name="connsiteX6" fmla="*/ 1417320 w 1483360"/>
              <a:gd name="connsiteY6" fmla="*/ 309953 h 914473"/>
              <a:gd name="connsiteX7" fmla="*/ 1483360 w 1483360"/>
              <a:gd name="connsiteY7" fmla="*/ 914473 h 914473"/>
              <a:gd name="connsiteX0" fmla="*/ 0 w 1483360"/>
              <a:gd name="connsiteY0" fmla="*/ 909393 h 914473"/>
              <a:gd name="connsiteX1" fmla="*/ 391160 w 1483360"/>
              <a:gd name="connsiteY1" fmla="*/ 548713 h 914473"/>
              <a:gd name="connsiteX2" fmla="*/ 777240 w 1483360"/>
              <a:gd name="connsiteY2" fmla="*/ 228673 h 914473"/>
              <a:gd name="connsiteX3" fmla="*/ 1021080 w 1483360"/>
              <a:gd name="connsiteY3" fmla="*/ 65478 h 914473"/>
              <a:gd name="connsiteX4" fmla="*/ 1163320 w 1483360"/>
              <a:gd name="connsiteY4" fmla="*/ 708 h 914473"/>
              <a:gd name="connsiteX5" fmla="*/ 1300480 w 1483360"/>
              <a:gd name="connsiteY5" fmla="*/ 50873 h 914473"/>
              <a:gd name="connsiteX6" fmla="*/ 1417320 w 1483360"/>
              <a:gd name="connsiteY6" fmla="*/ 309953 h 914473"/>
              <a:gd name="connsiteX7" fmla="*/ 1483360 w 1483360"/>
              <a:gd name="connsiteY7" fmla="*/ 914473 h 914473"/>
              <a:gd name="connsiteX0" fmla="*/ 0 w 1483360"/>
              <a:gd name="connsiteY0" fmla="*/ 911193 h 916273"/>
              <a:gd name="connsiteX1" fmla="*/ 391160 w 1483360"/>
              <a:gd name="connsiteY1" fmla="*/ 550513 h 916273"/>
              <a:gd name="connsiteX2" fmla="*/ 777240 w 1483360"/>
              <a:gd name="connsiteY2" fmla="*/ 230473 h 916273"/>
              <a:gd name="connsiteX3" fmla="*/ 1021080 w 1483360"/>
              <a:gd name="connsiteY3" fmla="*/ 67278 h 916273"/>
              <a:gd name="connsiteX4" fmla="*/ 1169035 w 1483360"/>
              <a:gd name="connsiteY4" fmla="*/ 603 h 916273"/>
              <a:gd name="connsiteX5" fmla="*/ 1300480 w 1483360"/>
              <a:gd name="connsiteY5" fmla="*/ 52673 h 916273"/>
              <a:gd name="connsiteX6" fmla="*/ 1417320 w 1483360"/>
              <a:gd name="connsiteY6" fmla="*/ 311753 h 916273"/>
              <a:gd name="connsiteX7" fmla="*/ 1483360 w 1483360"/>
              <a:gd name="connsiteY7" fmla="*/ 916273 h 916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83360" h="916273">
                <a:moveTo>
                  <a:pt x="0" y="911193"/>
                </a:moveTo>
                <a:cubicBezTo>
                  <a:pt x="130810" y="787579"/>
                  <a:pt x="261620" y="663966"/>
                  <a:pt x="391160" y="550513"/>
                </a:cubicBezTo>
                <a:cubicBezTo>
                  <a:pt x="520700" y="437060"/>
                  <a:pt x="672253" y="311012"/>
                  <a:pt x="777240" y="230473"/>
                </a:cubicBezTo>
                <a:cubicBezTo>
                  <a:pt x="882227" y="149934"/>
                  <a:pt x="955781" y="105590"/>
                  <a:pt x="1021080" y="67278"/>
                </a:cubicBezTo>
                <a:cubicBezTo>
                  <a:pt x="1086379" y="28966"/>
                  <a:pt x="1122468" y="3037"/>
                  <a:pt x="1169035" y="603"/>
                </a:cubicBezTo>
                <a:cubicBezTo>
                  <a:pt x="1215602" y="-1831"/>
                  <a:pt x="1259099" y="815"/>
                  <a:pt x="1300480" y="52673"/>
                </a:cubicBezTo>
                <a:cubicBezTo>
                  <a:pt x="1341861" y="104531"/>
                  <a:pt x="1386840" y="167820"/>
                  <a:pt x="1417320" y="311753"/>
                </a:cubicBezTo>
                <a:cubicBezTo>
                  <a:pt x="1447800" y="455686"/>
                  <a:pt x="1465580" y="685979"/>
                  <a:pt x="1483360" y="916273"/>
                </a:cubicBezTo>
              </a:path>
            </a:pathLst>
          </a:cu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0" name="Flowchart: Connector 129">
            <a:extLst>
              <a:ext uri="{FF2B5EF4-FFF2-40B4-BE49-F238E27FC236}">
                <a16:creationId xmlns:a16="http://schemas.microsoft.com/office/drawing/2014/main" id="{84854EC4-AF65-B8E9-D7A4-8FBA9059E7D6}"/>
              </a:ext>
            </a:extLst>
          </p:cNvPr>
          <p:cNvSpPr/>
          <p:nvPr/>
        </p:nvSpPr>
        <p:spPr>
          <a:xfrm>
            <a:off x="9302120" y="5061476"/>
            <a:ext cx="81610" cy="75537"/>
          </a:xfrm>
          <a:prstGeom prst="flowChartConnector">
            <a:avLst/>
          </a:prstGeom>
          <a:solidFill>
            <a:srgbClr val="00B050"/>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1" name="Straight Connector 130">
            <a:extLst>
              <a:ext uri="{FF2B5EF4-FFF2-40B4-BE49-F238E27FC236}">
                <a16:creationId xmlns:a16="http://schemas.microsoft.com/office/drawing/2014/main" id="{90402792-0219-43F5-CC97-052F7CC06FE9}"/>
              </a:ext>
            </a:extLst>
          </p:cNvPr>
          <p:cNvCxnSpPr>
            <a:cxnSpLocks/>
          </p:cNvCxnSpPr>
          <p:nvPr/>
        </p:nvCxnSpPr>
        <p:spPr>
          <a:xfrm flipH="1">
            <a:off x="8091486" y="2755392"/>
            <a:ext cx="3236807" cy="3228718"/>
          </a:xfrm>
          <a:prstGeom prst="line">
            <a:avLst/>
          </a:prstGeom>
          <a:ln w="28575">
            <a:solidFill>
              <a:srgbClr val="12E0F6"/>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C0DD7CCA-37F1-ADA1-960A-710CC52703C8}"/>
              </a:ext>
            </a:extLst>
          </p:cNvPr>
          <p:cNvCxnSpPr>
            <a:cxnSpLocks/>
          </p:cNvCxnSpPr>
          <p:nvPr/>
        </p:nvCxnSpPr>
        <p:spPr>
          <a:xfrm>
            <a:off x="8617223" y="5405191"/>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33" name="Flowchart: Connector 132">
            <a:extLst>
              <a:ext uri="{FF2B5EF4-FFF2-40B4-BE49-F238E27FC236}">
                <a16:creationId xmlns:a16="http://schemas.microsoft.com/office/drawing/2014/main" id="{4933F270-7FF5-6456-8E2D-9442886FD6D2}"/>
              </a:ext>
            </a:extLst>
          </p:cNvPr>
          <p:cNvSpPr/>
          <p:nvPr/>
        </p:nvSpPr>
        <p:spPr>
          <a:xfrm>
            <a:off x="9682171" y="4311072"/>
            <a:ext cx="81610" cy="75537"/>
          </a:xfrm>
          <a:prstGeom prst="flowChartConnector">
            <a:avLst/>
          </a:prstGeom>
          <a:solidFill>
            <a:schemeClr val="accent2"/>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4" name="Straight Connector 133">
            <a:extLst>
              <a:ext uri="{FF2B5EF4-FFF2-40B4-BE49-F238E27FC236}">
                <a16:creationId xmlns:a16="http://schemas.microsoft.com/office/drawing/2014/main" id="{C30A5D63-1214-0B96-C1C8-CCDD8056D5B0}"/>
              </a:ext>
            </a:extLst>
          </p:cNvPr>
          <p:cNvCxnSpPr>
            <a:cxnSpLocks/>
          </p:cNvCxnSpPr>
          <p:nvPr/>
        </p:nvCxnSpPr>
        <p:spPr>
          <a:xfrm flipH="1">
            <a:off x="8939093" y="3620839"/>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C59FC748-E5AF-2FE6-A834-3E0530612863}"/>
              </a:ext>
            </a:extLst>
          </p:cNvPr>
          <p:cNvCxnSpPr>
            <a:cxnSpLocks/>
          </p:cNvCxnSpPr>
          <p:nvPr/>
        </p:nvCxnSpPr>
        <p:spPr>
          <a:xfrm flipH="1">
            <a:off x="8939918" y="3261681"/>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6" name="TextBox 135">
                <a:extLst>
                  <a:ext uri="{FF2B5EF4-FFF2-40B4-BE49-F238E27FC236}">
                    <a16:creationId xmlns:a16="http://schemas.microsoft.com/office/drawing/2014/main" id="{956AD361-BBEC-32F4-A562-0454D53121F2}"/>
                  </a:ext>
                </a:extLst>
              </p:cNvPr>
              <p:cNvSpPr txBox="1"/>
              <p:nvPr/>
            </p:nvSpPr>
            <p:spPr>
              <a:xfrm rot="18887628">
                <a:off x="10230158" y="3363416"/>
                <a:ext cx="130781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1800" b="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1800" b="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m:t>
                      </m:r>
                      <m:r>
                        <a:rPr lang="vi-VN" sz="1800" b="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1800" b="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+1</m:t>
                      </m:r>
                    </m:oMath>
                  </m:oMathPara>
                </a14:m>
                <a:endParaRPr lang="vi-VN" i="1" dirty="0">
                  <a:solidFill>
                    <a:srgbClr val="12E0F6"/>
                  </a:solidFill>
                </a:endParaRPr>
              </a:p>
            </p:txBody>
          </p:sp>
        </mc:Choice>
        <mc:Fallback xmlns="">
          <p:sp>
            <p:nvSpPr>
              <p:cNvPr id="136" name="TextBox 135">
                <a:extLst>
                  <a:ext uri="{FF2B5EF4-FFF2-40B4-BE49-F238E27FC236}">
                    <a16:creationId xmlns:a16="http://schemas.microsoft.com/office/drawing/2014/main" id="{956AD361-BBEC-32F4-A562-0454D53121F2}"/>
                  </a:ext>
                </a:extLst>
              </p:cNvPr>
              <p:cNvSpPr txBox="1">
                <a:spLocks noRot="1" noChangeAspect="1" noMove="1" noResize="1" noEditPoints="1" noAdjustHandles="1" noChangeArrowheads="1" noChangeShapeType="1" noTextEdit="1"/>
              </p:cNvSpPr>
              <p:nvPr/>
            </p:nvSpPr>
            <p:spPr>
              <a:xfrm rot="18887628">
                <a:off x="10230158" y="3363416"/>
                <a:ext cx="1307815" cy="369332"/>
              </a:xfrm>
              <a:prstGeom prst="rect">
                <a:avLst/>
              </a:prstGeom>
              <a:blipFill>
                <a:blip r:embed="rId30"/>
                <a:stretch>
                  <a:fillRect/>
                </a:stretch>
              </a:blipFill>
            </p:spPr>
            <p:txBody>
              <a:bodyPr/>
              <a:lstStyle/>
              <a:p>
                <a:r>
                  <a:rPr lang="vi-VN">
                    <a:noFill/>
                  </a:rPr>
                  <a:t> </a:t>
                </a:r>
              </a:p>
            </p:txBody>
          </p:sp>
        </mc:Fallback>
      </mc:AlternateContent>
      <p:sp>
        <p:nvSpPr>
          <p:cNvPr id="17" name="Flowchart: Connector 16">
            <a:extLst>
              <a:ext uri="{FF2B5EF4-FFF2-40B4-BE49-F238E27FC236}">
                <a16:creationId xmlns:a16="http://schemas.microsoft.com/office/drawing/2014/main" id="{9A93ACDF-E718-E18D-FB3D-C0FCBBA5813C}"/>
              </a:ext>
            </a:extLst>
          </p:cNvPr>
          <p:cNvSpPr/>
          <p:nvPr/>
        </p:nvSpPr>
        <p:spPr>
          <a:xfrm>
            <a:off x="8961152" y="5240116"/>
            <a:ext cx="81610" cy="75537"/>
          </a:xfrm>
          <a:prstGeom prst="flowChartConnector">
            <a:avLst/>
          </a:prstGeom>
          <a:solidFill>
            <a:srgbClr val="00B050"/>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Connector 20">
            <a:extLst>
              <a:ext uri="{FF2B5EF4-FFF2-40B4-BE49-F238E27FC236}">
                <a16:creationId xmlns:a16="http://schemas.microsoft.com/office/drawing/2014/main" id="{C87ECBFD-C6DE-1F47-DB15-FCFE2B6729E5}"/>
              </a:ext>
            </a:extLst>
          </p:cNvPr>
          <p:cNvSpPr/>
          <p:nvPr/>
        </p:nvSpPr>
        <p:spPr>
          <a:xfrm>
            <a:off x="9538957" y="5422926"/>
            <a:ext cx="81610" cy="75537"/>
          </a:xfrm>
          <a:prstGeom prst="flowChartConnector">
            <a:avLst/>
          </a:prstGeom>
          <a:solidFill>
            <a:srgbClr val="00B050"/>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Connector 22">
            <a:extLst>
              <a:ext uri="{FF2B5EF4-FFF2-40B4-BE49-F238E27FC236}">
                <a16:creationId xmlns:a16="http://schemas.microsoft.com/office/drawing/2014/main" id="{E91C637D-FBAE-6C5B-F461-89FD61D97FD4}"/>
              </a:ext>
            </a:extLst>
          </p:cNvPr>
          <p:cNvSpPr/>
          <p:nvPr/>
        </p:nvSpPr>
        <p:spPr>
          <a:xfrm>
            <a:off x="8718112" y="5433419"/>
            <a:ext cx="81610" cy="75537"/>
          </a:xfrm>
          <a:prstGeom prst="flowChartConnector">
            <a:avLst/>
          </a:prstGeom>
          <a:solidFill>
            <a:srgbClr val="00B050"/>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
            <a:extLst>
              <a:ext uri="{FF2B5EF4-FFF2-40B4-BE49-F238E27FC236}">
                <a16:creationId xmlns:a16="http://schemas.microsoft.com/office/drawing/2014/main" id="{41D19D50-616D-1F82-C922-D083097E7C1C}"/>
              </a:ext>
            </a:extLst>
          </p:cNvPr>
          <p:cNvSpPr txBox="1"/>
          <p:nvPr/>
        </p:nvSpPr>
        <p:spPr>
          <a:xfrm>
            <a:off x="9983557" y="2831326"/>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1764115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6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23"/>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24"/>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32"/>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3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36"/>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52"/>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131"/>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66"/>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125"/>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17"/>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21"/>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23"/>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130"/>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45"/>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41"/>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129"/>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122"/>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120"/>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40"/>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20" grpId="0"/>
      <p:bldP spid="22" grpId="0" animBg="1"/>
      <p:bldP spid="29" grpId="0"/>
      <p:bldP spid="30" grpId="0"/>
      <p:bldP spid="31" grpId="0"/>
      <p:bldP spid="52" grpId="0"/>
      <p:bldP spid="53" grpId="0"/>
      <p:bldP spid="54" grpId="0"/>
      <p:bldP spid="55" grpId="0"/>
      <p:bldP spid="56" grpId="0"/>
      <p:bldP spid="58" grpId="0"/>
      <p:bldP spid="59" grpId="0"/>
      <p:bldP spid="60" grpId="0"/>
      <p:bldP spid="61" grpId="0"/>
      <p:bldP spid="62" grpId="0"/>
      <p:bldP spid="63" grpId="0"/>
      <p:bldP spid="64" grpId="0"/>
      <p:bldP spid="65" grpId="0"/>
      <p:bldP spid="66" grpId="0"/>
      <p:bldP spid="122" grpId="0" animBg="1"/>
      <p:bldP spid="123" grpId="0" animBg="1"/>
      <p:bldP spid="129" grpId="0" animBg="1"/>
      <p:bldP spid="130" grpId="0" animBg="1"/>
      <p:bldP spid="133" grpId="0" animBg="1"/>
      <p:bldP spid="136" grpId="0"/>
      <p:bldP spid="17" grpId="0" animBg="1"/>
      <p:bldP spid="21" grpId="0" animBg="1"/>
      <p:bldP spid="2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4</a:t>
            </a:r>
            <a:endParaRPr lang="en-US" sz="2000" dirty="0">
              <a:solidFill>
                <a:srgbClr val="0000FF"/>
              </a:solidFill>
            </a:endParaRPr>
          </a:p>
        </p:txBody>
      </p:sp>
      <p:sp>
        <p:nvSpPr>
          <p:cNvPr id="26" name="TextBox 25">
            <a:extLst>
              <a:ext uri="{FF2B5EF4-FFF2-40B4-BE49-F238E27FC236}">
                <a16:creationId xmlns:a16="http://schemas.microsoft.com/office/drawing/2014/main" id="{6155F20E-666A-00DF-9AC3-5138FBDDD604}"/>
              </a:ext>
            </a:extLst>
          </p:cNvPr>
          <p:cNvSpPr txBox="1"/>
          <p:nvPr/>
        </p:nvSpPr>
        <p:spPr>
          <a:xfrm>
            <a:off x="2985938" y="182572"/>
            <a:ext cx="6099036" cy="523220"/>
          </a:xfrm>
          <a:prstGeom prst="rect">
            <a:avLst/>
          </a:prstGeom>
          <a:noFill/>
          <a:ln>
            <a:noFill/>
          </a:ln>
        </p:spPr>
        <p:txBody>
          <a:bodyPr wrap="square" rtlCol="0">
            <a:spAutoFit/>
          </a:bodyPr>
          <a:lstStyle/>
          <a:p>
            <a:r>
              <a:rPr lang="en-US" sz="2800" b="1" dirty="0">
                <a:solidFill>
                  <a:srgbClr val="FFFF00"/>
                </a:solidFill>
              </a:rPr>
              <a:t>KHẢO SÁT VÀ VẼ ĐỒ THỊ CỦA HÀM SỐ</a:t>
            </a:r>
            <a:endParaRPr lang="en-AU" sz="2800" b="1" dirty="0">
              <a:solidFill>
                <a:srgbClr val="FFFF00"/>
              </a:solidFill>
            </a:endParaRPr>
          </a:p>
        </p:txBody>
      </p:sp>
      <p:sp>
        <p:nvSpPr>
          <p:cNvPr id="15" name="Rectangle: Rounded Corners 14">
            <a:extLst>
              <a:ext uri="{FF2B5EF4-FFF2-40B4-BE49-F238E27FC236}">
                <a16:creationId xmlns:a16="http://schemas.microsoft.com/office/drawing/2014/main" id="{4292DC11-A926-4C56-AC94-CD30D3D8D090}"/>
              </a:ext>
            </a:extLst>
          </p:cNvPr>
          <p:cNvSpPr/>
          <p:nvPr/>
        </p:nvSpPr>
        <p:spPr>
          <a:xfrm>
            <a:off x="184674" y="1641351"/>
            <a:ext cx="7411081" cy="855993"/>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66B441EC-E639-01FC-96DC-8CEB92C15E05}"/>
              </a:ext>
            </a:extLst>
          </p:cNvPr>
          <p:cNvSpPr txBox="1"/>
          <p:nvPr/>
        </p:nvSpPr>
        <p:spPr>
          <a:xfrm>
            <a:off x="-2364" y="979806"/>
            <a:ext cx="2773483"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b) Hàm số phân thức</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CC62C18-9B40-4397-518D-D66E3C13B40B}"/>
                  </a:ext>
                </a:extLst>
              </p:cNvPr>
              <p:cNvSpPr txBox="1"/>
              <p:nvPr/>
            </p:nvSpPr>
            <p:spPr>
              <a:xfrm>
                <a:off x="1707321" y="677959"/>
                <a:ext cx="6094378" cy="1064587"/>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b="0" i="1"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1"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m:t>
                          </m:r>
                          <m:sSup>
                            <m:sSup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𝑏𝑥</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𝑐</m:t>
                          </m:r>
                        </m:num>
                        <m:den>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𝑝𝑥</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𝑞</m:t>
                          </m:r>
                        </m:den>
                      </m:f>
                      <m:r>
                        <a:rPr lang="vi-VN" sz="2400" b="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𝑝</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i="0"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kern="100" dirty="0">
                  <a:solidFill>
                    <a:srgbClr val="FFFF00"/>
                  </a:solidFill>
                  <a:effectLst/>
                  <a:latin typeface="+mj-lt"/>
                  <a:ea typeface="Arial" panose="020B0604020202020204" pitchFamily="34"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0CC62C18-9B40-4397-518D-D66E3C13B40B}"/>
                  </a:ext>
                </a:extLst>
              </p:cNvPr>
              <p:cNvSpPr txBox="1">
                <a:spLocks noRot="1" noChangeAspect="1" noMove="1" noResize="1" noEditPoints="1" noAdjustHandles="1" noChangeArrowheads="1" noChangeShapeType="1" noTextEdit="1"/>
              </p:cNvSpPr>
              <p:nvPr/>
            </p:nvSpPr>
            <p:spPr>
              <a:xfrm>
                <a:off x="1707321" y="677959"/>
                <a:ext cx="6094378" cy="1064587"/>
              </a:xfrm>
              <a:prstGeom prst="rect">
                <a:avLst/>
              </a:prstGeom>
              <a:blipFill>
                <a:blip r:embed="rId3"/>
                <a:stretch>
                  <a:fillRect/>
                </a:stretch>
              </a:blipFill>
            </p:spPr>
            <p:txBody>
              <a:bodyPr/>
              <a:lstStyle/>
              <a:p>
                <a:r>
                  <a:rPr lang="vi-VN">
                    <a:noFill/>
                  </a:rPr>
                  <a:t> </a:t>
                </a:r>
              </a:p>
            </p:txBody>
          </p:sp>
        </mc:Fallback>
      </mc:AlternateContent>
      <p:sp>
        <p:nvSpPr>
          <p:cNvPr id="12" name="TextBox 11">
            <a:extLst>
              <a:ext uri="{FF2B5EF4-FFF2-40B4-BE49-F238E27FC236}">
                <a16:creationId xmlns:a16="http://schemas.microsoft.com/office/drawing/2014/main" id="{0DCF0334-00D8-3561-FCC4-E0712423E8CD}"/>
              </a:ext>
            </a:extLst>
          </p:cNvPr>
          <p:cNvSpPr txBox="1"/>
          <p:nvPr/>
        </p:nvSpPr>
        <p:spPr>
          <a:xfrm>
            <a:off x="6763341" y="983334"/>
            <a:ext cx="6094378"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đa thức tử không chia hết cho đa thức mẫu)</a:t>
            </a:r>
          </a:p>
        </p:txBody>
      </p:sp>
      <p:sp>
        <p:nvSpPr>
          <p:cNvPr id="18" name="TextBox 17">
            <a:extLst>
              <a:ext uri="{FF2B5EF4-FFF2-40B4-BE49-F238E27FC236}">
                <a16:creationId xmlns:a16="http://schemas.microsoft.com/office/drawing/2014/main" id="{445EFE2E-18A4-7209-532E-2B010B26B61B}"/>
              </a:ext>
            </a:extLst>
          </p:cNvPr>
          <p:cNvSpPr txBox="1"/>
          <p:nvPr/>
        </p:nvSpPr>
        <p:spPr>
          <a:xfrm>
            <a:off x="184674" y="1850995"/>
            <a:ext cx="6473536" cy="461665"/>
          </a:xfrm>
          <a:prstGeom prst="rect">
            <a:avLst/>
          </a:prstGeom>
          <a:noFill/>
        </p:spPr>
        <p:txBody>
          <a:bodyPr wrap="square">
            <a:spAutoFit/>
          </a:bodyPr>
          <a:lstStyle/>
          <a:p>
            <a:r>
              <a:rPr lang="vi-VN" sz="2400" b="1" dirty="0">
                <a:solidFill>
                  <a:srgbClr val="00B050"/>
                </a:solidFill>
                <a:effectLst/>
                <a:latin typeface="+mj-lt"/>
                <a:ea typeface="Arial" panose="020B0604020202020204" pitchFamily="34" charset="0"/>
                <a:cs typeface="Times New Roman" panose="02020603050405020304" pitchFamily="18" charset="0"/>
              </a:rPr>
              <a:t>Ví dụ 5.</a:t>
            </a:r>
            <a:r>
              <a:rPr lang="vi-VN" sz="2400" dirty="0">
                <a:solidFill>
                  <a:srgbClr val="00B050"/>
                </a:solidFill>
                <a:effectLst/>
                <a:latin typeface="+mj-lt"/>
                <a:ea typeface="Arial" panose="020B0604020202020204" pitchFamily="34" charset="0"/>
                <a:cs typeface="Times New Roman" panose="02020603050405020304" pitchFamily="18" charset="0"/>
              </a:rPr>
              <a:t> </a:t>
            </a:r>
            <a:r>
              <a:rPr lang="vi-VN" sz="2400" dirty="0">
                <a:solidFill>
                  <a:schemeClr val="bg1"/>
                </a:solidFill>
                <a:effectLst/>
                <a:latin typeface="+mj-lt"/>
                <a:ea typeface="Arial" panose="020B0604020202020204" pitchFamily="34" charset="0"/>
                <a:cs typeface="Times New Roman" panose="02020603050405020304" pitchFamily="18" charset="0"/>
              </a:rPr>
              <a:t>Khảo sát và vẽ đồ thị của hàm số</a:t>
            </a:r>
            <a:endParaRPr lang="vi-VN" sz="2400" dirty="0">
              <a:solidFill>
                <a:schemeClr val="bg1"/>
              </a:solidFill>
              <a:latin typeface="+mj-lt"/>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71A441F7-D966-D9C8-0046-507E6E2C28B3}"/>
                  </a:ext>
                </a:extLst>
              </p:cNvPr>
              <p:cNvSpPr txBox="1"/>
              <p:nvPr/>
            </p:nvSpPr>
            <p:spPr>
              <a:xfrm>
                <a:off x="5388301" y="1616839"/>
                <a:ext cx="2233004" cy="83965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smtClean="0">
                          <a:solidFill>
                            <a:schemeClr val="bg1"/>
                          </a:solidFill>
                          <a:latin typeface="Cambria Math" panose="02040503050406030204" pitchFamily="18" charset="0"/>
                        </a:rPr>
                        <m:t>𝑦</m:t>
                      </m:r>
                      <m:r>
                        <a:rPr lang="vi-VN" sz="2400" i="0">
                          <a:solidFill>
                            <a:schemeClr val="bg1"/>
                          </a:solidFill>
                          <a:latin typeface="Cambria Math" panose="02040503050406030204" pitchFamily="18" charset="0"/>
                        </a:rPr>
                        <m:t>=</m:t>
                      </m:r>
                      <m:f>
                        <m:fPr>
                          <m:ctrlPr>
                            <a:rPr lang="vi-VN" sz="2400" i="1">
                              <a:solidFill>
                                <a:schemeClr val="bg1"/>
                              </a:solidFill>
                              <a:latin typeface="Cambria Math" panose="02040503050406030204" pitchFamily="18" charset="0"/>
                            </a:rPr>
                          </m:ctrlPr>
                        </m:fPr>
                        <m:num>
                          <m:sSup>
                            <m:sSupPr>
                              <m:ctrlPr>
                                <a:rPr lang="vi-VN" sz="2400" i="1">
                                  <a:solidFill>
                                    <a:schemeClr val="bg1"/>
                                  </a:solidFill>
                                  <a:latin typeface="Cambria Math" panose="02040503050406030204" pitchFamily="18" charset="0"/>
                                </a:rPr>
                              </m:ctrlPr>
                            </m:sSupPr>
                            <m:e>
                              <m:r>
                                <a:rPr lang="vi-VN" sz="2400" i="1">
                                  <a:solidFill>
                                    <a:schemeClr val="bg1"/>
                                  </a:solidFill>
                                  <a:latin typeface="Cambria Math" panose="02040503050406030204" pitchFamily="18" charset="0"/>
                                </a:rPr>
                                <m:t>𝑥</m:t>
                              </m:r>
                            </m:e>
                            <m:sup>
                              <m:r>
                                <a:rPr lang="vi-VN" sz="2400" i="0">
                                  <a:solidFill>
                                    <a:schemeClr val="bg1"/>
                                  </a:solidFill>
                                  <a:latin typeface="Cambria Math" panose="02040503050406030204" pitchFamily="18" charset="0"/>
                                </a:rPr>
                                <m:t>2</m:t>
                              </m:r>
                            </m:sup>
                          </m:sSup>
                          <m:r>
                            <a:rPr lang="vi-VN" sz="2400" i="0">
                              <a:solidFill>
                                <a:schemeClr val="bg1"/>
                              </a:solidFill>
                              <a:latin typeface="Cambria Math" panose="02040503050406030204" pitchFamily="18" charset="0"/>
                            </a:rPr>
                            <m:t>+</m:t>
                          </m:r>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−2</m:t>
                          </m:r>
                        </m:num>
                        <m:den>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+1</m:t>
                          </m:r>
                        </m:den>
                      </m:f>
                    </m:oMath>
                  </m:oMathPara>
                </a14:m>
                <a:endParaRPr lang="vi-VN" sz="2400" dirty="0">
                  <a:solidFill>
                    <a:schemeClr val="bg1"/>
                  </a:solidFill>
                </a:endParaRPr>
              </a:p>
            </p:txBody>
          </p:sp>
        </mc:Choice>
        <mc:Fallback xmlns="">
          <p:sp>
            <p:nvSpPr>
              <p:cNvPr id="14" name="TextBox 13">
                <a:extLst>
                  <a:ext uri="{FF2B5EF4-FFF2-40B4-BE49-F238E27FC236}">
                    <a16:creationId xmlns:a16="http://schemas.microsoft.com/office/drawing/2014/main" id="{71A441F7-D966-D9C8-0046-507E6E2C28B3}"/>
                  </a:ext>
                </a:extLst>
              </p:cNvPr>
              <p:cNvSpPr txBox="1">
                <a:spLocks noRot="1" noChangeAspect="1" noMove="1" noResize="1" noEditPoints="1" noAdjustHandles="1" noChangeArrowheads="1" noChangeShapeType="1" noTextEdit="1"/>
              </p:cNvSpPr>
              <p:nvPr/>
            </p:nvSpPr>
            <p:spPr>
              <a:xfrm>
                <a:off x="5388301" y="1616839"/>
                <a:ext cx="2233004" cy="839653"/>
              </a:xfrm>
              <a:prstGeom prst="rect">
                <a:avLst/>
              </a:prstGeom>
              <a:blipFill>
                <a:blip r:embed="rId4"/>
                <a:stretch>
                  <a:fillRect/>
                </a:stretch>
              </a:blipFill>
            </p:spPr>
            <p:txBody>
              <a:bodyPr/>
              <a:lstStyle/>
              <a:p>
                <a:r>
                  <a:rPr lang="vi-VN">
                    <a:noFill/>
                  </a:rPr>
                  <a:t> </a:t>
                </a:r>
              </a:p>
            </p:txBody>
          </p:sp>
        </mc:Fallback>
      </mc:AlternateContent>
      <p:sp>
        <p:nvSpPr>
          <p:cNvPr id="17" name="TextBox 16">
            <a:extLst>
              <a:ext uri="{FF2B5EF4-FFF2-40B4-BE49-F238E27FC236}">
                <a16:creationId xmlns:a16="http://schemas.microsoft.com/office/drawing/2014/main" id="{082B8B92-6D21-CDCC-F628-16E1280BDEA9}"/>
              </a:ext>
            </a:extLst>
          </p:cNvPr>
          <p:cNvSpPr txBox="1"/>
          <p:nvPr/>
        </p:nvSpPr>
        <p:spPr>
          <a:xfrm>
            <a:off x="138804" y="2471603"/>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DCF494B5-73E2-884C-5647-337A6DBA2DC4}"/>
                  </a:ext>
                </a:extLst>
              </p:cNvPr>
              <p:cNvSpPr txBox="1"/>
              <p:nvPr/>
            </p:nvSpPr>
            <p:spPr>
              <a:xfrm>
                <a:off x="100226" y="2890736"/>
                <a:ext cx="4884743" cy="461665"/>
              </a:xfrm>
              <a:prstGeom prst="rect">
                <a:avLst/>
              </a:prstGeom>
              <a:noFill/>
            </p:spPr>
            <p:txBody>
              <a:bodyPr wrap="square">
                <a:spAutoFit/>
              </a:bodyPr>
              <a:lstStyle/>
              <a:p>
                <a:r>
                  <a:rPr lang="vi-VN" sz="2400" dirty="0">
                    <a:solidFill>
                      <a:schemeClr val="bg1"/>
                    </a:solidFill>
                    <a:effectLst/>
                    <a:latin typeface="+mj-lt"/>
                    <a:ea typeface="Arial" panose="020B0604020202020204" pitchFamily="34" charset="0"/>
                    <a:cs typeface="Times New Roman" panose="02020603050405020304" pitchFamily="18" charset="0"/>
                  </a:rPr>
                  <a:t>1. Tập xác định của hàm số: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ℝ</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endParaRPr lang="vi-VN" sz="2400" dirty="0">
                  <a:solidFill>
                    <a:schemeClr val="bg1"/>
                  </a:solidFill>
                  <a:latin typeface="+mj-lt"/>
                </a:endParaRPr>
              </a:p>
            </p:txBody>
          </p:sp>
        </mc:Choice>
        <mc:Fallback xmlns="">
          <p:sp>
            <p:nvSpPr>
              <p:cNvPr id="20" name="TextBox 19">
                <a:extLst>
                  <a:ext uri="{FF2B5EF4-FFF2-40B4-BE49-F238E27FC236}">
                    <a16:creationId xmlns:a16="http://schemas.microsoft.com/office/drawing/2014/main" id="{DCF494B5-73E2-884C-5647-337A6DBA2DC4}"/>
                  </a:ext>
                </a:extLst>
              </p:cNvPr>
              <p:cNvSpPr txBox="1">
                <a:spLocks noRot="1" noChangeAspect="1" noMove="1" noResize="1" noEditPoints="1" noAdjustHandles="1" noChangeArrowheads="1" noChangeShapeType="1" noTextEdit="1"/>
              </p:cNvSpPr>
              <p:nvPr/>
            </p:nvSpPr>
            <p:spPr>
              <a:xfrm>
                <a:off x="100226" y="2890736"/>
                <a:ext cx="4884743" cy="461665"/>
              </a:xfrm>
              <a:prstGeom prst="rect">
                <a:avLst/>
              </a:prstGeom>
              <a:blipFill>
                <a:blip r:embed="rId5"/>
                <a:stretch>
                  <a:fillRect l="-1870" t="-10526" b="-28947"/>
                </a:stretch>
              </a:blipFill>
            </p:spPr>
            <p:txBody>
              <a:bodyPr/>
              <a:lstStyle/>
              <a:p>
                <a:r>
                  <a:rPr lang="vi-VN">
                    <a:noFill/>
                  </a:rPr>
                  <a:t> </a:t>
                </a:r>
              </a:p>
            </p:txBody>
          </p:sp>
        </mc:Fallback>
      </mc:AlternateContent>
      <p:sp>
        <p:nvSpPr>
          <p:cNvPr id="21" name="TextBox 20">
            <a:extLst>
              <a:ext uri="{FF2B5EF4-FFF2-40B4-BE49-F238E27FC236}">
                <a16:creationId xmlns:a16="http://schemas.microsoft.com/office/drawing/2014/main" id="{2F445455-1099-C153-370B-2D7C24A6E7E0}"/>
              </a:ext>
            </a:extLst>
          </p:cNvPr>
          <p:cNvSpPr txBox="1"/>
          <p:nvPr/>
        </p:nvSpPr>
        <p:spPr>
          <a:xfrm>
            <a:off x="111888" y="3466779"/>
            <a:ext cx="2790922"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2. Sự biến thiên:</a:t>
            </a: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5F3A8830-3870-A101-E234-53B331DC7445}"/>
                  </a:ext>
                </a:extLst>
              </p:cNvPr>
              <p:cNvSpPr txBox="1"/>
              <p:nvPr/>
            </p:nvSpPr>
            <p:spPr>
              <a:xfrm>
                <a:off x="107789" y="4894320"/>
                <a:ext cx="2790922" cy="9103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i="1" smtClean="0">
                              <a:solidFill>
                                <a:schemeClr val="bg1"/>
                              </a:solidFill>
                              <a:latin typeface="Cambria Math" panose="02040503050406030204" pitchFamily="18" charset="0"/>
                            </a:rPr>
                          </m:ctrlPr>
                        </m:sSupPr>
                        <m:e>
                          <m:r>
                            <a:rPr lang="vi-VN" sz="2400" i="1" smtClean="0">
                              <a:solidFill>
                                <a:schemeClr val="bg1"/>
                              </a:solidFill>
                              <a:latin typeface="Cambria Math" panose="02040503050406030204" pitchFamily="18" charset="0"/>
                            </a:rPr>
                            <m:t>𝑦</m:t>
                          </m:r>
                        </m:e>
                        <m:sup>
                          <m:r>
                            <a:rPr lang="vi-VN" sz="2400" i="0">
                              <a:solidFill>
                                <a:schemeClr val="bg1"/>
                              </a:solidFill>
                              <a:latin typeface="Cambria Math" panose="02040503050406030204" pitchFamily="18" charset="0"/>
                            </a:rPr>
                            <m:t>′</m:t>
                          </m:r>
                        </m:sup>
                      </m:sSup>
                      <m:r>
                        <a:rPr lang="vi-VN" sz="2400" i="0">
                          <a:solidFill>
                            <a:schemeClr val="bg1"/>
                          </a:solidFill>
                          <a:latin typeface="Cambria Math" panose="02040503050406030204" pitchFamily="18" charset="0"/>
                        </a:rPr>
                        <m:t>=1</m:t>
                      </m:r>
                      <m:r>
                        <a:rPr lang="vi-VN" sz="2400" b="0" i="1" smtClean="0">
                          <a:solidFill>
                            <a:schemeClr val="bg1"/>
                          </a:solidFill>
                          <a:latin typeface="Cambria Math" panose="02040503050406030204" pitchFamily="18" charset="0"/>
                        </a:rPr>
                        <m:t>+</m:t>
                      </m:r>
                      <m:f>
                        <m:fPr>
                          <m:ctrlPr>
                            <a:rPr lang="vi-VN" sz="2400" i="1">
                              <a:solidFill>
                                <a:schemeClr val="bg1"/>
                              </a:solidFill>
                              <a:latin typeface="Cambria Math" panose="02040503050406030204" pitchFamily="18" charset="0"/>
                            </a:rPr>
                          </m:ctrlPr>
                        </m:fPr>
                        <m:num>
                          <m:r>
                            <a:rPr lang="vi-VN" sz="2400" i="0">
                              <a:solidFill>
                                <a:schemeClr val="bg1"/>
                              </a:solidFill>
                              <a:latin typeface="Cambria Math" panose="02040503050406030204" pitchFamily="18" charset="0"/>
                            </a:rPr>
                            <m:t>1</m:t>
                          </m:r>
                        </m:num>
                        <m:den>
                          <m:sSup>
                            <m:sSupPr>
                              <m:ctrlPr>
                                <a:rPr lang="vi-VN" sz="2400" i="1" smtClean="0">
                                  <a:solidFill>
                                    <a:schemeClr val="bg1"/>
                                  </a:solidFill>
                                  <a:latin typeface="Cambria Math" panose="02040503050406030204" pitchFamily="18" charset="0"/>
                                </a:rPr>
                              </m:ctrlPr>
                            </m:sSupPr>
                            <m:e>
                              <m:d>
                                <m:dPr>
                                  <m:endChr m:val=""/>
                                  <m:ctrlPr>
                                    <a:rPr lang="vi-VN" sz="2400" i="1">
                                      <a:solidFill>
                                        <a:schemeClr val="bg1"/>
                                      </a:solidFill>
                                      <a:latin typeface="Cambria Math" panose="02040503050406030204" pitchFamily="18" charset="0"/>
                                    </a:rPr>
                                  </m:ctrlPr>
                                </m:dPr>
                                <m:e>
                                  <m:r>
                                    <a:rPr lang="vi-VN" sz="2400" i="1">
                                      <a:solidFill>
                                        <a:schemeClr val="bg1"/>
                                      </a:solidFill>
                                      <a:latin typeface="Cambria Math" panose="02040503050406030204" pitchFamily="18" charset="0"/>
                                    </a:rPr>
                                    <m:t>𝑥</m:t>
                                  </m:r>
                                  <m:r>
                                    <a:rPr lang="vi-VN" sz="2400" b="0" i="0" smtClean="0">
                                      <a:solidFill>
                                        <a:schemeClr val="bg1"/>
                                      </a:solidFill>
                                      <a:latin typeface="Cambria Math" panose="02040503050406030204" pitchFamily="18" charset="0"/>
                                    </a:rPr>
                                    <m:t>+1</m:t>
                                  </m:r>
                                  <m:r>
                                    <a:rPr lang="vi-VN" sz="2400" i="1">
                                      <a:solidFill>
                                        <a:schemeClr val="bg1"/>
                                      </a:solidFill>
                                      <a:latin typeface="Cambria Math" panose="02040503050406030204" pitchFamily="18" charset="0"/>
                                    </a:rPr>
                                    <m:t>)</m:t>
                                  </m:r>
                                </m:e>
                              </m:d>
                            </m:e>
                            <m:sup>
                              <m:r>
                                <a:rPr lang="vi-VN" sz="2400" i="1" smtClean="0">
                                  <a:solidFill>
                                    <a:schemeClr val="bg1"/>
                                  </a:solidFill>
                                  <a:latin typeface="Cambria Math" panose="02040503050406030204" pitchFamily="18" charset="0"/>
                                </a:rPr>
                                <m:t>2</m:t>
                              </m:r>
                            </m:sup>
                          </m:sSup>
                        </m:den>
                      </m:f>
                    </m:oMath>
                  </m:oMathPara>
                </a14:m>
                <a:endParaRPr lang="vi-VN" sz="2400" dirty="0">
                  <a:solidFill>
                    <a:schemeClr val="bg1"/>
                  </a:solidFill>
                  <a:latin typeface="+mj-lt"/>
                </a:endParaRPr>
              </a:p>
            </p:txBody>
          </p:sp>
        </mc:Choice>
        <mc:Fallback xmlns="">
          <p:sp>
            <p:nvSpPr>
              <p:cNvPr id="22" name="TextBox 21">
                <a:extLst>
                  <a:ext uri="{FF2B5EF4-FFF2-40B4-BE49-F238E27FC236}">
                    <a16:creationId xmlns:a16="http://schemas.microsoft.com/office/drawing/2014/main" id="{5F3A8830-3870-A101-E234-53B331DC7445}"/>
                  </a:ext>
                </a:extLst>
              </p:cNvPr>
              <p:cNvSpPr txBox="1">
                <a:spLocks noRot="1" noChangeAspect="1" noMove="1" noResize="1" noEditPoints="1" noAdjustHandles="1" noChangeArrowheads="1" noChangeShapeType="1" noTextEdit="1"/>
              </p:cNvSpPr>
              <p:nvPr/>
            </p:nvSpPr>
            <p:spPr>
              <a:xfrm>
                <a:off x="107789" y="4894320"/>
                <a:ext cx="2790922" cy="910377"/>
              </a:xfrm>
              <a:prstGeom prst="rect">
                <a:avLst/>
              </a:prstGeom>
              <a:blipFill>
                <a:blip r:embed="rId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1C7391A9-6C95-DDEC-5F46-C888A44C8C5F}"/>
                  </a:ext>
                </a:extLst>
              </p:cNvPr>
              <p:cNvSpPr txBox="1"/>
              <p:nvPr/>
            </p:nvSpPr>
            <p:spPr>
              <a:xfrm>
                <a:off x="1883478" y="4008519"/>
                <a:ext cx="2696133" cy="971484"/>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num>
                        <m:den>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den>
                      </m:f>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25" name="TextBox 24">
                <a:extLst>
                  <a:ext uri="{FF2B5EF4-FFF2-40B4-BE49-F238E27FC236}">
                    <a16:creationId xmlns:a16="http://schemas.microsoft.com/office/drawing/2014/main" id="{1C7391A9-6C95-DDEC-5F46-C888A44C8C5F}"/>
                  </a:ext>
                </a:extLst>
              </p:cNvPr>
              <p:cNvSpPr txBox="1">
                <a:spLocks noRot="1" noChangeAspect="1" noMove="1" noResize="1" noEditPoints="1" noAdjustHandles="1" noChangeArrowheads="1" noChangeShapeType="1" noTextEdit="1"/>
              </p:cNvSpPr>
              <p:nvPr/>
            </p:nvSpPr>
            <p:spPr>
              <a:xfrm>
                <a:off x="1883478" y="4008519"/>
                <a:ext cx="2696133" cy="971484"/>
              </a:xfrm>
              <a:prstGeom prst="rect">
                <a:avLst/>
              </a:prstGeom>
              <a:blipFill>
                <a:blip r:embed="rId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A1F80B9F-99FA-C5CB-C3D1-E5007E7614D3}"/>
                  </a:ext>
                </a:extLst>
              </p:cNvPr>
              <p:cNvSpPr txBox="1"/>
              <p:nvPr/>
            </p:nvSpPr>
            <p:spPr>
              <a:xfrm>
                <a:off x="2500215" y="5082610"/>
                <a:ext cx="2006636"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smtClean="0">
                          <a:solidFill>
                            <a:schemeClr val="bg1"/>
                          </a:solidFill>
                          <a:latin typeface="Cambria Math" panose="02040503050406030204" pitchFamily="18" charset="0"/>
                        </a:rPr>
                        <m:t>&gt;0 </m:t>
                      </m:r>
                      <m:r>
                        <a:rPr lang="vi-VN" sz="2400" b="0" i="1" smtClean="0">
                          <a:solidFill>
                            <a:schemeClr val="bg1"/>
                          </a:solidFill>
                          <a:latin typeface="Cambria Math" panose="02040503050406030204" pitchFamily="18" charset="0"/>
                          <a:ea typeface="Cambria Math" panose="02040503050406030204" pitchFamily="18" charset="0"/>
                        </a:rPr>
                        <m:t>∀ </m:t>
                      </m:r>
                      <m:r>
                        <a:rPr lang="vi-VN" sz="2400" b="0" i="1" smtClean="0">
                          <a:solidFill>
                            <a:schemeClr val="bg1"/>
                          </a:solidFill>
                          <a:latin typeface="Cambria Math" panose="02040503050406030204" pitchFamily="18" charset="0"/>
                          <a:ea typeface="Cambria Math" panose="02040503050406030204" pitchFamily="18" charset="0"/>
                        </a:rPr>
                        <m:t>𝑥</m:t>
                      </m:r>
                      <m:r>
                        <a:rPr lang="vi-VN" sz="2400" b="0" i="1" smtClean="0">
                          <a:solidFill>
                            <a:schemeClr val="bg1"/>
                          </a:solidFill>
                          <a:latin typeface="Cambria Math" panose="02040503050406030204" pitchFamily="18" charset="0"/>
                          <a:ea typeface="Cambria Math" panose="02040503050406030204" pitchFamily="18" charset="0"/>
                        </a:rPr>
                        <m:t>≠1</m:t>
                      </m:r>
                    </m:oMath>
                  </m:oMathPara>
                </a14:m>
                <a:endParaRPr lang="vi-VN" sz="2400" dirty="0">
                  <a:solidFill>
                    <a:schemeClr val="bg1"/>
                  </a:solidFill>
                  <a:latin typeface="+mj-lt"/>
                </a:endParaRPr>
              </a:p>
            </p:txBody>
          </p:sp>
        </mc:Choice>
        <mc:Fallback xmlns="">
          <p:sp>
            <p:nvSpPr>
              <p:cNvPr id="28" name="TextBox 27">
                <a:extLst>
                  <a:ext uri="{FF2B5EF4-FFF2-40B4-BE49-F238E27FC236}">
                    <a16:creationId xmlns:a16="http://schemas.microsoft.com/office/drawing/2014/main" id="{A1F80B9F-99FA-C5CB-C3D1-E5007E7614D3}"/>
                  </a:ext>
                </a:extLst>
              </p:cNvPr>
              <p:cNvSpPr txBox="1">
                <a:spLocks noRot="1" noChangeAspect="1" noMove="1" noResize="1" noEditPoints="1" noAdjustHandles="1" noChangeArrowheads="1" noChangeShapeType="1" noTextEdit="1"/>
              </p:cNvSpPr>
              <p:nvPr/>
            </p:nvSpPr>
            <p:spPr>
              <a:xfrm>
                <a:off x="2500215" y="5082610"/>
                <a:ext cx="2006636" cy="461665"/>
              </a:xfrm>
              <a:prstGeom prst="rect">
                <a:avLst/>
              </a:prstGeom>
              <a:blipFill>
                <a:blip r:embed="rId8"/>
                <a:stretch>
                  <a:fillRect/>
                </a:stretch>
              </a:blipFill>
            </p:spPr>
            <p:txBody>
              <a:bodyPr/>
              <a:lstStyle/>
              <a:p>
                <a:r>
                  <a:rPr lang="vi-VN">
                    <a:noFill/>
                  </a:rPr>
                  <a:t> </a:t>
                </a:r>
              </a:p>
            </p:txBody>
          </p:sp>
        </mc:Fallback>
      </mc:AlternateContent>
      <p:cxnSp>
        <p:nvCxnSpPr>
          <p:cNvPr id="32" name="Straight Connector 31">
            <a:extLst>
              <a:ext uri="{FF2B5EF4-FFF2-40B4-BE49-F238E27FC236}">
                <a16:creationId xmlns:a16="http://schemas.microsoft.com/office/drawing/2014/main" id="{491EAD80-5BEF-C88B-B43A-9B30B08D1605}"/>
              </a:ext>
            </a:extLst>
          </p:cNvPr>
          <p:cNvCxnSpPr>
            <a:cxnSpLocks/>
          </p:cNvCxnSpPr>
          <p:nvPr/>
        </p:nvCxnSpPr>
        <p:spPr>
          <a:xfrm>
            <a:off x="5705734" y="4413919"/>
            <a:ext cx="617766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F889E71-81AE-D452-521D-C4B5E67B2FC0}"/>
              </a:ext>
            </a:extLst>
          </p:cNvPr>
          <p:cNvCxnSpPr>
            <a:cxnSpLocks/>
          </p:cNvCxnSpPr>
          <p:nvPr/>
        </p:nvCxnSpPr>
        <p:spPr>
          <a:xfrm flipV="1">
            <a:off x="5705734" y="4812403"/>
            <a:ext cx="6177666" cy="1656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1410F70-4E42-D2F2-C2F2-02689A2A42F1}"/>
              </a:ext>
            </a:extLst>
          </p:cNvPr>
          <p:cNvCxnSpPr>
            <a:cxnSpLocks/>
          </p:cNvCxnSpPr>
          <p:nvPr/>
        </p:nvCxnSpPr>
        <p:spPr>
          <a:xfrm>
            <a:off x="6112525" y="4029676"/>
            <a:ext cx="0" cy="213035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6FC78571-E57B-5A8C-C4C1-EA9EBC999441}"/>
                  </a:ext>
                </a:extLst>
              </p:cNvPr>
              <p:cNvSpPr txBox="1"/>
              <p:nvPr/>
            </p:nvSpPr>
            <p:spPr>
              <a:xfrm>
                <a:off x="5536894" y="4367298"/>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oMath>
                  </m:oMathPara>
                </a14:m>
                <a:endParaRPr lang="vi-VN" sz="2400" dirty="0"/>
              </a:p>
            </p:txBody>
          </p:sp>
        </mc:Choice>
        <mc:Fallback xmlns="">
          <p:sp>
            <p:nvSpPr>
              <p:cNvPr id="40" name="TextBox 39">
                <a:extLst>
                  <a:ext uri="{FF2B5EF4-FFF2-40B4-BE49-F238E27FC236}">
                    <a16:creationId xmlns:a16="http://schemas.microsoft.com/office/drawing/2014/main" id="{6FC78571-E57B-5A8C-C4C1-EA9EBC999441}"/>
                  </a:ext>
                </a:extLst>
              </p:cNvPr>
              <p:cNvSpPr txBox="1">
                <a:spLocks noRot="1" noChangeAspect="1" noMove="1" noResize="1" noEditPoints="1" noAdjustHandles="1" noChangeArrowheads="1" noChangeShapeType="1" noTextEdit="1"/>
              </p:cNvSpPr>
              <p:nvPr/>
            </p:nvSpPr>
            <p:spPr>
              <a:xfrm>
                <a:off x="5536894" y="4367298"/>
                <a:ext cx="736534" cy="461665"/>
              </a:xfrm>
              <a:prstGeom prst="rect">
                <a:avLst/>
              </a:prstGeom>
              <a:blipFill>
                <a:blip r:embed="rId9"/>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3F93EBA5-2705-AF29-D5DD-BB034CC92FD7}"/>
                  </a:ext>
                </a:extLst>
              </p:cNvPr>
              <p:cNvSpPr txBox="1"/>
              <p:nvPr/>
            </p:nvSpPr>
            <p:spPr>
              <a:xfrm>
                <a:off x="5702871" y="3905632"/>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41" name="TextBox 40">
                <a:extLst>
                  <a:ext uri="{FF2B5EF4-FFF2-40B4-BE49-F238E27FC236}">
                    <a16:creationId xmlns:a16="http://schemas.microsoft.com/office/drawing/2014/main" id="{3F93EBA5-2705-AF29-D5DD-BB034CC92FD7}"/>
                  </a:ext>
                </a:extLst>
              </p:cNvPr>
              <p:cNvSpPr txBox="1">
                <a:spLocks noRot="1" noChangeAspect="1" noMove="1" noResize="1" noEditPoints="1" noAdjustHandles="1" noChangeArrowheads="1" noChangeShapeType="1" noTextEdit="1"/>
              </p:cNvSpPr>
              <p:nvPr/>
            </p:nvSpPr>
            <p:spPr>
              <a:xfrm>
                <a:off x="5702871" y="3905632"/>
                <a:ext cx="362440" cy="461665"/>
              </a:xfrm>
              <a:prstGeom prst="rect">
                <a:avLst/>
              </a:prstGeom>
              <a:blipFill>
                <a:blip r:embed="rId1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6158CE6E-E04B-940F-2B70-ED009CDBF499}"/>
                  </a:ext>
                </a:extLst>
              </p:cNvPr>
              <p:cNvSpPr txBox="1"/>
              <p:nvPr/>
            </p:nvSpPr>
            <p:spPr>
              <a:xfrm>
                <a:off x="5546143" y="5188560"/>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m:oMathPara>
                </a14:m>
                <a:endParaRPr lang="vi-VN" sz="2400" dirty="0"/>
              </a:p>
            </p:txBody>
          </p:sp>
        </mc:Choice>
        <mc:Fallback xmlns="">
          <p:sp>
            <p:nvSpPr>
              <p:cNvPr id="42" name="TextBox 41">
                <a:extLst>
                  <a:ext uri="{FF2B5EF4-FFF2-40B4-BE49-F238E27FC236}">
                    <a16:creationId xmlns:a16="http://schemas.microsoft.com/office/drawing/2014/main" id="{6158CE6E-E04B-940F-2B70-ED009CDBF499}"/>
                  </a:ext>
                </a:extLst>
              </p:cNvPr>
              <p:cNvSpPr txBox="1">
                <a:spLocks noRot="1" noChangeAspect="1" noMove="1" noResize="1" noEditPoints="1" noAdjustHandles="1" noChangeArrowheads="1" noChangeShapeType="1" noTextEdit="1"/>
              </p:cNvSpPr>
              <p:nvPr/>
            </p:nvSpPr>
            <p:spPr>
              <a:xfrm>
                <a:off x="5546143" y="5188560"/>
                <a:ext cx="736534" cy="461665"/>
              </a:xfrm>
              <a:prstGeom prst="rect">
                <a:avLst/>
              </a:prstGeom>
              <a:blipFill>
                <a:blip r:embed="rId11"/>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36C42D21-F362-3E13-FFA8-B42796066500}"/>
                  </a:ext>
                </a:extLst>
              </p:cNvPr>
              <p:cNvSpPr txBox="1"/>
              <p:nvPr/>
            </p:nvSpPr>
            <p:spPr>
              <a:xfrm>
                <a:off x="6080291" y="388415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43" name="TextBox 42">
                <a:extLst>
                  <a:ext uri="{FF2B5EF4-FFF2-40B4-BE49-F238E27FC236}">
                    <a16:creationId xmlns:a16="http://schemas.microsoft.com/office/drawing/2014/main" id="{36C42D21-F362-3E13-FFA8-B42796066500}"/>
                  </a:ext>
                </a:extLst>
              </p:cNvPr>
              <p:cNvSpPr txBox="1">
                <a:spLocks noRot="1" noChangeAspect="1" noMove="1" noResize="1" noEditPoints="1" noAdjustHandles="1" noChangeArrowheads="1" noChangeShapeType="1" noTextEdit="1"/>
              </p:cNvSpPr>
              <p:nvPr/>
            </p:nvSpPr>
            <p:spPr>
              <a:xfrm>
                <a:off x="6080291" y="3884158"/>
                <a:ext cx="658291" cy="461665"/>
              </a:xfrm>
              <a:prstGeom prst="rect">
                <a:avLst/>
              </a:prstGeom>
              <a:blipFill>
                <a:blip r:embed="rId1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D9105734-5E18-1852-3913-03509586FE57}"/>
                  </a:ext>
                </a:extLst>
              </p:cNvPr>
              <p:cNvSpPr txBox="1"/>
              <p:nvPr/>
            </p:nvSpPr>
            <p:spPr>
              <a:xfrm>
                <a:off x="11223876" y="388415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44" name="TextBox 43">
                <a:extLst>
                  <a:ext uri="{FF2B5EF4-FFF2-40B4-BE49-F238E27FC236}">
                    <a16:creationId xmlns:a16="http://schemas.microsoft.com/office/drawing/2014/main" id="{D9105734-5E18-1852-3913-03509586FE57}"/>
                  </a:ext>
                </a:extLst>
              </p:cNvPr>
              <p:cNvSpPr txBox="1">
                <a:spLocks noRot="1" noChangeAspect="1" noMove="1" noResize="1" noEditPoints="1" noAdjustHandles="1" noChangeArrowheads="1" noChangeShapeType="1" noTextEdit="1"/>
              </p:cNvSpPr>
              <p:nvPr/>
            </p:nvSpPr>
            <p:spPr>
              <a:xfrm>
                <a:off x="11223876" y="3884158"/>
                <a:ext cx="658291" cy="461665"/>
              </a:xfrm>
              <a:prstGeom prst="rect">
                <a:avLst/>
              </a:prstGeom>
              <a:blipFill>
                <a:blip r:embed="rId13"/>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1ACB2EE9-B10D-9B8B-FD9E-6395B9BDF8F7}"/>
                  </a:ext>
                </a:extLst>
              </p:cNvPr>
              <p:cNvSpPr txBox="1"/>
              <p:nvPr/>
            </p:nvSpPr>
            <p:spPr>
              <a:xfrm>
                <a:off x="8465116" y="393980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p>
            </p:txBody>
          </p:sp>
        </mc:Choice>
        <mc:Fallback xmlns="">
          <p:sp>
            <p:nvSpPr>
              <p:cNvPr id="46" name="TextBox 45">
                <a:extLst>
                  <a:ext uri="{FF2B5EF4-FFF2-40B4-BE49-F238E27FC236}">
                    <a16:creationId xmlns:a16="http://schemas.microsoft.com/office/drawing/2014/main" id="{1ACB2EE9-B10D-9B8B-FD9E-6395B9BDF8F7}"/>
                  </a:ext>
                </a:extLst>
              </p:cNvPr>
              <p:cNvSpPr txBox="1">
                <a:spLocks noRot="1" noChangeAspect="1" noMove="1" noResize="1" noEditPoints="1" noAdjustHandles="1" noChangeArrowheads="1" noChangeShapeType="1" noTextEdit="1"/>
              </p:cNvSpPr>
              <p:nvPr/>
            </p:nvSpPr>
            <p:spPr>
              <a:xfrm>
                <a:off x="8465116" y="3939803"/>
                <a:ext cx="658291" cy="461665"/>
              </a:xfrm>
              <a:prstGeom prst="rect">
                <a:avLst/>
              </a:prstGeom>
              <a:blipFill>
                <a:blip r:embed="rId1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66E00F58-1C6B-57FC-0841-E11B3091FF8E}"/>
                  </a:ext>
                </a:extLst>
              </p:cNvPr>
              <p:cNvSpPr txBox="1"/>
              <p:nvPr/>
            </p:nvSpPr>
            <p:spPr>
              <a:xfrm>
                <a:off x="9989801" y="434833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50" name="TextBox 49">
                <a:extLst>
                  <a:ext uri="{FF2B5EF4-FFF2-40B4-BE49-F238E27FC236}">
                    <a16:creationId xmlns:a16="http://schemas.microsoft.com/office/drawing/2014/main" id="{66E00F58-1C6B-57FC-0841-E11B3091FF8E}"/>
                  </a:ext>
                </a:extLst>
              </p:cNvPr>
              <p:cNvSpPr txBox="1">
                <a:spLocks noRot="1" noChangeAspect="1" noMove="1" noResize="1" noEditPoints="1" noAdjustHandles="1" noChangeArrowheads="1" noChangeShapeType="1" noTextEdit="1"/>
              </p:cNvSpPr>
              <p:nvPr/>
            </p:nvSpPr>
            <p:spPr>
              <a:xfrm>
                <a:off x="9989801" y="4348338"/>
                <a:ext cx="658291" cy="461665"/>
              </a:xfrm>
              <a:prstGeom prst="rect">
                <a:avLst/>
              </a:prstGeom>
              <a:blipFill>
                <a:blip r:embed="rId1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DB0B1552-82EF-D121-3257-65066A394BB9}"/>
                  </a:ext>
                </a:extLst>
              </p:cNvPr>
              <p:cNvSpPr txBox="1"/>
              <p:nvPr/>
            </p:nvSpPr>
            <p:spPr>
              <a:xfrm>
                <a:off x="7292842" y="436028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51" name="TextBox 50">
                <a:extLst>
                  <a:ext uri="{FF2B5EF4-FFF2-40B4-BE49-F238E27FC236}">
                    <a16:creationId xmlns:a16="http://schemas.microsoft.com/office/drawing/2014/main" id="{DB0B1552-82EF-D121-3257-65066A394BB9}"/>
                  </a:ext>
                </a:extLst>
              </p:cNvPr>
              <p:cNvSpPr txBox="1">
                <a:spLocks noRot="1" noChangeAspect="1" noMove="1" noResize="1" noEditPoints="1" noAdjustHandles="1" noChangeArrowheads="1" noChangeShapeType="1" noTextEdit="1"/>
              </p:cNvSpPr>
              <p:nvPr/>
            </p:nvSpPr>
            <p:spPr>
              <a:xfrm>
                <a:off x="7292842" y="4360280"/>
                <a:ext cx="658291" cy="461665"/>
              </a:xfrm>
              <a:prstGeom prst="rect">
                <a:avLst/>
              </a:prstGeom>
              <a:blipFill>
                <a:blip r:embed="rId16"/>
                <a:stretch>
                  <a:fillRect/>
                </a:stretch>
              </a:blipFill>
            </p:spPr>
            <p:txBody>
              <a:bodyPr/>
              <a:lstStyle/>
              <a:p>
                <a:r>
                  <a:rPr lang="vi-VN">
                    <a:noFill/>
                  </a:rPr>
                  <a:t> </a:t>
                </a:r>
              </a:p>
            </p:txBody>
          </p:sp>
        </mc:Fallback>
      </mc:AlternateContent>
      <p:cxnSp>
        <p:nvCxnSpPr>
          <p:cNvPr id="52" name="Straight Arrow Connector 51">
            <a:extLst>
              <a:ext uri="{FF2B5EF4-FFF2-40B4-BE49-F238E27FC236}">
                <a16:creationId xmlns:a16="http://schemas.microsoft.com/office/drawing/2014/main" id="{DD4DEFFD-DAC6-DD19-3422-B3A90232689A}"/>
              </a:ext>
            </a:extLst>
          </p:cNvPr>
          <p:cNvCxnSpPr>
            <a:cxnSpLocks/>
          </p:cNvCxnSpPr>
          <p:nvPr/>
        </p:nvCxnSpPr>
        <p:spPr>
          <a:xfrm flipV="1">
            <a:off x="6768253" y="5265681"/>
            <a:ext cx="1451267" cy="675499"/>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5AA0E364-5C40-2BA0-622F-252462D1FD40}"/>
                  </a:ext>
                </a:extLst>
              </p:cNvPr>
              <p:cNvSpPr txBox="1"/>
              <p:nvPr/>
            </p:nvSpPr>
            <p:spPr>
              <a:xfrm>
                <a:off x="6077728" y="580469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5" name="TextBox 54">
                <a:extLst>
                  <a:ext uri="{FF2B5EF4-FFF2-40B4-BE49-F238E27FC236}">
                    <a16:creationId xmlns:a16="http://schemas.microsoft.com/office/drawing/2014/main" id="{5AA0E364-5C40-2BA0-622F-252462D1FD40}"/>
                  </a:ext>
                </a:extLst>
              </p:cNvPr>
              <p:cNvSpPr txBox="1">
                <a:spLocks noRot="1" noChangeAspect="1" noMove="1" noResize="1" noEditPoints="1" noAdjustHandles="1" noChangeArrowheads="1" noChangeShapeType="1" noTextEdit="1"/>
              </p:cNvSpPr>
              <p:nvPr/>
            </p:nvSpPr>
            <p:spPr>
              <a:xfrm>
                <a:off x="6077728" y="5804697"/>
                <a:ext cx="658291" cy="461665"/>
              </a:xfrm>
              <a:prstGeom prst="rect">
                <a:avLst/>
              </a:prstGeom>
              <a:blipFill>
                <a:blip r:embed="rId1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24BA1B96-9D6E-45BA-EE5A-9DE771AC52EE}"/>
                  </a:ext>
                </a:extLst>
              </p:cNvPr>
              <p:cNvSpPr txBox="1"/>
              <p:nvPr/>
            </p:nvSpPr>
            <p:spPr>
              <a:xfrm>
                <a:off x="11284081" y="474917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6" name="TextBox 55">
                <a:extLst>
                  <a:ext uri="{FF2B5EF4-FFF2-40B4-BE49-F238E27FC236}">
                    <a16:creationId xmlns:a16="http://schemas.microsoft.com/office/drawing/2014/main" id="{24BA1B96-9D6E-45BA-EE5A-9DE771AC52EE}"/>
                  </a:ext>
                </a:extLst>
              </p:cNvPr>
              <p:cNvSpPr txBox="1">
                <a:spLocks noRot="1" noChangeAspect="1" noMove="1" noResize="1" noEditPoints="1" noAdjustHandles="1" noChangeArrowheads="1" noChangeShapeType="1" noTextEdit="1"/>
              </p:cNvSpPr>
              <p:nvPr/>
            </p:nvSpPr>
            <p:spPr>
              <a:xfrm>
                <a:off x="11284081" y="4749171"/>
                <a:ext cx="658291" cy="461665"/>
              </a:xfrm>
              <a:prstGeom prst="rect">
                <a:avLst/>
              </a:prstGeom>
              <a:blipFill>
                <a:blip r:embed="rId18"/>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6DABB2ED-2BEE-1145-9F29-40F748C38F69}"/>
                  </a:ext>
                </a:extLst>
              </p:cNvPr>
              <p:cNvSpPr txBox="1"/>
              <p:nvPr/>
            </p:nvSpPr>
            <p:spPr>
              <a:xfrm>
                <a:off x="8943331" y="581144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8" name="TextBox 57">
                <a:extLst>
                  <a:ext uri="{FF2B5EF4-FFF2-40B4-BE49-F238E27FC236}">
                    <a16:creationId xmlns:a16="http://schemas.microsoft.com/office/drawing/2014/main" id="{6DABB2ED-2BEE-1145-9F29-40F748C38F69}"/>
                  </a:ext>
                </a:extLst>
              </p:cNvPr>
              <p:cNvSpPr txBox="1">
                <a:spLocks noRot="1" noChangeAspect="1" noMove="1" noResize="1" noEditPoints="1" noAdjustHandles="1" noChangeArrowheads="1" noChangeShapeType="1" noTextEdit="1"/>
              </p:cNvSpPr>
              <p:nvPr/>
            </p:nvSpPr>
            <p:spPr>
              <a:xfrm>
                <a:off x="8943331" y="5811443"/>
                <a:ext cx="658291" cy="461665"/>
              </a:xfrm>
              <a:prstGeom prst="rect">
                <a:avLst/>
              </a:prstGeom>
              <a:blipFill>
                <a:blip r:embed="rId19"/>
                <a:stretch>
                  <a:fillRect/>
                </a:stretch>
              </a:blipFill>
            </p:spPr>
            <p:txBody>
              <a:bodyPr/>
              <a:lstStyle/>
              <a:p>
                <a:r>
                  <a:rPr lang="vi-VN">
                    <a:noFill/>
                  </a:rPr>
                  <a:t> </a:t>
                </a:r>
              </a:p>
            </p:txBody>
          </p:sp>
        </mc:Fallback>
      </mc:AlternateContent>
      <p:cxnSp>
        <p:nvCxnSpPr>
          <p:cNvPr id="60" name="Straight Connector 59">
            <a:extLst>
              <a:ext uri="{FF2B5EF4-FFF2-40B4-BE49-F238E27FC236}">
                <a16:creationId xmlns:a16="http://schemas.microsoft.com/office/drawing/2014/main" id="{FDE009F4-F200-68F3-B3CD-2693C630BBEC}"/>
              </a:ext>
            </a:extLst>
          </p:cNvPr>
          <p:cNvCxnSpPr>
            <a:cxnSpLocks/>
          </p:cNvCxnSpPr>
          <p:nvPr/>
        </p:nvCxnSpPr>
        <p:spPr>
          <a:xfrm>
            <a:off x="8828438" y="4422470"/>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FAFB9A29-9983-0B09-3767-9DA08EE97AB7}"/>
              </a:ext>
            </a:extLst>
          </p:cNvPr>
          <p:cNvCxnSpPr>
            <a:cxnSpLocks/>
          </p:cNvCxnSpPr>
          <p:nvPr/>
        </p:nvCxnSpPr>
        <p:spPr>
          <a:xfrm>
            <a:off x="8916945" y="4425249"/>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A1371B86-3FE8-AADF-CDF3-6B039810061B}"/>
                  </a:ext>
                </a:extLst>
              </p:cNvPr>
              <p:cNvSpPr txBox="1"/>
              <p:nvPr/>
            </p:nvSpPr>
            <p:spPr>
              <a:xfrm>
                <a:off x="8191220" y="478812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63" name="TextBox 62">
                <a:extLst>
                  <a:ext uri="{FF2B5EF4-FFF2-40B4-BE49-F238E27FC236}">
                    <a16:creationId xmlns:a16="http://schemas.microsoft.com/office/drawing/2014/main" id="{A1371B86-3FE8-AADF-CDF3-6B039810061B}"/>
                  </a:ext>
                </a:extLst>
              </p:cNvPr>
              <p:cNvSpPr txBox="1">
                <a:spLocks noRot="1" noChangeAspect="1" noMove="1" noResize="1" noEditPoints="1" noAdjustHandles="1" noChangeArrowheads="1" noChangeShapeType="1" noTextEdit="1"/>
              </p:cNvSpPr>
              <p:nvPr/>
            </p:nvSpPr>
            <p:spPr>
              <a:xfrm>
                <a:off x="8191220" y="4788121"/>
                <a:ext cx="658291" cy="461665"/>
              </a:xfrm>
              <a:prstGeom prst="rect">
                <a:avLst/>
              </a:prstGeom>
              <a:blipFill>
                <a:blip r:embed="rId20"/>
                <a:stretch>
                  <a:fillRect l="-926"/>
                </a:stretch>
              </a:blipFill>
            </p:spPr>
            <p:txBody>
              <a:bodyPr/>
              <a:lstStyle/>
              <a:p>
                <a:r>
                  <a:rPr lang="vi-VN">
                    <a:noFill/>
                  </a:rPr>
                  <a:t> </a:t>
                </a:r>
              </a:p>
            </p:txBody>
          </p:sp>
        </mc:Fallback>
      </mc:AlternateContent>
      <p:cxnSp>
        <p:nvCxnSpPr>
          <p:cNvPr id="64" name="Straight Arrow Connector 63">
            <a:extLst>
              <a:ext uri="{FF2B5EF4-FFF2-40B4-BE49-F238E27FC236}">
                <a16:creationId xmlns:a16="http://schemas.microsoft.com/office/drawing/2014/main" id="{64ACD36F-8E85-5867-4EDA-4E1917AC3C39}"/>
              </a:ext>
            </a:extLst>
          </p:cNvPr>
          <p:cNvCxnSpPr>
            <a:cxnSpLocks/>
          </p:cNvCxnSpPr>
          <p:nvPr/>
        </p:nvCxnSpPr>
        <p:spPr>
          <a:xfrm flipV="1">
            <a:off x="9619244" y="5146392"/>
            <a:ext cx="1522283" cy="746486"/>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6BAD965A-F08C-D8FD-20A7-B249A4971064}"/>
              </a:ext>
            </a:extLst>
          </p:cNvPr>
          <p:cNvSpPr txBox="1"/>
          <p:nvPr/>
        </p:nvSpPr>
        <p:spPr>
          <a:xfrm>
            <a:off x="5692428" y="3398231"/>
            <a:ext cx="2578477"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Bảng biến thiên</a:t>
            </a:r>
          </a:p>
        </p:txBody>
      </p:sp>
      <mc:AlternateContent xmlns:mc="http://schemas.openxmlformats.org/markup-compatibility/2006" xmlns:a14="http://schemas.microsoft.com/office/drawing/2010/main">
        <mc:Choice Requires="a14">
          <p:sp>
            <p:nvSpPr>
              <p:cNvPr id="99" name="TextBox 98">
                <a:extLst>
                  <a:ext uri="{FF2B5EF4-FFF2-40B4-BE49-F238E27FC236}">
                    <a16:creationId xmlns:a16="http://schemas.microsoft.com/office/drawing/2014/main" id="{BADFDEBD-D077-943C-1B10-3E08E68E25C6}"/>
                  </a:ext>
                </a:extLst>
              </p:cNvPr>
              <p:cNvSpPr txBox="1"/>
              <p:nvPr/>
            </p:nvSpPr>
            <p:spPr>
              <a:xfrm>
                <a:off x="62223" y="5839386"/>
                <a:ext cx="5159661" cy="853952"/>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Hàm số đồng biến trên từng khoảng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và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99" name="TextBox 98">
                <a:extLst>
                  <a:ext uri="{FF2B5EF4-FFF2-40B4-BE49-F238E27FC236}">
                    <a16:creationId xmlns:a16="http://schemas.microsoft.com/office/drawing/2014/main" id="{BADFDEBD-D077-943C-1B10-3E08E68E25C6}"/>
                  </a:ext>
                </a:extLst>
              </p:cNvPr>
              <p:cNvSpPr txBox="1">
                <a:spLocks noRot="1" noChangeAspect="1" noMove="1" noResize="1" noEditPoints="1" noAdjustHandles="1" noChangeArrowheads="1" noChangeShapeType="1" noTextEdit="1"/>
              </p:cNvSpPr>
              <p:nvPr/>
            </p:nvSpPr>
            <p:spPr>
              <a:xfrm>
                <a:off x="62223" y="5839386"/>
                <a:ext cx="5159661" cy="853952"/>
              </a:xfrm>
              <a:prstGeom prst="rect">
                <a:avLst/>
              </a:prstGeom>
              <a:blipFill>
                <a:blip r:embed="rId21"/>
                <a:stretch>
                  <a:fillRect l="-1771" t="-5714" b="-15714"/>
                </a:stretch>
              </a:blipFill>
            </p:spPr>
            <p:txBody>
              <a:bodyPr/>
              <a:lstStyle/>
              <a:p>
                <a:r>
                  <a:rPr lang="vi-VN">
                    <a:noFill/>
                  </a:rPr>
                  <a:t> </a:t>
                </a:r>
              </a:p>
            </p:txBody>
          </p:sp>
        </mc:Fallback>
      </mc:AlternateContent>
      <p:sp>
        <p:nvSpPr>
          <p:cNvPr id="102" name="TextBox 101">
            <a:extLst>
              <a:ext uri="{FF2B5EF4-FFF2-40B4-BE49-F238E27FC236}">
                <a16:creationId xmlns:a16="http://schemas.microsoft.com/office/drawing/2014/main" id="{C7293975-4B40-A052-3483-F0F8E8450E68}"/>
              </a:ext>
            </a:extLst>
          </p:cNvPr>
          <p:cNvSpPr txBox="1"/>
          <p:nvPr/>
        </p:nvSpPr>
        <p:spPr>
          <a:xfrm>
            <a:off x="5714614" y="2695773"/>
            <a:ext cx="5159661"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Hàm số không có cực trị.</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F37208D-40CB-5577-F17C-B7D57CB1E6D4}"/>
                  </a:ext>
                </a:extLst>
              </p:cNvPr>
              <p:cNvSpPr txBox="1"/>
              <p:nvPr/>
            </p:nvSpPr>
            <p:spPr>
              <a:xfrm>
                <a:off x="267913" y="4016215"/>
                <a:ext cx="2233004" cy="83965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smtClean="0">
                          <a:solidFill>
                            <a:schemeClr val="bg1"/>
                          </a:solidFill>
                          <a:latin typeface="Cambria Math" panose="02040503050406030204" pitchFamily="18" charset="0"/>
                        </a:rPr>
                        <m:t>𝑦</m:t>
                      </m:r>
                      <m:r>
                        <a:rPr lang="vi-VN" sz="2400" i="0">
                          <a:solidFill>
                            <a:schemeClr val="bg1"/>
                          </a:solidFill>
                          <a:latin typeface="Cambria Math" panose="02040503050406030204" pitchFamily="18" charset="0"/>
                        </a:rPr>
                        <m:t>=</m:t>
                      </m:r>
                      <m:f>
                        <m:fPr>
                          <m:ctrlPr>
                            <a:rPr lang="vi-VN" sz="2400" i="1">
                              <a:solidFill>
                                <a:schemeClr val="bg1"/>
                              </a:solidFill>
                              <a:latin typeface="Cambria Math" panose="02040503050406030204" pitchFamily="18" charset="0"/>
                            </a:rPr>
                          </m:ctrlPr>
                        </m:fPr>
                        <m:num>
                          <m:sSup>
                            <m:sSupPr>
                              <m:ctrlPr>
                                <a:rPr lang="vi-VN" sz="2400" i="1">
                                  <a:solidFill>
                                    <a:schemeClr val="bg1"/>
                                  </a:solidFill>
                                  <a:latin typeface="Cambria Math" panose="02040503050406030204" pitchFamily="18" charset="0"/>
                                </a:rPr>
                              </m:ctrlPr>
                            </m:sSupPr>
                            <m:e>
                              <m:r>
                                <a:rPr lang="vi-VN" sz="2400" i="1">
                                  <a:solidFill>
                                    <a:schemeClr val="bg1"/>
                                  </a:solidFill>
                                  <a:latin typeface="Cambria Math" panose="02040503050406030204" pitchFamily="18" charset="0"/>
                                </a:rPr>
                                <m:t>𝑥</m:t>
                              </m:r>
                            </m:e>
                            <m:sup>
                              <m:r>
                                <a:rPr lang="vi-VN" sz="2400" i="0">
                                  <a:solidFill>
                                    <a:schemeClr val="bg1"/>
                                  </a:solidFill>
                                  <a:latin typeface="Cambria Math" panose="02040503050406030204" pitchFamily="18" charset="0"/>
                                </a:rPr>
                                <m:t>2</m:t>
                              </m:r>
                            </m:sup>
                          </m:sSup>
                          <m:r>
                            <a:rPr lang="vi-VN" sz="2400" i="0">
                              <a:solidFill>
                                <a:schemeClr val="bg1"/>
                              </a:solidFill>
                              <a:latin typeface="Cambria Math" panose="02040503050406030204" pitchFamily="18" charset="0"/>
                            </a:rPr>
                            <m:t>+</m:t>
                          </m:r>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−2</m:t>
                          </m:r>
                        </m:num>
                        <m:den>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+1</m:t>
                          </m:r>
                        </m:den>
                      </m:f>
                    </m:oMath>
                  </m:oMathPara>
                </a14:m>
                <a:endParaRPr lang="vi-VN" sz="2400" dirty="0">
                  <a:solidFill>
                    <a:schemeClr val="bg1"/>
                  </a:solidFill>
                </a:endParaRPr>
              </a:p>
            </p:txBody>
          </p:sp>
        </mc:Choice>
        <mc:Fallback xmlns="">
          <p:sp>
            <p:nvSpPr>
              <p:cNvPr id="3" name="TextBox 2">
                <a:extLst>
                  <a:ext uri="{FF2B5EF4-FFF2-40B4-BE49-F238E27FC236}">
                    <a16:creationId xmlns:a16="http://schemas.microsoft.com/office/drawing/2014/main" id="{3F37208D-40CB-5577-F17C-B7D57CB1E6D4}"/>
                  </a:ext>
                </a:extLst>
              </p:cNvPr>
              <p:cNvSpPr txBox="1">
                <a:spLocks noRot="1" noChangeAspect="1" noMove="1" noResize="1" noEditPoints="1" noAdjustHandles="1" noChangeArrowheads="1" noChangeShapeType="1" noTextEdit="1"/>
              </p:cNvSpPr>
              <p:nvPr/>
            </p:nvSpPr>
            <p:spPr>
              <a:xfrm>
                <a:off x="267913" y="4016215"/>
                <a:ext cx="2233004" cy="839653"/>
              </a:xfrm>
              <a:prstGeom prst="rect">
                <a:avLst/>
              </a:prstGeom>
              <a:blipFill>
                <a:blip r:embed="rId22"/>
                <a:stretch>
                  <a:fillRect/>
                </a:stretch>
              </a:blipFill>
            </p:spPr>
            <p:txBody>
              <a:bodyPr/>
              <a:lstStyle/>
              <a:p>
                <a:r>
                  <a:rPr lang="vi-VN">
                    <a:noFill/>
                  </a:rPr>
                  <a:t> </a:t>
                </a:r>
              </a:p>
            </p:txBody>
          </p:sp>
        </mc:Fallback>
      </mc:AlternateContent>
      <p:sp>
        <p:nvSpPr>
          <p:cNvPr id="13" name="TextBox 2">
            <a:extLst>
              <a:ext uri="{FF2B5EF4-FFF2-40B4-BE49-F238E27FC236}">
                <a16:creationId xmlns:a16="http://schemas.microsoft.com/office/drawing/2014/main" id="{41D19D50-616D-1F82-C922-D083097E7C1C}"/>
              </a:ext>
            </a:extLst>
          </p:cNvPr>
          <p:cNvSpPr txBox="1"/>
          <p:nvPr/>
        </p:nvSpPr>
        <p:spPr>
          <a:xfrm>
            <a:off x="9121274" y="4961726"/>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3420596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61"/>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60"/>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51"/>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50"/>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52"/>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55"/>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63"/>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64"/>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58"/>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5" grpId="0"/>
      <p:bldP spid="28" grpId="0"/>
      <p:bldP spid="40" grpId="0"/>
      <p:bldP spid="41" grpId="0"/>
      <p:bldP spid="42" grpId="0"/>
      <p:bldP spid="43" grpId="0"/>
      <p:bldP spid="44" grpId="0"/>
      <p:bldP spid="46" grpId="0"/>
      <p:bldP spid="50" grpId="0"/>
      <p:bldP spid="51" grpId="0"/>
      <p:bldP spid="55" grpId="0"/>
      <p:bldP spid="56" grpId="0"/>
      <p:bldP spid="58" grpId="0"/>
      <p:bldP spid="63" grpId="0"/>
      <p:bldP spid="66" grpId="0"/>
      <p:bldP spid="99" grpId="0"/>
      <p:bldP spid="102"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4</a:t>
            </a:r>
            <a:endParaRPr lang="en-US" sz="2000" dirty="0">
              <a:solidFill>
                <a:srgbClr val="0000FF"/>
              </a:solidFill>
            </a:endParaRPr>
          </a:p>
        </p:txBody>
      </p:sp>
      <p:sp>
        <p:nvSpPr>
          <p:cNvPr id="26" name="TextBox 25">
            <a:extLst>
              <a:ext uri="{FF2B5EF4-FFF2-40B4-BE49-F238E27FC236}">
                <a16:creationId xmlns:a16="http://schemas.microsoft.com/office/drawing/2014/main" id="{6155F20E-666A-00DF-9AC3-5138FBDDD604}"/>
              </a:ext>
            </a:extLst>
          </p:cNvPr>
          <p:cNvSpPr txBox="1"/>
          <p:nvPr/>
        </p:nvSpPr>
        <p:spPr>
          <a:xfrm>
            <a:off x="2985938" y="182572"/>
            <a:ext cx="6099036" cy="523220"/>
          </a:xfrm>
          <a:prstGeom prst="rect">
            <a:avLst/>
          </a:prstGeom>
          <a:noFill/>
          <a:ln>
            <a:noFill/>
          </a:ln>
        </p:spPr>
        <p:txBody>
          <a:bodyPr wrap="square" rtlCol="0">
            <a:spAutoFit/>
          </a:bodyPr>
          <a:lstStyle/>
          <a:p>
            <a:r>
              <a:rPr lang="en-US" sz="2800" b="1" dirty="0">
                <a:solidFill>
                  <a:srgbClr val="FFFF00"/>
                </a:solidFill>
              </a:rPr>
              <a:t>KHẢO SÁT VÀ VẼ ĐỒ THỊ CỦA HÀM SỐ</a:t>
            </a:r>
            <a:endParaRPr lang="en-AU" sz="2800" b="1" dirty="0">
              <a:solidFill>
                <a:srgbClr val="FFFF00"/>
              </a:solidFill>
            </a:endParaRPr>
          </a:p>
        </p:txBody>
      </p:sp>
      <p:sp>
        <p:nvSpPr>
          <p:cNvPr id="15" name="Rectangle: Rounded Corners 14">
            <a:extLst>
              <a:ext uri="{FF2B5EF4-FFF2-40B4-BE49-F238E27FC236}">
                <a16:creationId xmlns:a16="http://schemas.microsoft.com/office/drawing/2014/main" id="{4292DC11-A926-4C56-AC94-CD30D3D8D090}"/>
              </a:ext>
            </a:extLst>
          </p:cNvPr>
          <p:cNvSpPr/>
          <p:nvPr/>
        </p:nvSpPr>
        <p:spPr>
          <a:xfrm>
            <a:off x="184674" y="1641351"/>
            <a:ext cx="7411081" cy="855993"/>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66B441EC-E639-01FC-96DC-8CEB92C15E05}"/>
              </a:ext>
            </a:extLst>
          </p:cNvPr>
          <p:cNvSpPr txBox="1"/>
          <p:nvPr/>
        </p:nvSpPr>
        <p:spPr>
          <a:xfrm>
            <a:off x="-2364" y="979806"/>
            <a:ext cx="2773483"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b) Hàm số phân thức</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CC62C18-9B40-4397-518D-D66E3C13B40B}"/>
                  </a:ext>
                </a:extLst>
              </p:cNvPr>
              <p:cNvSpPr txBox="1"/>
              <p:nvPr/>
            </p:nvSpPr>
            <p:spPr>
              <a:xfrm>
                <a:off x="1707321" y="677959"/>
                <a:ext cx="6094378" cy="1064587"/>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b="0" i="1"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1"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m:t>
                          </m:r>
                          <m:sSup>
                            <m:sSup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𝑏𝑥</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𝑐</m:t>
                          </m:r>
                        </m:num>
                        <m:den>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𝑝𝑥</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𝑞</m:t>
                          </m:r>
                        </m:den>
                      </m:f>
                      <m:r>
                        <a:rPr lang="vi-VN" sz="2400" b="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𝑝</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i="0"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kern="100" dirty="0">
                  <a:solidFill>
                    <a:srgbClr val="FFFF00"/>
                  </a:solidFill>
                  <a:effectLst/>
                  <a:latin typeface="+mj-lt"/>
                  <a:ea typeface="Arial" panose="020B0604020202020204" pitchFamily="34"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0CC62C18-9B40-4397-518D-D66E3C13B40B}"/>
                  </a:ext>
                </a:extLst>
              </p:cNvPr>
              <p:cNvSpPr txBox="1">
                <a:spLocks noRot="1" noChangeAspect="1" noMove="1" noResize="1" noEditPoints="1" noAdjustHandles="1" noChangeArrowheads="1" noChangeShapeType="1" noTextEdit="1"/>
              </p:cNvSpPr>
              <p:nvPr/>
            </p:nvSpPr>
            <p:spPr>
              <a:xfrm>
                <a:off x="1707321" y="677959"/>
                <a:ext cx="6094378" cy="1064587"/>
              </a:xfrm>
              <a:prstGeom prst="rect">
                <a:avLst/>
              </a:prstGeom>
              <a:blipFill>
                <a:blip r:embed="rId3"/>
                <a:stretch>
                  <a:fillRect/>
                </a:stretch>
              </a:blipFill>
            </p:spPr>
            <p:txBody>
              <a:bodyPr/>
              <a:lstStyle/>
              <a:p>
                <a:r>
                  <a:rPr lang="vi-VN">
                    <a:noFill/>
                  </a:rPr>
                  <a:t> </a:t>
                </a:r>
              </a:p>
            </p:txBody>
          </p:sp>
        </mc:Fallback>
      </mc:AlternateContent>
      <p:sp>
        <p:nvSpPr>
          <p:cNvPr id="12" name="TextBox 11">
            <a:extLst>
              <a:ext uri="{FF2B5EF4-FFF2-40B4-BE49-F238E27FC236}">
                <a16:creationId xmlns:a16="http://schemas.microsoft.com/office/drawing/2014/main" id="{0DCF0334-00D8-3561-FCC4-E0712423E8CD}"/>
              </a:ext>
            </a:extLst>
          </p:cNvPr>
          <p:cNvSpPr txBox="1"/>
          <p:nvPr/>
        </p:nvSpPr>
        <p:spPr>
          <a:xfrm>
            <a:off x="6763341" y="983334"/>
            <a:ext cx="6094378"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đa thức tử không chia hết cho đa thức mẫu)</a:t>
            </a:r>
          </a:p>
        </p:txBody>
      </p:sp>
      <p:sp>
        <p:nvSpPr>
          <p:cNvPr id="18" name="TextBox 17">
            <a:extLst>
              <a:ext uri="{FF2B5EF4-FFF2-40B4-BE49-F238E27FC236}">
                <a16:creationId xmlns:a16="http://schemas.microsoft.com/office/drawing/2014/main" id="{445EFE2E-18A4-7209-532E-2B010B26B61B}"/>
              </a:ext>
            </a:extLst>
          </p:cNvPr>
          <p:cNvSpPr txBox="1"/>
          <p:nvPr/>
        </p:nvSpPr>
        <p:spPr>
          <a:xfrm>
            <a:off x="184674" y="1850995"/>
            <a:ext cx="6473536" cy="461665"/>
          </a:xfrm>
          <a:prstGeom prst="rect">
            <a:avLst/>
          </a:prstGeom>
          <a:noFill/>
        </p:spPr>
        <p:txBody>
          <a:bodyPr wrap="square">
            <a:spAutoFit/>
          </a:bodyPr>
          <a:lstStyle/>
          <a:p>
            <a:r>
              <a:rPr lang="vi-VN" sz="2400" b="1" dirty="0">
                <a:solidFill>
                  <a:srgbClr val="00B050"/>
                </a:solidFill>
                <a:effectLst/>
                <a:latin typeface="+mj-lt"/>
                <a:ea typeface="Arial" panose="020B0604020202020204" pitchFamily="34" charset="0"/>
                <a:cs typeface="Times New Roman" panose="02020603050405020304" pitchFamily="18" charset="0"/>
              </a:rPr>
              <a:t>Ví dụ 5.</a:t>
            </a:r>
            <a:r>
              <a:rPr lang="vi-VN" sz="2400" dirty="0">
                <a:solidFill>
                  <a:srgbClr val="00B050"/>
                </a:solidFill>
                <a:effectLst/>
                <a:latin typeface="+mj-lt"/>
                <a:ea typeface="Arial" panose="020B0604020202020204" pitchFamily="34" charset="0"/>
                <a:cs typeface="Times New Roman" panose="02020603050405020304" pitchFamily="18" charset="0"/>
              </a:rPr>
              <a:t> </a:t>
            </a:r>
            <a:r>
              <a:rPr lang="vi-VN" sz="2400" dirty="0">
                <a:solidFill>
                  <a:schemeClr val="bg1"/>
                </a:solidFill>
                <a:effectLst/>
                <a:latin typeface="+mj-lt"/>
                <a:ea typeface="Arial" panose="020B0604020202020204" pitchFamily="34" charset="0"/>
                <a:cs typeface="Times New Roman" panose="02020603050405020304" pitchFamily="18" charset="0"/>
              </a:rPr>
              <a:t>Khảo sát và vẽ đồ thị của hàm số</a:t>
            </a:r>
            <a:endParaRPr lang="vi-VN" sz="2400" dirty="0">
              <a:solidFill>
                <a:schemeClr val="bg1"/>
              </a:solidFill>
              <a:latin typeface="+mj-lt"/>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71A441F7-D966-D9C8-0046-507E6E2C28B3}"/>
                  </a:ext>
                </a:extLst>
              </p:cNvPr>
              <p:cNvSpPr txBox="1"/>
              <p:nvPr/>
            </p:nvSpPr>
            <p:spPr>
              <a:xfrm>
                <a:off x="5388301" y="1616839"/>
                <a:ext cx="2233004" cy="83965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smtClean="0">
                          <a:solidFill>
                            <a:schemeClr val="bg1"/>
                          </a:solidFill>
                          <a:latin typeface="Cambria Math" panose="02040503050406030204" pitchFamily="18" charset="0"/>
                        </a:rPr>
                        <m:t>𝑦</m:t>
                      </m:r>
                      <m:r>
                        <a:rPr lang="vi-VN" sz="2400" i="0">
                          <a:solidFill>
                            <a:schemeClr val="bg1"/>
                          </a:solidFill>
                          <a:latin typeface="Cambria Math" panose="02040503050406030204" pitchFamily="18" charset="0"/>
                        </a:rPr>
                        <m:t>=</m:t>
                      </m:r>
                      <m:f>
                        <m:fPr>
                          <m:ctrlPr>
                            <a:rPr lang="vi-VN" sz="2400" i="1">
                              <a:solidFill>
                                <a:schemeClr val="bg1"/>
                              </a:solidFill>
                              <a:latin typeface="Cambria Math" panose="02040503050406030204" pitchFamily="18" charset="0"/>
                            </a:rPr>
                          </m:ctrlPr>
                        </m:fPr>
                        <m:num>
                          <m:sSup>
                            <m:sSupPr>
                              <m:ctrlPr>
                                <a:rPr lang="vi-VN" sz="2400" i="1">
                                  <a:solidFill>
                                    <a:schemeClr val="bg1"/>
                                  </a:solidFill>
                                  <a:latin typeface="Cambria Math" panose="02040503050406030204" pitchFamily="18" charset="0"/>
                                </a:rPr>
                              </m:ctrlPr>
                            </m:sSupPr>
                            <m:e>
                              <m:r>
                                <a:rPr lang="vi-VN" sz="2400" i="1">
                                  <a:solidFill>
                                    <a:schemeClr val="bg1"/>
                                  </a:solidFill>
                                  <a:latin typeface="Cambria Math" panose="02040503050406030204" pitchFamily="18" charset="0"/>
                                </a:rPr>
                                <m:t>𝑥</m:t>
                              </m:r>
                            </m:e>
                            <m:sup>
                              <m:r>
                                <a:rPr lang="vi-VN" sz="2400" i="0">
                                  <a:solidFill>
                                    <a:schemeClr val="bg1"/>
                                  </a:solidFill>
                                  <a:latin typeface="Cambria Math" panose="02040503050406030204" pitchFamily="18" charset="0"/>
                                </a:rPr>
                                <m:t>2</m:t>
                              </m:r>
                            </m:sup>
                          </m:sSup>
                          <m:r>
                            <a:rPr lang="vi-VN" sz="2400" i="0">
                              <a:solidFill>
                                <a:schemeClr val="bg1"/>
                              </a:solidFill>
                              <a:latin typeface="Cambria Math" panose="02040503050406030204" pitchFamily="18" charset="0"/>
                            </a:rPr>
                            <m:t>+</m:t>
                          </m:r>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−2</m:t>
                          </m:r>
                        </m:num>
                        <m:den>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+1</m:t>
                          </m:r>
                        </m:den>
                      </m:f>
                    </m:oMath>
                  </m:oMathPara>
                </a14:m>
                <a:endParaRPr lang="vi-VN" sz="2400" dirty="0">
                  <a:solidFill>
                    <a:schemeClr val="bg1"/>
                  </a:solidFill>
                </a:endParaRPr>
              </a:p>
            </p:txBody>
          </p:sp>
        </mc:Choice>
        <mc:Fallback xmlns="">
          <p:sp>
            <p:nvSpPr>
              <p:cNvPr id="14" name="TextBox 13">
                <a:extLst>
                  <a:ext uri="{FF2B5EF4-FFF2-40B4-BE49-F238E27FC236}">
                    <a16:creationId xmlns:a16="http://schemas.microsoft.com/office/drawing/2014/main" id="{71A441F7-D966-D9C8-0046-507E6E2C28B3}"/>
                  </a:ext>
                </a:extLst>
              </p:cNvPr>
              <p:cNvSpPr txBox="1">
                <a:spLocks noRot="1" noChangeAspect="1" noMove="1" noResize="1" noEditPoints="1" noAdjustHandles="1" noChangeArrowheads="1" noChangeShapeType="1" noTextEdit="1"/>
              </p:cNvSpPr>
              <p:nvPr/>
            </p:nvSpPr>
            <p:spPr>
              <a:xfrm>
                <a:off x="5388301" y="1616839"/>
                <a:ext cx="2233004" cy="839653"/>
              </a:xfrm>
              <a:prstGeom prst="rect">
                <a:avLst/>
              </a:prstGeom>
              <a:blipFill>
                <a:blip r:embed="rId4"/>
                <a:stretch>
                  <a:fillRect/>
                </a:stretch>
              </a:blipFill>
            </p:spPr>
            <p:txBody>
              <a:bodyPr/>
              <a:lstStyle/>
              <a:p>
                <a:r>
                  <a:rPr lang="vi-VN">
                    <a:noFill/>
                  </a:rPr>
                  <a:t> </a:t>
                </a:r>
              </a:p>
            </p:txBody>
          </p:sp>
        </mc:Fallback>
      </mc:AlternateContent>
      <p:sp>
        <p:nvSpPr>
          <p:cNvPr id="17" name="TextBox 16">
            <a:extLst>
              <a:ext uri="{FF2B5EF4-FFF2-40B4-BE49-F238E27FC236}">
                <a16:creationId xmlns:a16="http://schemas.microsoft.com/office/drawing/2014/main" id="{082B8B92-6D21-CDCC-F628-16E1280BDEA9}"/>
              </a:ext>
            </a:extLst>
          </p:cNvPr>
          <p:cNvSpPr txBox="1"/>
          <p:nvPr/>
        </p:nvSpPr>
        <p:spPr>
          <a:xfrm>
            <a:off x="138804" y="2471603"/>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p:cxnSp>
        <p:nvCxnSpPr>
          <p:cNvPr id="32" name="Straight Connector 31">
            <a:extLst>
              <a:ext uri="{FF2B5EF4-FFF2-40B4-BE49-F238E27FC236}">
                <a16:creationId xmlns:a16="http://schemas.microsoft.com/office/drawing/2014/main" id="{491EAD80-5BEF-C88B-B43A-9B30B08D1605}"/>
              </a:ext>
            </a:extLst>
          </p:cNvPr>
          <p:cNvCxnSpPr>
            <a:cxnSpLocks/>
          </p:cNvCxnSpPr>
          <p:nvPr/>
        </p:nvCxnSpPr>
        <p:spPr>
          <a:xfrm>
            <a:off x="5766106" y="3463029"/>
            <a:ext cx="617766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F889E71-81AE-D452-521D-C4B5E67B2FC0}"/>
              </a:ext>
            </a:extLst>
          </p:cNvPr>
          <p:cNvCxnSpPr>
            <a:cxnSpLocks/>
          </p:cNvCxnSpPr>
          <p:nvPr/>
        </p:nvCxnSpPr>
        <p:spPr>
          <a:xfrm flipV="1">
            <a:off x="5766106" y="3861513"/>
            <a:ext cx="6177666" cy="1656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1410F70-4E42-D2F2-C2F2-02689A2A42F1}"/>
              </a:ext>
            </a:extLst>
          </p:cNvPr>
          <p:cNvCxnSpPr>
            <a:cxnSpLocks/>
          </p:cNvCxnSpPr>
          <p:nvPr/>
        </p:nvCxnSpPr>
        <p:spPr>
          <a:xfrm>
            <a:off x="6172897" y="3078786"/>
            <a:ext cx="0" cy="213035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6FC78571-E57B-5A8C-C4C1-EA9EBC999441}"/>
                  </a:ext>
                </a:extLst>
              </p:cNvPr>
              <p:cNvSpPr txBox="1"/>
              <p:nvPr/>
            </p:nvSpPr>
            <p:spPr>
              <a:xfrm>
                <a:off x="5597266" y="3416408"/>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oMath>
                  </m:oMathPara>
                </a14:m>
                <a:endParaRPr lang="vi-VN" sz="2400" dirty="0"/>
              </a:p>
            </p:txBody>
          </p:sp>
        </mc:Choice>
        <mc:Fallback xmlns="">
          <p:sp>
            <p:nvSpPr>
              <p:cNvPr id="40" name="TextBox 39">
                <a:extLst>
                  <a:ext uri="{FF2B5EF4-FFF2-40B4-BE49-F238E27FC236}">
                    <a16:creationId xmlns:a16="http://schemas.microsoft.com/office/drawing/2014/main" id="{6FC78571-E57B-5A8C-C4C1-EA9EBC999441}"/>
                  </a:ext>
                </a:extLst>
              </p:cNvPr>
              <p:cNvSpPr txBox="1">
                <a:spLocks noRot="1" noChangeAspect="1" noMove="1" noResize="1" noEditPoints="1" noAdjustHandles="1" noChangeArrowheads="1" noChangeShapeType="1" noTextEdit="1"/>
              </p:cNvSpPr>
              <p:nvPr/>
            </p:nvSpPr>
            <p:spPr>
              <a:xfrm>
                <a:off x="5597266" y="3416408"/>
                <a:ext cx="736534" cy="461665"/>
              </a:xfrm>
              <a:prstGeom prst="rect">
                <a:avLst/>
              </a:prstGeom>
              <a:blipFill>
                <a:blip r:embed="rId5"/>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3F93EBA5-2705-AF29-D5DD-BB034CC92FD7}"/>
                  </a:ext>
                </a:extLst>
              </p:cNvPr>
              <p:cNvSpPr txBox="1"/>
              <p:nvPr/>
            </p:nvSpPr>
            <p:spPr>
              <a:xfrm>
                <a:off x="5763243" y="2954742"/>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41" name="TextBox 40">
                <a:extLst>
                  <a:ext uri="{FF2B5EF4-FFF2-40B4-BE49-F238E27FC236}">
                    <a16:creationId xmlns:a16="http://schemas.microsoft.com/office/drawing/2014/main" id="{3F93EBA5-2705-AF29-D5DD-BB034CC92FD7}"/>
                  </a:ext>
                </a:extLst>
              </p:cNvPr>
              <p:cNvSpPr txBox="1">
                <a:spLocks noRot="1" noChangeAspect="1" noMove="1" noResize="1" noEditPoints="1" noAdjustHandles="1" noChangeArrowheads="1" noChangeShapeType="1" noTextEdit="1"/>
              </p:cNvSpPr>
              <p:nvPr/>
            </p:nvSpPr>
            <p:spPr>
              <a:xfrm>
                <a:off x="5763243" y="2954742"/>
                <a:ext cx="362440" cy="461665"/>
              </a:xfrm>
              <a:prstGeom prst="rect">
                <a:avLst/>
              </a:prstGeom>
              <a:blipFill>
                <a:blip r:embed="rId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6158CE6E-E04B-940F-2B70-ED009CDBF499}"/>
                  </a:ext>
                </a:extLst>
              </p:cNvPr>
              <p:cNvSpPr txBox="1"/>
              <p:nvPr/>
            </p:nvSpPr>
            <p:spPr>
              <a:xfrm>
                <a:off x="5606515" y="4237670"/>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m:oMathPara>
                </a14:m>
                <a:endParaRPr lang="vi-VN" sz="2400" dirty="0"/>
              </a:p>
            </p:txBody>
          </p:sp>
        </mc:Choice>
        <mc:Fallback xmlns="">
          <p:sp>
            <p:nvSpPr>
              <p:cNvPr id="42" name="TextBox 41">
                <a:extLst>
                  <a:ext uri="{FF2B5EF4-FFF2-40B4-BE49-F238E27FC236}">
                    <a16:creationId xmlns:a16="http://schemas.microsoft.com/office/drawing/2014/main" id="{6158CE6E-E04B-940F-2B70-ED009CDBF499}"/>
                  </a:ext>
                </a:extLst>
              </p:cNvPr>
              <p:cNvSpPr txBox="1">
                <a:spLocks noRot="1" noChangeAspect="1" noMove="1" noResize="1" noEditPoints="1" noAdjustHandles="1" noChangeArrowheads="1" noChangeShapeType="1" noTextEdit="1"/>
              </p:cNvSpPr>
              <p:nvPr/>
            </p:nvSpPr>
            <p:spPr>
              <a:xfrm>
                <a:off x="5606515" y="4237670"/>
                <a:ext cx="736534" cy="461665"/>
              </a:xfrm>
              <a:prstGeom prst="rect">
                <a:avLst/>
              </a:prstGeom>
              <a:blipFill>
                <a:blip r:embed="rId7"/>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36C42D21-F362-3E13-FFA8-B42796066500}"/>
                  </a:ext>
                </a:extLst>
              </p:cNvPr>
              <p:cNvSpPr txBox="1"/>
              <p:nvPr/>
            </p:nvSpPr>
            <p:spPr>
              <a:xfrm>
                <a:off x="6140663" y="293326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43" name="TextBox 42">
                <a:extLst>
                  <a:ext uri="{FF2B5EF4-FFF2-40B4-BE49-F238E27FC236}">
                    <a16:creationId xmlns:a16="http://schemas.microsoft.com/office/drawing/2014/main" id="{36C42D21-F362-3E13-FFA8-B42796066500}"/>
                  </a:ext>
                </a:extLst>
              </p:cNvPr>
              <p:cNvSpPr txBox="1">
                <a:spLocks noRot="1" noChangeAspect="1" noMove="1" noResize="1" noEditPoints="1" noAdjustHandles="1" noChangeArrowheads="1" noChangeShapeType="1" noTextEdit="1"/>
              </p:cNvSpPr>
              <p:nvPr/>
            </p:nvSpPr>
            <p:spPr>
              <a:xfrm>
                <a:off x="6140663" y="2933268"/>
                <a:ext cx="658291" cy="461665"/>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D9105734-5E18-1852-3913-03509586FE57}"/>
                  </a:ext>
                </a:extLst>
              </p:cNvPr>
              <p:cNvSpPr txBox="1"/>
              <p:nvPr/>
            </p:nvSpPr>
            <p:spPr>
              <a:xfrm>
                <a:off x="11284248" y="293326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44" name="TextBox 43">
                <a:extLst>
                  <a:ext uri="{FF2B5EF4-FFF2-40B4-BE49-F238E27FC236}">
                    <a16:creationId xmlns:a16="http://schemas.microsoft.com/office/drawing/2014/main" id="{D9105734-5E18-1852-3913-03509586FE57}"/>
                  </a:ext>
                </a:extLst>
              </p:cNvPr>
              <p:cNvSpPr txBox="1">
                <a:spLocks noRot="1" noChangeAspect="1" noMove="1" noResize="1" noEditPoints="1" noAdjustHandles="1" noChangeArrowheads="1" noChangeShapeType="1" noTextEdit="1"/>
              </p:cNvSpPr>
              <p:nvPr/>
            </p:nvSpPr>
            <p:spPr>
              <a:xfrm>
                <a:off x="11284248" y="2933268"/>
                <a:ext cx="658291" cy="461665"/>
              </a:xfrm>
              <a:prstGeom prst="rect">
                <a:avLst/>
              </a:prstGeom>
              <a:blipFill>
                <a:blip r:embed="rId9"/>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1ACB2EE9-B10D-9B8B-FD9E-6395B9BDF8F7}"/>
                  </a:ext>
                </a:extLst>
              </p:cNvPr>
              <p:cNvSpPr txBox="1"/>
              <p:nvPr/>
            </p:nvSpPr>
            <p:spPr>
              <a:xfrm>
                <a:off x="8525488" y="298891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p>
            </p:txBody>
          </p:sp>
        </mc:Choice>
        <mc:Fallback xmlns="">
          <p:sp>
            <p:nvSpPr>
              <p:cNvPr id="46" name="TextBox 45">
                <a:extLst>
                  <a:ext uri="{FF2B5EF4-FFF2-40B4-BE49-F238E27FC236}">
                    <a16:creationId xmlns:a16="http://schemas.microsoft.com/office/drawing/2014/main" id="{1ACB2EE9-B10D-9B8B-FD9E-6395B9BDF8F7}"/>
                  </a:ext>
                </a:extLst>
              </p:cNvPr>
              <p:cNvSpPr txBox="1">
                <a:spLocks noRot="1" noChangeAspect="1" noMove="1" noResize="1" noEditPoints="1" noAdjustHandles="1" noChangeArrowheads="1" noChangeShapeType="1" noTextEdit="1"/>
              </p:cNvSpPr>
              <p:nvPr/>
            </p:nvSpPr>
            <p:spPr>
              <a:xfrm>
                <a:off x="8525488" y="2988913"/>
                <a:ext cx="658291" cy="461665"/>
              </a:xfrm>
              <a:prstGeom prst="rect">
                <a:avLst/>
              </a:prstGeom>
              <a:blipFill>
                <a:blip r:embed="rId1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66E00F58-1C6B-57FC-0841-E11B3091FF8E}"/>
                  </a:ext>
                </a:extLst>
              </p:cNvPr>
              <p:cNvSpPr txBox="1"/>
              <p:nvPr/>
            </p:nvSpPr>
            <p:spPr>
              <a:xfrm>
                <a:off x="10050173" y="339744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50" name="TextBox 49">
                <a:extLst>
                  <a:ext uri="{FF2B5EF4-FFF2-40B4-BE49-F238E27FC236}">
                    <a16:creationId xmlns:a16="http://schemas.microsoft.com/office/drawing/2014/main" id="{66E00F58-1C6B-57FC-0841-E11B3091FF8E}"/>
                  </a:ext>
                </a:extLst>
              </p:cNvPr>
              <p:cNvSpPr txBox="1">
                <a:spLocks noRot="1" noChangeAspect="1" noMove="1" noResize="1" noEditPoints="1" noAdjustHandles="1" noChangeArrowheads="1" noChangeShapeType="1" noTextEdit="1"/>
              </p:cNvSpPr>
              <p:nvPr/>
            </p:nvSpPr>
            <p:spPr>
              <a:xfrm>
                <a:off x="10050173" y="3397448"/>
                <a:ext cx="658291" cy="461665"/>
              </a:xfrm>
              <a:prstGeom prst="rect">
                <a:avLst/>
              </a:prstGeom>
              <a:blipFill>
                <a:blip r:embed="rId1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DB0B1552-82EF-D121-3257-65066A394BB9}"/>
                  </a:ext>
                </a:extLst>
              </p:cNvPr>
              <p:cNvSpPr txBox="1"/>
              <p:nvPr/>
            </p:nvSpPr>
            <p:spPr>
              <a:xfrm>
                <a:off x="7353214" y="340939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51" name="TextBox 50">
                <a:extLst>
                  <a:ext uri="{FF2B5EF4-FFF2-40B4-BE49-F238E27FC236}">
                    <a16:creationId xmlns:a16="http://schemas.microsoft.com/office/drawing/2014/main" id="{DB0B1552-82EF-D121-3257-65066A394BB9}"/>
                  </a:ext>
                </a:extLst>
              </p:cNvPr>
              <p:cNvSpPr txBox="1">
                <a:spLocks noRot="1" noChangeAspect="1" noMove="1" noResize="1" noEditPoints="1" noAdjustHandles="1" noChangeArrowheads="1" noChangeShapeType="1" noTextEdit="1"/>
              </p:cNvSpPr>
              <p:nvPr/>
            </p:nvSpPr>
            <p:spPr>
              <a:xfrm>
                <a:off x="7353214" y="3409390"/>
                <a:ext cx="658291" cy="461665"/>
              </a:xfrm>
              <a:prstGeom prst="rect">
                <a:avLst/>
              </a:prstGeom>
              <a:blipFill>
                <a:blip r:embed="rId12"/>
                <a:stretch>
                  <a:fillRect/>
                </a:stretch>
              </a:blipFill>
            </p:spPr>
            <p:txBody>
              <a:bodyPr/>
              <a:lstStyle/>
              <a:p>
                <a:r>
                  <a:rPr lang="vi-VN">
                    <a:noFill/>
                  </a:rPr>
                  <a:t> </a:t>
                </a:r>
              </a:p>
            </p:txBody>
          </p:sp>
        </mc:Fallback>
      </mc:AlternateContent>
      <p:cxnSp>
        <p:nvCxnSpPr>
          <p:cNvPr id="52" name="Straight Arrow Connector 51">
            <a:extLst>
              <a:ext uri="{FF2B5EF4-FFF2-40B4-BE49-F238E27FC236}">
                <a16:creationId xmlns:a16="http://schemas.microsoft.com/office/drawing/2014/main" id="{DD4DEFFD-DAC6-DD19-3422-B3A90232689A}"/>
              </a:ext>
            </a:extLst>
          </p:cNvPr>
          <p:cNvCxnSpPr>
            <a:cxnSpLocks/>
          </p:cNvCxnSpPr>
          <p:nvPr/>
        </p:nvCxnSpPr>
        <p:spPr>
          <a:xfrm flipV="1">
            <a:off x="6828625" y="4314791"/>
            <a:ext cx="1451267" cy="675499"/>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5AA0E364-5C40-2BA0-622F-252462D1FD40}"/>
                  </a:ext>
                </a:extLst>
              </p:cNvPr>
              <p:cNvSpPr txBox="1"/>
              <p:nvPr/>
            </p:nvSpPr>
            <p:spPr>
              <a:xfrm>
                <a:off x="6138100" y="485380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5" name="TextBox 54">
                <a:extLst>
                  <a:ext uri="{FF2B5EF4-FFF2-40B4-BE49-F238E27FC236}">
                    <a16:creationId xmlns:a16="http://schemas.microsoft.com/office/drawing/2014/main" id="{5AA0E364-5C40-2BA0-622F-252462D1FD40}"/>
                  </a:ext>
                </a:extLst>
              </p:cNvPr>
              <p:cNvSpPr txBox="1">
                <a:spLocks noRot="1" noChangeAspect="1" noMove="1" noResize="1" noEditPoints="1" noAdjustHandles="1" noChangeArrowheads="1" noChangeShapeType="1" noTextEdit="1"/>
              </p:cNvSpPr>
              <p:nvPr/>
            </p:nvSpPr>
            <p:spPr>
              <a:xfrm>
                <a:off x="6138100" y="4853807"/>
                <a:ext cx="658291" cy="461665"/>
              </a:xfrm>
              <a:prstGeom prst="rect">
                <a:avLst/>
              </a:prstGeom>
              <a:blipFill>
                <a:blip r:embed="rId1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24BA1B96-9D6E-45BA-EE5A-9DE771AC52EE}"/>
                  </a:ext>
                </a:extLst>
              </p:cNvPr>
              <p:cNvSpPr txBox="1"/>
              <p:nvPr/>
            </p:nvSpPr>
            <p:spPr>
              <a:xfrm>
                <a:off x="11344453" y="379828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6" name="TextBox 55">
                <a:extLst>
                  <a:ext uri="{FF2B5EF4-FFF2-40B4-BE49-F238E27FC236}">
                    <a16:creationId xmlns:a16="http://schemas.microsoft.com/office/drawing/2014/main" id="{24BA1B96-9D6E-45BA-EE5A-9DE771AC52EE}"/>
                  </a:ext>
                </a:extLst>
              </p:cNvPr>
              <p:cNvSpPr txBox="1">
                <a:spLocks noRot="1" noChangeAspect="1" noMove="1" noResize="1" noEditPoints="1" noAdjustHandles="1" noChangeArrowheads="1" noChangeShapeType="1" noTextEdit="1"/>
              </p:cNvSpPr>
              <p:nvPr/>
            </p:nvSpPr>
            <p:spPr>
              <a:xfrm>
                <a:off x="11344453" y="3798281"/>
                <a:ext cx="658291" cy="461665"/>
              </a:xfrm>
              <a:prstGeom prst="rect">
                <a:avLst/>
              </a:prstGeom>
              <a:blipFill>
                <a:blip r:embed="rId14"/>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6DABB2ED-2BEE-1145-9F29-40F748C38F69}"/>
                  </a:ext>
                </a:extLst>
              </p:cNvPr>
              <p:cNvSpPr txBox="1"/>
              <p:nvPr/>
            </p:nvSpPr>
            <p:spPr>
              <a:xfrm>
                <a:off x="9003703" y="486055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8" name="TextBox 57">
                <a:extLst>
                  <a:ext uri="{FF2B5EF4-FFF2-40B4-BE49-F238E27FC236}">
                    <a16:creationId xmlns:a16="http://schemas.microsoft.com/office/drawing/2014/main" id="{6DABB2ED-2BEE-1145-9F29-40F748C38F69}"/>
                  </a:ext>
                </a:extLst>
              </p:cNvPr>
              <p:cNvSpPr txBox="1">
                <a:spLocks noRot="1" noChangeAspect="1" noMove="1" noResize="1" noEditPoints="1" noAdjustHandles="1" noChangeArrowheads="1" noChangeShapeType="1" noTextEdit="1"/>
              </p:cNvSpPr>
              <p:nvPr/>
            </p:nvSpPr>
            <p:spPr>
              <a:xfrm>
                <a:off x="9003703" y="4860553"/>
                <a:ext cx="658291" cy="461665"/>
              </a:xfrm>
              <a:prstGeom prst="rect">
                <a:avLst/>
              </a:prstGeom>
              <a:blipFill>
                <a:blip r:embed="rId15"/>
                <a:stretch>
                  <a:fillRect/>
                </a:stretch>
              </a:blipFill>
            </p:spPr>
            <p:txBody>
              <a:bodyPr/>
              <a:lstStyle/>
              <a:p>
                <a:r>
                  <a:rPr lang="vi-VN">
                    <a:noFill/>
                  </a:rPr>
                  <a:t> </a:t>
                </a:r>
              </a:p>
            </p:txBody>
          </p:sp>
        </mc:Fallback>
      </mc:AlternateContent>
      <p:cxnSp>
        <p:nvCxnSpPr>
          <p:cNvPr id="60" name="Straight Connector 59">
            <a:extLst>
              <a:ext uri="{FF2B5EF4-FFF2-40B4-BE49-F238E27FC236}">
                <a16:creationId xmlns:a16="http://schemas.microsoft.com/office/drawing/2014/main" id="{FDE009F4-F200-68F3-B3CD-2693C630BBEC}"/>
              </a:ext>
            </a:extLst>
          </p:cNvPr>
          <p:cNvCxnSpPr>
            <a:cxnSpLocks/>
          </p:cNvCxnSpPr>
          <p:nvPr/>
        </p:nvCxnSpPr>
        <p:spPr>
          <a:xfrm>
            <a:off x="8888810" y="3471580"/>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FAFB9A29-9983-0B09-3767-9DA08EE97AB7}"/>
              </a:ext>
            </a:extLst>
          </p:cNvPr>
          <p:cNvCxnSpPr>
            <a:cxnSpLocks/>
          </p:cNvCxnSpPr>
          <p:nvPr/>
        </p:nvCxnSpPr>
        <p:spPr>
          <a:xfrm>
            <a:off x="8977317" y="3474359"/>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A1371B86-3FE8-AADF-CDF3-6B039810061B}"/>
                  </a:ext>
                </a:extLst>
              </p:cNvPr>
              <p:cNvSpPr txBox="1"/>
              <p:nvPr/>
            </p:nvSpPr>
            <p:spPr>
              <a:xfrm>
                <a:off x="8251592" y="383723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63" name="TextBox 62">
                <a:extLst>
                  <a:ext uri="{FF2B5EF4-FFF2-40B4-BE49-F238E27FC236}">
                    <a16:creationId xmlns:a16="http://schemas.microsoft.com/office/drawing/2014/main" id="{A1371B86-3FE8-AADF-CDF3-6B039810061B}"/>
                  </a:ext>
                </a:extLst>
              </p:cNvPr>
              <p:cNvSpPr txBox="1">
                <a:spLocks noRot="1" noChangeAspect="1" noMove="1" noResize="1" noEditPoints="1" noAdjustHandles="1" noChangeArrowheads="1" noChangeShapeType="1" noTextEdit="1"/>
              </p:cNvSpPr>
              <p:nvPr/>
            </p:nvSpPr>
            <p:spPr>
              <a:xfrm>
                <a:off x="8251592" y="3837231"/>
                <a:ext cx="658291" cy="461665"/>
              </a:xfrm>
              <a:prstGeom prst="rect">
                <a:avLst/>
              </a:prstGeom>
              <a:blipFill>
                <a:blip r:embed="rId16"/>
                <a:stretch>
                  <a:fillRect l="-926"/>
                </a:stretch>
              </a:blipFill>
            </p:spPr>
            <p:txBody>
              <a:bodyPr/>
              <a:lstStyle/>
              <a:p>
                <a:r>
                  <a:rPr lang="vi-VN">
                    <a:noFill/>
                  </a:rPr>
                  <a:t> </a:t>
                </a:r>
              </a:p>
            </p:txBody>
          </p:sp>
        </mc:Fallback>
      </mc:AlternateContent>
      <p:cxnSp>
        <p:nvCxnSpPr>
          <p:cNvPr id="64" name="Straight Arrow Connector 63">
            <a:extLst>
              <a:ext uri="{FF2B5EF4-FFF2-40B4-BE49-F238E27FC236}">
                <a16:creationId xmlns:a16="http://schemas.microsoft.com/office/drawing/2014/main" id="{64ACD36F-8E85-5867-4EDA-4E1917AC3C39}"/>
              </a:ext>
            </a:extLst>
          </p:cNvPr>
          <p:cNvCxnSpPr>
            <a:cxnSpLocks/>
          </p:cNvCxnSpPr>
          <p:nvPr/>
        </p:nvCxnSpPr>
        <p:spPr>
          <a:xfrm flipV="1">
            <a:off x="9679616" y="4195502"/>
            <a:ext cx="1522283" cy="746486"/>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6BAD965A-F08C-D8FD-20A7-B249A4971064}"/>
              </a:ext>
            </a:extLst>
          </p:cNvPr>
          <p:cNvSpPr txBox="1"/>
          <p:nvPr/>
        </p:nvSpPr>
        <p:spPr>
          <a:xfrm>
            <a:off x="5753857" y="2506874"/>
            <a:ext cx="2578477"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Bảng biến thiên</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D4B7B45-63CF-5F76-5233-9A80EC2483B5}"/>
                  </a:ext>
                </a:extLst>
              </p:cNvPr>
              <p:cNvSpPr txBox="1"/>
              <p:nvPr/>
            </p:nvSpPr>
            <p:spPr>
              <a:xfrm>
                <a:off x="51144" y="3750064"/>
                <a:ext cx="1325755" cy="57310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limLow>
                        <m:limLowPr>
                          <m:ctrlPr>
                            <a:rPr lang="vi-VN" sz="2400" i="1" smtClean="0">
                              <a:solidFill>
                                <a:schemeClr val="bg1"/>
                              </a:solidFill>
                              <a:latin typeface="Cambria Math" panose="02040503050406030204" pitchFamily="18" charset="0"/>
                            </a:rPr>
                          </m:ctrlPr>
                        </m:limLowPr>
                        <m:e>
                          <m:r>
                            <m:rPr>
                              <m:sty m:val="p"/>
                            </m:rPr>
                            <a:rPr lang="vi-VN" sz="2400">
                              <a:solidFill>
                                <a:schemeClr val="bg1"/>
                              </a:solidFill>
                              <a:latin typeface="Cambria Math" panose="02040503050406030204" pitchFamily="18" charset="0"/>
                            </a:rPr>
                            <m:t>l</m:t>
                          </m:r>
                          <m:r>
                            <m:rPr>
                              <m:sty m:val="p"/>
                            </m:rPr>
                            <a:rPr lang="vi-VN" sz="2400" i="0">
                              <a:solidFill>
                                <a:schemeClr val="bg1"/>
                              </a:solidFill>
                              <a:latin typeface="Cambria Math" panose="02040503050406030204" pitchFamily="18" charset="0"/>
                            </a:rPr>
                            <m:t>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r>
                            <a:rPr lang="vi-VN" sz="2400" b="0" i="1" smtClean="0">
                              <a:solidFill>
                                <a:schemeClr val="bg1"/>
                              </a:solidFill>
                              <a:latin typeface="Cambria Math" panose="02040503050406030204" pitchFamily="18" charset="0"/>
                            </a:rPr>
                            <m:t>−</m:t>
                          </m:r>
                          <m:r>
                            <a:rPr lang="vi-VN" sz="2400" b="0" i="1" smtClean="0">
                              <a:solidFill>
                                <a:schemeClr val="bg1"/>
                              </a:solidFill>
                              <a:latin typeface="Cambria Math" panose="02040503050406030204" pitchFamily="18" charset="0"/>
                              <a:ea typeface="Cambria Math" panose="02040503050406030204" pitchFamily="18" charset="0"/>
                            </a:rPr>
                            <m:t>∞</m:t>
                          </m:r>
                        </m:lim>
                      </m:limLow>
                      <m:r>
                        <a:rPr lang="vi-VN" sz="2400" i="1">
                          <a:solidFill>
                            <a:schemeClr val="bg1"/>
                          </a:solidFill>
                          <a:latin typeface="Cambria Math" panose="02040503050406030204" pitchFamily="18" charset="0"/>
                        </a:rPr>
                        <m:t>𝑦</m:t>
                      </m:r>
                    </m:oMath>
                  </m:oMathPara>
                </a14:m>
                <a:endParaRPr lang="vi-VN" sz="2400" dirty="0">
                  <a:solidFill>
                    <a:schemeClr val="bg1"/>
                  </a:solidFill>
                </a:endParaRPr>
              </a:p>
            </p:txBody>
          </p:sp>
        </mc:Choice>
        <mc:Fallback xmlns="">
          <p:sp>
            <p:nvSpPr>
              <p:cNvPr id="3" name="TextBox 2">
                <a:extLst>
                  <a:ext uri="{FF2B5EF4-FFF2-40B4-BE49-F238E27FC236}">
                    <a16:creationId xmlns:a16="http://schemas.microsoft.com/office/drawing/2014/main" id="{BD4B7B45-63CF-5F76-5233-9A80EC2483B5}"/>
                  </a:ext>
                </a:extLst>
              </p:cNvPr>
              <p:cNvSpPr txBox="1">
                <a:spLocks noRot="1" noChangeAspect="1" noMove="1" noResize="1" noEditPoints="1" noAdjustHandles="1" noChangeArrowheads="1" noChangeShapeType="1" noTextEdit="1"/>
              </p:cNvSpPr>
              <p:nvPr/>
            </p:nvSpPr>
            <p:spPr>
              <a:xfrm>
                <a:off x="51144" y="3750064"/>
                <a:ext cx="1325755" cy="573106"/>
              </a:xfrm>
              <a:prstGeom prst="rect">
                <a:avLst/>
              </a:prstGeom>
              <a:blipFill>
                <a:blip r:embed="rId17"/>
                <a:stretch>
                  <a:fillRect b="-106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C2157076-ED43-A2C6-E8D8-A1876288B349}"/>
                  </a:ext>
                </a:extLst>
              </p:cNvPr>
              <p:cNvSpPr txBox="1"/>
              <p:nvPr/>
            </p:nvSpPr>
            <p:spPr>
              <a:xfrm>
                <a:off x="1134784" y="3529976"/>
                <a:ext cx="2593935" cy="8334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smtClean="0">
                          <a:solidFill>
                            <a:schemeClr val="bg1"/>
                          </a:solidFill>
                          <a:effectLst/>
                          <a:latin typeface="Cambria Math" panose="02040503050406030204" pitchFamily="18" charset="0"/>
                        </a:rPr>
                        <m:t>=</m:t>
                      </m:r>
                      <m:limLow>
                        <m:limLowPr>
                          <m:ctrlPr>
                            <a:rPr lang="vi-VN" sz="2400" i="1">
                              <a:solidFill>
                                <a:schemeClr val="bg1"/>
                              </a:solidFill>
                              <a:latin typeface="Cambria Math" panose="02040503050406030204" pitchFamily="18" charset="0"/>
                            </a:rPr>
                          </m:ctrlPr>
                        </m:limLowPr>
                        <m:e>
                          <m:r>
                            <m:rPr>
                              <m:sty m:val="p"/>
                            </m:rPr>
                            <a:rPr lang="vi-VN" sz="2400">
                              <a:solidFill>
                                <a:schemeClr val="bg1"/>
                              </a:solidFill>
                              <a:latin typeface="Cambria Math" panose="02040503050406030204" pitchFamily="18" charset="0"/>
                            </a:rPr>
                            <m:t>lim</m:t>
                          </m:r>
                        </m:e>
                        <m:lim>
                          <m:r>
                            <a:rPr lang="vi-VN" sz="2400" i="1">
                              <a:solidFill>
                                <a:schemeClr val="bg1"/>
                              </a:solidFill>
                              <a:latin typeface="Cambria Math" panose="02040503050406030204" pitchFamily="18" charset="0"/>
                            </a:rPr>
                            <m:t>𝑥</m:t>
                          </m:r>
                          <m:r>
                            <a:rPr lang="vi-VN" sz="2400">
                              <a:solidFill>
                                <a:schemeClr val="bg1"/>
                              </a:solidFill>
                              <a:latin typeface="Cambria Math" panose="02040503050406030204" pitchFamily="18" charset="0"/>
                            </a:rPr>
                            <m:t>→</m:t>
                          </m:r>
                          <m:r>
                            <a:rPr lang="vi-VN" sz="2400" b="0" i="1" smtClean="0">
                              <a:solidFill>
                                <a:schemeClr val="bg1"/>
                              </a:solidFill>
                              <a:latin typeface="Cambria Math" panose="02040503050406030204" pitchFamily="18" charset="0"/>
                            </a:rPr>
                            <m:t>−</m:t>
                          </m:r>
                          <m:r>
                            <a:rPr lang="vi-VN" sz="2400" b="0" i="1" smtClean="0">
                              <a:solidFill>
                                <a:schemeClr val="bg1"/>
                              </a:solidFill>
                              <a:latin typeface="Cambria Math" panose="02040503050406030204" pitchFamily="18" charset="0"/>
                              <a:ea typeface="Cambria Math" panose="02040503050406030204" pitchFamily="18" charset="0"/>
                            </a:rPr>
                            <m:t>∞</m:t>
                          </m:r>
                        </m:lim>
                      </m:limLow>
                      <m:f>
                        <m:fPr>
                          <m:ctrlPr>
                            <a:rPr lang="vi-VN" sz="2400" i="1" smtClean="0">
                              <a:solidFill>
                                <a:schemeClr val="bg1"/>
                              </a:solidFill>
                              <a:effectLst/>
                              <a:latin typeface="Cambria Math" panose="02040503050406030204" pitchFamily="18" charset="0"/>
                            </a:rPr>
                          </m:ctrlPr>
                        </m:fPr>
                        <m:num>
                          <m:sSup>
                            <m:sSupPr>
                              <m:ctrlPr>
                                <a:rPr lang="vi-VN" sz="2400" i="1">
                                  <a:solidFill>
                                    <a:schemeClr val="bg1"/>
                                  </a:solidFill>
                                  <a:effectLst/>
                                  <a:latin typeface="Cambria Math" panose="020405030504060302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num>
                        <m:den>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den>
                      </m:f>
                    </m:oMath>
                  </m:oMathPara>
                </a14:m>
                <a:endParaRPr lang="vi-VN" sz="2400" dirty="0"/>
              </a:p>
            </p:txBody>
          </p:sp>
        </mc:Choice>
        <mc:Fallback xmlns="">
          <p:sp>
            <p:nvSpPr>
              <p:cNvPr id="13" name="TextBox 12">
                <a:extLst>
                  <a:ext uri="{FF2B5EF4-FFF2-40B4-BE49-F238E27FC236}">
                    <a16:creationId xmlns:a16="http://schemas.microsoft.com/office/drawing/2014/main" id="{C2157076-ED43-A2C6-E8D8-A1876288B349}"/>
                  </a:ext>
                </a:extLst>
              </p:cNvPr>
              <p:cNvSpPr txBox="1">
                <a:spLocks noRot="1" noChangeAspect="1" noMove="1" noResize="1" noEditPoints="1" noAdjustHandles="1" noChangeArrowheads="1" noChangeShapeType="1" noTextEdit="1"/>
              </p:cNvSpPr>
              <p:nvPr/>
            </p:nvSpPr>
            <p:spPr>
              <a:xfrm>
                <a:off x="1134784" y="3529976"/>
                <a:ext cx="2593935" cy="833498"/>
              </a:xfrm>
              <a:prstGeom prst="rect">
                <a:avLst/>
              </a:prstGeom>
              <a:blipFill>
                <a:blip r:embed="rId1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605E7DBF-2D5F-704F-0CC4-8639D7B2B8FE}"/>
                  </a:ext>
                </a:extLst>
              </p:cNvPr>
              <p:cNvSpPr txBox="1"/>
              <p:nvPr/>
            </p:nvSpPr>
            <p:spPr>
              <a:xfrm>
                <a:off x="3703711" y="377106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16" name="TextBox 15">
                <a:extLst>
                  <a:ext uri="{FF2B5EF4-FFF2-40B4-BE49-F238E27FC236}">
                    <a16:creationId xmlns:a16="http://schemas.microsoft.com/office/drawing/2014/main" id="{605E7DBF-2D5F-704F-0CC4-8639D7B2B8FE}"/>
                  </a:ext>
                </a:extLst>
              </p:cNvPr>
              <p:cNvSpPr txBox="1">
                <a:spLocks noRot="1" noChangeAspect="1" noMove="1" noResize="1" noEditPoints="1" noAdjustHandles="1" noChangeArrowheads="1" noChangeShapeType="1" noTextEdit="1"/>
              </p:cNvSpPr>
              <p:nvPr/>
            </p:nvSpPr>
            <p:spPr>
              <a:xfrm>
                <a:off x="3703711" y="3771066"/>
                <a:ext cx="658291" cy="461665"/>
              </a:xfrm>
              <a:prstGeom prst="rect">
                <a:avLst/>
              </a:prstGeom>
              <a:blipFill>
                <a:blip r:embed="rId19"/>
                <a:stretch>
                  <a:fillRect r="-4629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E1FB5CC1-DEB0-5364-E800-68B32DF598B2}"/>
                  </a:ext>
                </a:extLst>
              </p:cNvPr>
              <p:cNvSpPr txBox="1"/>
              <p:nvPr/>
            </p:nvSpPr>
            <p:spPr>
              <a:xfrm>
                <a:off x="51144" y="4900835"/>
                <a:ext cx="1325755" cy="57310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limLow>
                        <m:limLowPr>
                          <m:ctrlPr>
                            <a:rPr lang="vi-VN" sz="2400" i="1" smtClean="0">
                              <a:solidFill>
                                <a:schemeClr val="bg1"/>
                              </a:solidFill>
                              <a:latin typeface="Cambria Math" panose="02040503050406030204" pitchFamily="18" charset="0"/>
                            </a:rPr>
                          </m:ctrlPr>
                        </m:limLowPr>
                        <m:e>
                          <m:r>
                            <m:rPr>
                              <m:sty m:val="p"/>
                            </m:rPr>
                            <a:rPr lang="vi-VN" sz="2400">
                              <a:solidFill>
                                <a:schemeClr val="bg1"/>
                              </a:solidFill>
                              <a:latin typeface="Cambria Math" panose="02040503050406030204" pitchFamily="18" charset="0"/>
                            </a:rPr>
                            <m:t>l</m:t>
                          </m:r>
                          <m:r>
                            <m:rPr>
                              <m:sty m:val="p"/>
                            </m:rPr>
                            <a:rPr lang="vi-VN" sz="2400" i="0">
                              <a:solidFill>
                                <a:schemeClr val="bg1"/>
                              </a:solidFill>
                              <a:latin typeface="Cambria Math" panose="02040503050406030204" pitchFamily="18" charset="0"/>
                            </a:rPr>
                            <m:t>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r>
                            <a:rPr lang="vi-VN" sz="2400" b="0" i="1" smtClean="0">
                              <a:solidFill>
                                <a:schemeClr val="bg1"/>
                              </a:solidFill>
                              <a:latin typeface="Cambria Math" panose="02040503050406030204" pitchFamily="18" charset="0"/>
                            </a:rPr>
                            <m:t>+</m:t>
                          </m:r>
                          <m:r>
                            <a:rPr lang="vi-VN" sz="2400" b="0" i="1" smtClean="0">
                              <a:solidFill>
                                <a:schemeClr val="bg1"/>
                              </a:solidFill>
                              <a:latin typeface="Cambria Math" panose="02040503050406030204" pitchFamily="18" charset="0"/>
                              <a:ea typeface="Cambria Math" panose="02040503050406030204" pitchFamily="18" charset="0"/>
                            </a:rPr>
                            <m:t>∞</m:t>
                          </m:r>
                        </m:lim>
                      </m:limLow>
                      <m:r>
                        <a:rPr lang="vi-VN" sz="2400" i="1">
                          <a:solidFill>
                            <a:schemeClr val="bg1"/>
                          </a:solidFill>
                          <a:latin typeface="Cambria Math" panose="02040503050406030204" pitchFamily="18" charset="0"/>
                        </a:rPr>
                        <m:t>𝑦</m:t>
                      </m:r>
                    </m:oMath>
                  </m:oMathPara>
                </a14:m>
                <a:endParaRPr lang="vi-VN" sz="2400" dirty="0">
                  <a:solidFill>
                    <a:schemeClr val="bg1"/>
                  </a:solidFill>
                </a:endParaRPr>
              </a:p>
            </p:txBody>
          </p:sp>
        </mc:Choice>
        <mc:Fallback xmlns="">
          <p:sp>
            <p:nvSpPr>
              <p:cNvPr id="19" name="TextBox 18">
                <a:extLst>
                  <a:ext uri="{FF2B5EF4-FFF2-40B4-BE49-F238E27FC236}">
                    <a16:creationId xmlns:a16="http://schemas.microsoft.com/office/drawing/2014/main" id="{E1FB5CC1-DEB0-5364-E800-68B32DF598B2}"/>
                  </a:ext>
                </a:extLst>
              </p:cNvPr>
              <p:cNvSpPr txBox="1">
                <a:spLocks noRot="1" noChangeAspect="1" noMove="1" noResize="1" noEditPoints="1" noAdjustHandles="1" noChangeArrowheads="1" noChangeShapeType="1" noTextEdit="1"/>
              </p:cNvSpPr>
              <p:nvPr/>
            </p:nvSpPr>
            <p:spPr>
              <a:xfrm>
                <a:off x="51144" y="4900835"/>
                <a:ext cx="1325755" cy="573106"/>
              </a:xfrm>
              <a:prstGeom prst="rect">
                <a:avLst/>
              </a:prstGeom>
              <a:blipFill>
                <a:blip r:embed="rId20"/>
                <a:stretch>
                  <a:fillRect b="-4255"/>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12F50E93-6B4F-8215-995A-CC682E193683}"/>
                  </a:ext>
                </a:extLst>
              </p:cNvPr>
              <p:cNvSpPr txBox="1"/>
              <p:nvPr/>
            </p:nvSpPr>
            <p:spPr>
              <a:xfrm>
                <a:off x="1134784" y="4680747"/>
                <a:ext cx="2593935" cy="8334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smtClean="0">
                          <a:solidFill>
                            <a:schemeClr val="bg1"/>
                          </a:solidFill>
                          <a:effectLst/>
                          <a:latin typeface="Cambria Math" panose="02040503050406030204" pitchFamily="18" charset="0"/>
                        </a:rPr>
                        <m:t>=</m:t>
                      </m:r>
                      <m:limLow>
                        <m:limLowPr>
                          <m:ctrlPr>
                            <a:rPr lang="vi-VN" sz="2400" i="1">
                              <a:solidFill>
                                <a:schemeClr val="bg1"/>
                              </a:solidFill>
                              <a:latin typeface="Cambria Math" panose="02040503050406030204" pitchFamily="18" charset="0"/>
                            </a:rPr>
                          </m:ctrlPr>
                        </m:limLowPr>
                        <m:e>
                          <m:r>
                            <m:rPr>
                              <m:sty m:val="p"/>
                            </m:rPr>
                            <a:rPr lang="vi-VN" sz="2400">
                              <a:solidFill>
                                <a:schemeClr val="bg1"/>
                              </a:solidFill>
                              <a:latin typeface="Cambria Math" panose="02040503050406030204" pitchFamily="18" charset="0"/>
                            </a:rPr>
                            <m:t>lim</m:t>
                          </m:r>
                        </m:e>
                        <m:lim>
                          <m:r>
                            <a:rPr lang="vi-VN" sz="2400" i="1">
                              <a:solidFill>
                                <a:schemeClr val="bg1"/>
                              </a:solidFill>
                              <a:latin typeface="Cambria Math" panose="02040503050406030204" pitchFamily="18" charset="0"/>
                            </a:rPr>
                            <m:t>𝑥</m:t>
                          </m:r>
                          <m:r>
                            <a:rPr lang="vi-VN" sz="2400">
                              <a:solidFill>
                                <a:schemeClr val="bg1"/>
                              </a:solidFill>
                              <a:latin typeface="Cambria Math" panose="02040503050406030204" pitchFamily="18" charset="0"/>
                            </a:rPr>
                            <m:t>→</m:t>
                          </m:r>
                          <m:r>
                            <a:rPr lang="vi-VN" sz="2400" b="0" i="1" smtClean="0">
                              <a:solidFill>
                                <a:schemeClr val="bg1"/>
                              </a:solidFill>
                              <a:latin typeface="Cambria Math" panose="02040503050406030204" pitchFamily="18" charset="0"/>
                            </a:rPr>
                            <m:t>+</m:t>
                          </m:r>
                          <m:r>
                            <a:rPr lang="vi-VN" sz="2400" b="0" i="1" smtClean="0">
                              <a:solidFill>
                                <a:schemeClr val="bg1"/>
                              </a:solidFill>
                              <a:latin typeface="Cambria Math" panose="02040503050406030204" pitchFamily="18" charset="0"/>
                              <a:ea typeface="Cambria Math" panose="02040503050406030204" pitchFamily="18" charset="0"/>
                            </a:rPr>
                            <m:t>∞</m:t>
                          </m:r>
                        </m:lim>
                      </m:limLow>
                      <m:f>
                        <m:fPr>
                          <m:ctrlPr>
                            <a:rPr lang="vi-VN" sz="2400" i="1">
                              <a:solidFill>
                                <a:schemeClr val="bg1"/>
                              </a:solidFill>
                              <a:latin typeface="Cambria Math" panose="02040503050406030204" pitchFamily="18" charset="0"/>
                            </a:rPr>
                          </m:ctrlPr>
                        </m:fPr>
                        <m:num>
                          <m:sSup>
                            <m:sSupPr>
                              <m:ctrlPr>
                                <a:rPr lang="vi-VN" sz="2400" i="1">
                                  <a:solidFill>
                                    <a:schemeClr val="bg1"/>
                                  </a:solidFill>
                                  <a:latin typeface="Cambria Math" panose="02040503050406030204" pitchFamily="18" charset="0"/>
                                </a:rPr>
                              </m:ctrlPr>
                            </m:sSupPr>
                            <m:e>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latin typeface="Cambria Math" panose="02040503050406030204" pitchFamily="18" charset="0"/>
                                  <a:ea typeface="Arial" panose="020B0604020202020204" pitchFamily="34" charset="0"/>
                                  <a:cs typeface="Times New Roman" panose="02020603050405020304" pitchFamily="18" charset="0"/>
                                </a:rPr>
                                <m:t>2</m:t>
                              </m:r>
                            </m:sup>
                          </m:sSup>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latin typeface="Cambria Math" panose="02040503050406030204" pitchFamily="18" charset="0"/>
                              <a:ea typeface="Arial" panose="020B0604020202020204" pitchFamily="34" charset="0"/>
                              <a:cs typeface="Times New Roman" panose="02020603050405020304" pitchFamily="18" charset="0"/>
                            </a:rPr>
                            <m:t>2</m:t>
                          </m:r>
                        </m:num>
                        <m:den>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+1</m:t>
                          </m:r>
                        </m:den>
                      </m:f>
                    </m:oMath>
                  </m:oMathPara>
                </a14:m>
                <a:endParaRPr lang="vi-VN" sz="2400" dirty="0"/>
              </a:p>
            </p:txBody>
          </p:sp>
        </mc:Choice>
        <mc:Fallback xmlns="">
          <p:sp>
            <p:nvSpPr>
              <p:cNvPr id="23" name="TextBox 22">
                <a:extLst>
                  <a:ext uri="{FF2B5EF4-FFF2-40B4-BE49-F238E27FC236}">
                    <a16:creationId xmlns:a16="http://schemas.microsoft.com/office/drawing/2014/main" id="{12F50E93-6B4F-8215-995A-CC682E193683}"/>
                  </a:ext>
                </a:extLst>
              </p:cNvPr>
              <p:cNvSpPr txBox="1">
                <a:spLocks noRot="1" noChangeAspect="1" noMove="1" noResize="1" noEditPoints="1" noAdjustHandles="1" noChangeArrowheads="1" noChangeShapeType="1" noTextEdit="1"/>
              </p:cNvSpPr>
              <p:nvPr/>
            </p:nvSpPr>
            <p:spPr>
              <a:xfrm>
                <a:off x="1134784" y="4680747"/>
                <a:ext cx="2593935" cy="833498"/>
              </a:xfrm>
              <a:prstGeom prst="rect">
                <a:avLst/>
              </a:prstGeom>
              <a:blipFill>
                <a:blip r:embed="rId2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9FB912DB-32CF-6D3B-FC65-810B8942F459}"/>
                  </a:ext>
                </a:extLst>
              </p:cNvPr>
              <p:cNvSpPr txBox="1"/>
              <p:nvPr/>
            </p:nvSpPr>
            <p:spPr>
              <a:xfrm>
                <a:off x="3703711" y="492183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24" name="TextBox 23">
                <a:extLst>
                  <a:ext uri="{FF2B5EF4-FFF2-40B4-BE49-F238E27FC236}">
                    <a16:creationId xmlns:a16="http://schemas.microsoft.com/office/drawing/2014/main" id="{9FB912DB-32CF-6D3B-FC65-810B8942F459}"/>
                  </a:ext>
                </a:extLst>
              </p:cNvPr>
              <p:cNvSpPr txBox="1">
                <a:spLocks noRot="1" noChangeAspect="1" noMove="1" noResize="1" noEditPoints="1" noAdjustHandles="1" noChangeArrowheads="1" noChangeShapeType="1" noTextEdit="1"/>
              </p:cNvSpPr>
              <p:nvPr/>
            </p:nvSpPr>
            <p:spPr>
              <a:xfrm>
                <a:off x="3703711" y="4921837"/>
                <a:ext cx="658291" cy="461665"/>
              </a:xfrm>
              <a:prstGeom prst="rect">
                <a:avLst/>
              </a:prstGeom>
              <a:blipFill>
                <a:blip r:embed="rId22"/>
                <a:stretch>
                  <a:fillRect r="-46296"/>
                </a:stretch>
              </a:blipFill>
            </p:spPr>
            <p:txBody>
              <a:bodyPr/>
              <a:lstStyle/>
              <a:p>
                <a:r>
                  <a:rPr lang="vi-VN">
                    <a:noFill/>
                  </a:rPr>
                  <a:t> </a:t>
                </a:r>
              </a:p>
            </p:txBody>
          </p:sp>
        </mc:Fallback>
      </mc:AlternateContent>
      <p:sp>
        <p:nvSpPr>
          <p:cNvPr id="20" name="TextBox 19">
            <a:extLst>
              <a:ext uri="{FF2B5EF4-FFF2-40B4-BE49-F238E27FC236}">
                <a16:creationId xmlns:a16="http://schemas.microsoft.com/office/drawing/2014/main" id="{1CF910E2-890A-C745-0535-EF520CA15947}"/>
              </a:ext>
            </a:extLst>
          </p:cNvPr>
          <p:cNvSpPr txBox="1"/>
          <p:nvPr/>
        </p:nvSpPr>
        <p:spPr>
          <a:xfrm>
            <a:off x="150388" y="3011754"/>
            <a:ext cx="2578477"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Tiệm cận</a:t>
            </a:r>
          </a:p>
        </p:txBody>
      </p:sp>
      <p:sp>
        <p:nvSpPr>
          <p:cNvPr id="21" name="TextBox 2">
            <a:extLst>
              <a:ext uri="{FF2B5EF4-FFF2-40B4-BE49-F238E27FC236}">
                <a16:creationId xmlns:a16="http://schemas.microsoft.com/office/drawing/2014/main" id="{41D19D50-616D-1F82-C922-D083097E7C1C}"/>
              </a:ext>
            </a:extLst>
          </p:cNvPr>
          <p:cNvSpPr txBox="1"/>
          <p:nvPr/>
        </p:nvSpPr>
        <p:spPr>
          <a:xfrm>
            <a:off x="4870865" y="2894120"/>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4253712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6" grpId="0"/>
      <p:bldP spid="19" grpId="0"/>
      <p:bldP spid="23" grpId="0"/>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4</a:t>
            </a:r>
            <a:endParaRPr lang="en-US" sz="2000" dirty="0">
              <a:solidFill>
                <a:srgbClr val="0000FF"/>
              </a:solidFill>
            </a:endParaRPr>
          </a:p>
        </p:txBody>
      </p:sp>
      <p:sp>
        <p:nvSpPr>
          <p:cNvPr id="26" name="TextBox 25">
            <a:extLst>
              <a:ext uri="{FF2B5EF4-FFF2-40B4-BE49-F238E27FC236}">
                <a16:creationId xmlns:a16="http://schemas.microsoft.com/office/drawing/2014/main" id="{6155F20E-666A-00DF-9AC3-5138FBDDD604}"/>
              </a:ext>
            </a:extLst>
          </p:cNvPr>
          <p:cNvSpPr txBox="1"/>
          <p:nvPr/>
        </p:nvSpPr>
        <p:spPr>
          <a:xfrm>
            <a:off x="2985938" y="182572"/>
            <a:ext cx="6099036" cy="523220"/>
          </a:xfrm>
          <a:prstGeom prst="rect">
            <a:avLst/>
          </a:prstGeom>
          <a:noFill/>
          <a:ln>
            <a:noFill/>
          </a:ln>
        </p:spPr>
        <p:txBody>
          <a:bodyPr wrap="square" rtlCol="0">
            <a:spAutoFit/>
          </a:bodyPr>
          <a:lstStyle/>
          <a:p>
            <a:r>
              <a:rPr lang="en-US" sz="2800" b="1" dirty="0">
                <a:solidFill>
                  <a:srgbClr val="FFFF00"/>
                </a:solidFill>
              </a:rPr>
              <a:t>KHẢO SÁT VÀ VẼ ĐỒ THỊ CỦA HÀM SỐ</a:t>
            </a:r>
            <a:endParaRPr lang="en-AU" sz="2800" b="1" dirty="0">
              <a:solidFill>
                <a:srgbClr val="FFFF00"/>
              </a:solidFill>
            </a:endParaRPr>
          </a:p>
        </p:txBody>
      </p:sp>
      <p:sp>
        <p:nvSpPr>
          <p:cNvPr id="15" name="Rectangle: Rounded Corners 14">
            <a:extLst>
              <a:ext uri="{FF2B5EF4-FFF2-40B4-BE49-F238E27FC236}">
                <a16:creationId xmlns:a16="http://schemas.microsoft.com/office/drawing/2014/main" id="{4292DC11-A926-4C56-AC94-CD30D3D8D090}"/>
              </a:ext>
            </a:extLst>
          </p:cNvPr>
          <p:cNvSpPr/>
          <p:nvPr/>
        </p:nvSpPr>
        <p:spPr>
          <a:xfrm>
            <a:off x="184674" y="1641351"/>
            <a:ext cx="7411081" cy="855993"/>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66B441EC-E639-01FC-96DC-8CEB92C15E05}"/>
              </a:ext>
            </a:extLst>
          </p:cNvPr>
          <p:cNvSpPr txBox="1"/>
          <p:nvPr/>
        </p:nvSpPr>
        <p:spPr>
          <a:xfrm>
            <a:off x="-2364" y="979806"/>
            <a:ext cx="2773483"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b) Hàm số phân thức</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CC62C18-9B40-4397-518D-D66E3C13B40B}"/>
                  </a:ext>
                </a:extLst>
              </p:cNvPr>
              <p:cNvSpPr txBox="1"/>
              <p:nvPr/>
            </p:nvSpPr>
            <p:spPr>
              <a:xfrm>
                <a:off x="1707321" y="677959"/>
                <a:ext cx="6094378" cy="1064587"/>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b="0" i="1"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1"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m:t>
                          </m:r>
                          <m:sSup>
                            <m:sSup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𝑏𝑥</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𝑐</m:t>
                          </m:r>
                        </m:num>
                        <m:den>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𝑝𝑥</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𝑞</m:t>
                          </m:r>
                        </m:den>
                      </m:f>
                      <m:r>
                        <a:rPr lang="vi-VN" sz="2400" b="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𝑝</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i="0"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kern="100" dirty="0">
                  <a:solidFill>
                    <a:srgbClr val="FFFF00"/>
                  </a:solidFill>
                  <a:effectLst/>
                  <a:latin typeface="+mj-lt"/>
                  <a:ea typeface="Arial" panose="020B0604020202020204" pitchFamily="34"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0CC62C18-9B40-4397-518D-D66E3C13B40B}"/>
                  </a:ext>
                </a:extLst>
              </p:cNvPr>
              <p:cNvSpPr txBox="1">
                <a:spLocks noRot="1" noChangeAspect="1" noMove="1" noResize="1" noEditPoints="1" noAdjustHandles="1" noChangeArrowheads="1" noChangeShapeType="1" noTextEdit="1"/>
              </p:cNvSpPr>
              <p:nvPr/>
            </p:nvSpPr>
            <p:spPr>
              <a:xfrm>
                <a:off x="1707321" y="677959"/>
                <a:ext cx="6094378" cy="1064587"/>
              </a:xfrm>
              <a:prstGeom prst="rect">
                <a:avLst/>
              </a:prstGeom>
              <a:blipFill>
                <a:blip r:embed="rId3"/>
                <a:stretch>
                  <a:fillRect/>
                </a:stretch>
              </a:blipFill>
            </p:spPr>
            <p:txBody>
              <a:bodyPr/>
              <a:lstStyle/>
              <a:p>
                <a:r>
                  <a:rPr lang="vi-VN">
                    <a:noFill/>
                  </a:rPr>
                  <a:t> </a:t>
                </a:r>
              </a:p>
            </p:txBody>
          </p:sp>
        </mc:Fallback>
      </mc:AlternateContent>
      <p:sp>
        <p:nvSpPr>
          <p:cNvPr id="12" name="TextBox 11">
            <a:extLst>
              <a:ext uri="{FF2B5EF4-FFF2-40B4-BE49-F238E27FC236}">
                <a16:creationId xmlns:a16="http://schemas.microsoft.com/office/drawing/2014/main" id="{0DCF0334-00D8-3561-FCC4-E0712423E8CD}"/>
              </a:ext>
            </a:extLst>
          </p:cNvPr>
          <p:cNvSpPr txBox="1"/>
          <p:nvPr/>
        </p:nvSpPr>
        <p:spPr>
          <a:xfrm>
            <a:off x="6763341" y="983334"/>
            <a:ext cx="6094378"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đa thức tử không chia hết cho đa thức mẫu)</a:t>
            </a:r>
          </a:p>
        </p:txBody>
      </p:sp>
      <p:sp>
        <p:nvSpPr>
          <p:cNvPr id="18" name="TextBox 17">
            <a:extLst>
              <a:ext uri="{FF2B5EF4-FFF2-40B4-BE49-F238E27FC236}">
                <a16:creationId xmlns:a16="http://schemas.microsoft.com/office/drawing/2014/main" id="{445EFE2E-18A4-7209-532E-2B010B26B61B}"/>
              </a:ext>
            </a:extLst>
          </p:cNvPr>
          <p:cNvSpPr txBox="1"/>
          <p:nvPr/>
        </p:nvSpPr>
        <p:spPr>
          <a:xfrm>
            <a:off x="184674" y="1850995"/>
            <a:ext cx="6473536" cy="461665"/>
          </a:xfrm>
          <a:prstGeom prst="rect">
            <a:avLst/>
          </a:prstGeom>
          <a:noFill/>
        </p:spPr>
        <p:txBody>
          <a:bodyPr wrap="square">
            <a:spAutoFit/>
          </a:bodyPr>
          <a:lstStyle/>
          <a:p>
            <a:r>
              <a:rPr lang="vi-VN" sz="2400" b="1" dirty="0">
                <a:solidFill>
                  <a:srgbClr val="00B050"/>
                </a:solidFill>
                <a:effectLst/>
                <a:latin typeface="+mj-lt"/>
                <a:ea typeface="Arial" panose="020B0604020202020204" pitchFamily="34" charset="0"/>
                <a:cs typeface="Times New Roman" panose="02020603050405020304" pitchFamily="18" charset="0"/>
              </a:rPr>
              <a:t>Ví dụ 5.</a:t>
            </a:r>
            <a:r>
              <a:rPr lang="vi-VN" sz="2400" dirty="0">
                <a:solidFill>
                  <a:srgbClr val="00B050"/>
                </a:solidFill>
                <a:effectLst/>
                <a:latin typeface="+mj-lt"/>
                <a:ea typeface="Arial" panose="020B0604020202020204" pitchFamily="34" charset="0"/>
                <a:cs typeface="Times New Roman" panose="02020603050405020304" pitchFamily="18" charset="0"/>
              </a:rPr>
              <a:t> </a:t>
            </a:r>
            <a:r>
              <a:rPr lang="vi-VN" sz="2400" dirty="0">
                <a:solidFill>
                  <a:schemeClr val="bg1"/>
                </a:solidFill>
                <a:effectLst/>
                <a:latin typeface="+mj-lt"/>
                <a:ea typeface="Arial" panose="020B0604020202020204" pitchFamily="34" charset="0"/>
                <a:cs typeface="Times New Roman" panose="02020603050405020304" pitchFamily="18" charset="0"/>
              </a:rPr>
              <a:t>Khảo sát và vẽ đồ thị của hàm số</a:t>
            </a:r>
            <a:endParaRPr lang="vi-VN" sz="2400" dirty="0">
              <a:solidFill>
                <a:schemeClr val="bg1"/>
              </a:solidFill>
              <a:latin typeface="+mj-lt"/>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71A441F7-D966-D9C8-0046-507E6E2C28B3}"/>
                  </a:ext>
                </a:extLst>
              </p:cNvPr>
              <p:cNvSpPr txBox="1"/>
              <p:nvPr/>
            </p:nvSpPr>
            <p:spPr>
              <a:xfrm>
                <a:off x="5388301" y="1616839"/>
                <a:ext cx="2233004" cy="83965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smtClean="0">
                          <a:solidFill>
                            <a:schemeClr val="bg1"/>
                          </a:solidFill>
                          <a:latin typeface="Cambria Math" panose="02040503050406030204" pitchFamily="18" charset="0"/>
                        </a:rPr>
                        <m:t>𝑦</m:t>
                      </m:r>
                      <m:r>
                        <a:rPr lang="vi-VN" sz="2400" i="0">
                          <a:solidFill>
                            <a:schemeClr val="bg1"/>
                          </a:solidFill>
                          <a:latin typeface="Cambria Math" panose="02040503050406030204" pitchFamily="18" charset="0"/>
                        </a:rPr>
                        <m:t>=</m:t>
                      </m:r>
                      <m:f>
                        <m:fPr>
                          <m:ctrlPr>
                            <a:rPr lang="vi-VN" sz="2400" i="1">
                              <a:solidFill>
                                <a:schemeClr val="bg1"/>
                              </a:solidFill>
                              <a:latin typeface="Cambria Math" panose="02040503050406030204" pitchFamily="18" charset="0"/>
                            </a:rPr>
                          </m:ctrlPr>
                        </m:fPr>
                        <m:num>
                          <m:sSup>
                            <m:sSupPr>
                              <m:ctrlPr>
                                <a:rPr lang="vi-VN" sz="2400" i="1">
                                  <a:solidFill>
                                    <a:schemeClr val="bg1"/>
                                  </a:solidFill>
                                  <a:latin typeface="Cambria Math" panose="02040503050406030204" pitchFamily="18" charset="0"/>
                                </a:rPr>
                              </m:ctrlPr>
                            </m:sSupPr>
                            <m:e>
                              <m:r>
                                <a:rPr lang="vi-VN" sz="2400" i="1">
                                  <a:solidFill>
                                    <a:schemeClr val="bg1"/>
                                  </a:solidFill>
                                  <a:latin typeface="Cambria Math" panose="02040503050406030204" pitchFamily="18" charset="0"/>
                                </a:rPr>
                                <m:t>𝑥</m:t>
                              </m:r>
                            </m:e>
                            <m:sup>
                              <m:r>
                                <a:rPr lang="vi-VN" sz="2400" i="0">
                                  <a:solidFill>
                                    <a:schemeClr val="bg1"/>
                                  </a:solidFill>
                                  <a:latin typeface="Cambria Math" panose="02040503050406030204" pitchFamily="18" charset="0"/>
                                </a:rPr>
                                <m:t>2</m:t>
                              </m:r>
                            </m:sup>
                          </m:sSup>
                          <m:r>
                            <a:rPr lang="vi-VN" sz="2400" i="0">
                              <a:solidFill>
                                <a:schemeClr val="bg1"/>
                              </a:solidFill>
                              <a:latin typeface="Cambria Math" panose="02040503050406030204" pitchFamily="18" charset="0"/>
                            </a:rPr>
                            <m:t>+</m:t>
                          </m:r>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−2</m:t>
                          </m:r>
                        </m:num>
                        <m:den>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+1</m:t>
                          </m:r>
                        </m:den>
                      </m:f>
                    </m:oMath>
                  </m:oMathPara>
                </a14:m>
                <a:endParaRPr lang="vi-VN" sz="2400" dirty="0">
                  <a:solidFill>
                    <a:schemeClr val="bg1"/>
                  </a:solidFill>
                </a:endParaRPr>
              </a:p>
            </p:txBody>
          </p:sp>
        </mc:Choice>
        <mc:Fallback xmlns="">
          <p:sp>
            <p:nvSpPr>
              <p:cNvPr id="14" name="TextBox 13">
                <a:extLst>
                  <a:ext uri="{FF2B5EF4-FFF2-40B4-BE49-F238E27FC236}">
                    <a16:creationId xmlns:a16="http://schemas.microsoft.com/office/drawing/2014/main" id="{71A441F7-D966-D9C8-0046-507E6E2C28B3}"/>
                  </a:ext>
                </a:extLst>
              </p:cNvPr>
              <p:cNvSpPr txBox="1">
                <a:spLocks noRot="1" noChangeAspect="1" noMove="1" noResize="1" noEditPoints="1" noAdjustHandles="1" noChangeArrowheads="1" noChangeShapeType="1" noTextEdit="1"/>
              </p:cNvSpPr>
              <p:nvPr/>
            </p:nvSpPr>
            <p:spPr>
              <a:xfrm>
                <a:off x="5388301" y="1616839"/>
                <a:ext cx="2233004" cy="839653"/>
              </a:xfrm>
              <a:prstGeom prst="rect">
                <a:avLst/>
              </a:prstGeom>
              <a:blipFill>
                <a:blip r:embed="rId4"/>
                <a:stretch>
                  <a:fillRect/>
                </a:stretch>
              </a:blipFill>
            </p:spPr>
            <p:txBody>
              <a:bodyPr/>
              <a:lstStyle/>
              <a:p>
                <a:r>
                  <a:rPr lang="vi-VN">
                    <a:noFill/>
                  </a:rPr>
                  <a:t> </a:t>
                </a:r>
              </a:p>
            </p:txBody>
          </p:sp>
        </mc:Fallback>
      </mc:AlternateContent>
      <p:sp>
        <p:nvSpPr>
          <p:cNvPr id="17" name="TextBox 16">
            <a:extLst>
              <a:ext uri="{FF2B5EF4-FFF2-40B4-BE49-F238E27FC236}">
                <a16:creationId xmlns:a16="http://schemas.microsoft.com/office/drawing/2014/main" id="{082B8B92-6D21-CDCC-F628-16E1280BDEA9}"/>
              </a:ext>
            </a:extLst>
          </p:cNvPr>
          <p:cNvSpPr txBox="1"/>
          <p:nvPr/>
        </p:nvSpPr>
        <p:spPr>
          <a:xfrm>
            <a:off x="138804" y="2471603"/>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p:cxnSp>
        <p:nvCxnSpPr>
          <p:cNvPr id="32" name="Straight Connector 31">
            <a:extLst>
              <a:ext uri="{FF2B5EF4-FFF2-40B4-BE49-F238E27FC236}">
                <a16:creationId xmlns:a16="http://schemas.microsoft.com/office/drawing/2014/main" id="{491EAD80-5BEF-C88B-B43A-9B30B08D1605}"/>
              </a:ext>
            </a:extLst>
          </p:cNvPr>
          <p:cNvCxnSpPr>
            <a:cxnSpLocks/>
          </p:cNvCxnSpPr>
          <p:nvPr/>
        </p:nvCxnSpPr>
        <p:spPr>
          <a:xfrm>
            <a:off x="5766106" y="3463029"/>
            <a:ext cx="617766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F889E71-81AE-D452-521D-C4B5E67B2FC0}"/>
              </a:ext>
            </a:extLst>
          </p:cNvPr>
          <p:cNvCxnSpPr>
            <a:cxnSpLocks/>
          </p:cNvCxnSpPr>
          <p:nvPr/>
        </p:nvCxnSpPr>
        <p:spPr>
          <a:xfrm flipV="1">
            <a:off x="5766106" y="3861513"/>
            <a:ext cx="6177666" cy="1656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1410F70-4E42-D2F2-C2F2-02689A2A42F1}"/>
              </a:ext>
            </a:extLst>
          </p:cNvPr>
          <p:cNvCxnSpPr>
            <a:cxnSpLocks/>
          </p:cNvCxnSpPr>
          <p:nvPr/>
        </p:nvCxnSpPr>
        <p:spPr>
          <a:xfrm>
            <a:off x="6172897" y="3078786"/>
            <a:ext cx="0" cy="213035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6FC78571-E57B-5A8C-C4C1-EA9EBC999441}"/>
                  </a:ext>
                </a:extLst>
              </p:cNvPr>
              <p:cNvSpPr txBox="1"/>
              <p:nvPr/>
            </p:nvSpPr>
            <p:spPr>
              <a:xfrm>
                <a:off x="5597266" y="3416408"/>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oMath>
                  </m:oMathPara>
                </a14:m>
                <a:endParaRPr lang="vi-VN" sz="2400" dirty="0"/>
              </a:p>
            </p:txBody>
          </p:sp>
        </mc:Choice>
        <mc:Fallback xmlns="">
          <p:sp>
            <p:nvSpPr>
              <p:cNvPr id="40" name="TextBox 39">
                <a:extLst>
                  <a:ext uri="{FF2B5EF4-FFF2-40B4-BE49-F238E27FC236}">
                    <a16:creationId xmlns:a16="http://schemas.microsoft.com/office/drawing/2014/main" id="{6FC78571-E57B-5A8C-C4C1-EA9EBC999441}"/>
                  </a:ext>
                </a:extLst>
              </p:cNvPr>
              <p:cNvSpPr txBox="1">
                <a:spLocks noRot="1" noChangeAspect="1" noMove="1" noResize="1" noEditPoints="1" noAdjustHandles="1" noChangeArrowheads="1" noChangeShapeType="1" noTextEdit="1"/>
              </p:cNvSpPr>
              <p:nvPr/>
            </p:nvSpPr>
            <p:spPr>
              <a:xfrm>
                <a:off x="5597266" y="3416408"/>
                <a:ext cx="736534" cy="461665"/>
              </a:xfrm>
              <a:prstGeom prst="rect">
                <a:avLst/>
              </a:prstGeom>
              <a:blipFill>
                <a:blip r:embed="rId5"/>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3F93EBA5-2705-AF29-D5DD-BB034CC92FD7}"/>
                  </a:ext>
                </a:extLst>
              </p:cNvPr>
              <p:cNvSpPr txBox="1"/>
              <p:nvPr/>
            </p:nvSpPr>
            <p:spPr>
              <a:xfrm>
                <a:off x="5763243" y="2954742"/>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41" name="TextBox 40">
                <a:extLst>
                  <a:ext uri="{FF2B5EF4-FFF2-40B4-BE49-F238E27FC236}">
                    <a16:creationId xmlns:a16="http://schemas.microsoft.com/office/drawing/2014/main" id="{3F93EBA5-2705-AF29-D5DD-BB034CC92FD7}"/>
                  </a:ext>
                </a:extLst>
              </p:cNvPr>
              <p:cNvSpPr txBox="1">
                <a:spLocks noRot="1" noChangeAspect="1" noMove="1" noResize="1" noEditPoints="1" noAdjustHandles="1" noChangeArrowheads="1" noChangeShapeType="1" noTextEdit="1"/>
              </p:cNvSpPr>
              <p:nvPr/>
            </p:nvSpPr>
            <p:spPr>
              <a:xfrm>
                <a:off x="5763243" y="2954742"/>
                <a:ext cx="362440" cy="461665"/>
              </a:xfrm>
              <a:prstGeom prst="rect">
                <a:avLst/>
              </a:prstGeom>
              <a:blipFill>
                <a:blip r:embed="rId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6158CE6E-E04B-940F-2B70-ED009CDBF499}"/>
                  </a:ext>
                </a:extLst>
              </p:cNvPr>
              <p:cNvSpPr txBox="1"/>
              <p:nvPr/>
            </p:nvSpPr>
            <p:spPr>
              <a:xfrm>
                <a:off x="5606515" y="4237670"/>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m:oMathPara>
                </a14:m>
                <a:endParaRPr lang="vi-VN" sz="2400" dirty="0"/>
              </a:p>
            </p:txBody>
          </p:sp>
        </mc:Choice>
        <mc:Fallback xmlns="">
          <p:sp>
            <p:nvSpPr>
              <p:cNvPr id="42" name="TextBox 41">
                <a:extLst>
                  <a:ext uri="{FF2B5EF4-FFF2-40B4-BE49-F238E27FC236}">
                    <a16:creationId xmlns:a16="http://schemas.microsoft.com/office/drawing/2014/main" id="{6158CE6E-E04B-940F-2B70-ED009CDBF499}"/>
                  </a:ext>
                </a:extLst>
              </p:cNvPr>
              <p:cNvSpPr txBox="1">
                <a:spLocks noRot="1" noChangeAspect="1" noMove="1" noResize="1" noEditPoints="1" noAdjustHandles="1" noChangeArrowheads="1" noChangeShapeType="1" noTextEdit="1"/>
              </p:cNvSpPr>
              <p:nvPr/>
            </p:nvSpPr>
            <p:spPr>
              <a:xfrm>
                <a:off x="5606515" y="4237670"/>
                <a:ext cx="736534" cy="461665"/>
              </a:xfrm>
              <a:prstGeom prst="rect">
                <a:avLst/>
              </a:prstGeom>
              <a:blipFill>
                <a:blip r:embed="rId7"/>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36C42D21-F362-3E13-FFA8-B42796066500}"/>
                  </a:ext>
                </a:extLst>
              </p:cNvPr>
              <p:cNvSpPr txBox="1"/>
              <p:nvPr/>
            </p:nvSpPr>
            <p:spPr>
              <a:xfrm>
                <a:off x="6140663" y="293326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43" name="TextBox 42">
                <a:extLst>
                  <a:ext uri="{FF2B5EF4-FFF2-40B4-BE49-F238E27FC236}">
                    <a16:creationId xmlns:a16="http://schemas.microsoft.com/office/drawing/2014/main" id="{36C42D21-F362-3E13-FFA8-B42796066500}"/>
                  </a:ext>
                </a:extLst>
              </p:cNvPr>
              <p:cNvSpPr txBox="1">
                <a:spLocks noRot="1" noChangeAspect="1" noMove="1" noResize="1" noEditPoints="1" noAdjustHandles="1" noChangeArrowheads="1" noChangeShapeType="1" noTextEdit="1"/>
              </p:cNvSpPr>
              <p:nvPr/>
            </p:nvSpPr>
            <p:spPr>
              <a:xfrm>
                <a:off x="6140663" y="2933268"/>
                <a:ext cx="658291" cy="461665"/>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D9105734-5E18-1852-3913-03509586FE57}"/>
                  </a:ext>
                </a:extLst>
              </p:cNvPr>
              <p:cNvSpPr txBox="1"/>
              <p:nvPr/>
            </p:nvSpPr>
            <p:spPr>
              <a:xfrm>
                <a:off x="11284248" y="293326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44" name="TextBox 43">
                <a:extLst>
                  <a:ext uri="{FF2B5EF4-FFF2-40B4-BE49-F238E27FC236}">
                    <a16:creationId xmlns:a16="http://schemas.microsoft.com/office/drawing/2014/main" id="{D9105734-5E18-1852-3913-03509586FE57}"/>
                  </a:ext>
                </a:extLst>
              </p:cNvPr>
              <p:cNvSpPr txBox="1">
                <a:spLocks noRot="1" noChangeAspect="1" noMove="1" noResize="1" noEditPoints="1" noAdjustHandles="1" noChangeArrowheads="1" noChangeShapeType="1" noTextEdit="1"/>
              </p:cNvSpPr>
              <p:nvPr/>
            </p:nvSpPr>
            <p:spPr>
              <a:xfrm>
                <a:off x="11284248" y="2933268"/>
                <a:ext cx="658291" cy="461665"/>
              </a:xfrm>
              <a:prstGeom prst="rect">
                <a:avLst/>
              </a:prstGeom>
              <a:blipFill>
                <a:blip r:embed="rId9"/>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1ACB2EE9-B10D-9B8B-FD9E-6395B9BDF8F7}"/>
                  </a:ext>
                </a:extLst>
              </p:cNvPr>
              <p:cNvSpPr txBox="1"/>
              <p:nvPr/>
            </p:nvSpPr>
            <p:spPr>
              <a:xfrm>
                <a:off x="8525488" y="298891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p>
            </p:txBody>
          </p:sp>
        </mc:Choice>
        <mc:Fallback xmlns="">
          <p:sp>
            <p:nvSpPr>
              <p:cNvPr id="46" name="TextBox 45">
                <a:extLst>
                  <a:ext uri="{FF2B5EF4-FFF2-40B4-BE49-F238E27FC236}">
                    <a16:creationId xmlns:a16="http://schemas.microsoft.com/office/drawing/2014/main" id="{1ACB2EE9-B10D-9B8B-FD9E-6395B9BDF8F7}"/>
                  </a:ext>
                </a:extLst>
              </p:cNvPr>
              <p:cNvSpPr txBox="1">
                <a:spLocks noRot="1" noChangeAspect="1" noMove="1" noResize="1" noEditPoints="1" noAdjustHandles="1" noChangeArrowheads="1" noChangeShapeType="1" noTextEdit="1"/>
              </p:cNvSpPr>
              <p:nvPr/>
            </p:nvSpPr>
            <p:spPr>
              <a:xfrm>
                <a:off x="8525488" y="2988913"/>
                <a:ext cx="658291" cy="461665"/>
              </a:xfrm>
              <a:prstGeom prst="rect">
                <a:avLst/>
              </a:prstGeom>
              <a:blipFill>
                <a:blip r:embed="rId1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66E00F58-1C6B-57FC-0841-E11B3091FF8E}"/>
                  </a:ext>
                </a:extLst>
              </p:cNvPr>
              <p:cNvSpPr txBox="1"/>
              <p:nvPr/>
            </p:nvSpPr>
            <p:spPr>
              <a:xfrm>
                <a:off x="10050173" y="339744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50" name="TextBox 49">
                <a:extLst>
                  <a:ext uri="{FF2B5EF4-FFF2-40B4-BE49-F238E27FC236}">
                    <a16:creationId xmlns:a16="http://schemas.microsoft.com/office/drawing/2014/main" id="{66E00F58-1C6B-57FC-0841-E11B3091FF8E}"/>
                  </a:ext>
                </a:extLst>
              </p:cNvPr>
              <p:cNvSpPr txBox="1">
                <a:spLocks noRot="1" noChangeAspect="1" noMove="1" noResize="1" noEditPoints="1" noAdjustHandles="1" noChangeArrowheads="1" noChangeShapeType="1" noTextEdit="1"/>
              </p:cNvSpPr>
              <p:nvPr/>
            </p:nvSpPr>
            <p:spPr>
              <a:xfrm>
                <a:off x="10050173" y="3397448"/>
                <a:ext cx="658291" cy="461665"/>
              </a:xfrm>
              <a:prstGeom prst="rect">
                <a:avLst/>
              </a:prstGeom>
              <a:blipFill>
                <a:blip r:embed="rId1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DB0B1552-82EF-D121-3257-65066A394BB9}"/>
                  </a:ext>
                </a:extLst>
              </p:cNvPr>
              <p:cNvSpPr txBox="1"/>
              <p:nvPr/>
            </p:nvSpPr>
            <p:spPr>
              <a:xfrm>
                <a:off x="7353214" y="340939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51" name="TextBox 50">
                <a:extLst>
                  <a:ext uri="{FF2B5EF4-FFF2-40B4-BE49-F238E27FC236}">
                    <a16:creationId xmlns:a16="http://schemas.microsoft.com/office/drawing/2014/main" id="{DB0B1552-82EF-D121-3257-65066A394BB9}"/>
                  </a:ext>
                </a:extLst>
              </p:cNvPr>
              <p:cNvSpPr txBox="1">
                <a:spLocks noRot="1" noChangeAspect="1" noMove="1" noResize="1" noEditPoints="1" noAdjustHandles="1" noChangeArrowheads="1" noChangeShapeType="1" noTextEdit="1"/>
              </p:cNvSpPr>
              <p:nvPr/>
            </p:nvSpPr>
            <p:spPr>
              <a:xfrm>
                <a:off x="7353214" y="3409390"/>
                <a:ext cx="658291" cy="461665"/>
              </a:xfrm>
              <a:prstGeom prst="rect">
                <a:avLst/>
              </a:prstGeom>
              <a:blipFill>
                <a:blip r:embed="rId12"/>
                <a:stretch>
                  <a:fillRect/>
                </a:stretch>
              </a:blipFill>
            </p:spPr>
            <p:txBody>
              <a:bodyPr/>
              <a:lstStyle/>
              <a:p>
                <a:r>
                  <a:rPr lang="vi-VN">
                    <a:noFill/>
                  </a:rPr>
                  <a:t> </a:t>
                </a:r>
              </a:p>
            </p:txBody>
          </p:sp>
        </mc:Fallback>
      </mc:AlternateContent>
      <p:cxnSp>
        <p:nvCxnSpPr>
          <p:cNvPr id="52" name="Straight Arrow Connector 51">
            <a:extLst>
              <a:ext uri="{FF2B5EF4-FFF2-40B4-BE49-F238E27FC236}">
                <a16:creationId xmlns:a16="http://schemas.microsoft.com/office/drawing/2014/main" id="{DD4DEFFD-DAC6-DD19-3422-B3A90232689A}"/>
              </a:ext>
            </a:extLst>
          </p:cNvPr>
          <p:cNvCxnSpPr>
            <a:cxnSpLocks/>
          </p:cNvCxnSpPr>
          <p:nvPr/>
        </p:nvCxnSpPr>
        <p:spPr>
          <a:xfrm flipV="1">
            <a:off x="6828625" y="4314791"/>
            <a:ext cx="1451267" cy="675499"/>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5AA0E364-5C40-2BA0-622F-252462D1FD40}"/>
                  </a:ext>
                </a:extLst>
              </p:cNvPr>
              <p:cNvSpPr txBox="1"/>
              <p:nvPr/>
            </p:nvSpPr>
            <p:spPr>
              <a:xfrm>
                <a:off x="6138100" y="485380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5" name="TextBox 54">
                <a:extLst>
                  <a:ext uri="{FF2B5EF4-FFF2-40B4-BE49-F238E27FC236}">
                    <a16:creationId xmlns:a16="http://schemas.microsoft.com/office/drawing/2014/main" id="{5AA0E364-5C40-2BA0-622F-252462D1FD40}"/>
                  </a:ext>
                </a:extLst>
              </p:cNvPr>
              <p:cNvSpPr txBox="1">
                <a:spLocks noRot="1" noChangeAspect="1" noMove="1" noResize="1" noEditPoints="1" noAdjustHandles="1" noChangeArrowheads="1" noChangeShapeType="1" noTextEdit="1"/>
              </p:cNvSpPr>
              <p:nvPr/>
            </p:nvSpPr>
            <p:spPr>
              <a:xfrm>
                <a:off x="6138100" y="4853807"/>
                <a:ext cx="658291" cy="461665"/>
              </a:xfrm>
              <a:prstGeom prst="rect">
                <a:avLst/>
              </a:prstGeom>
              <a:blipFill>
                <a:blip r:embed="rId1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24BA1B96-9D6E-45BA-EE5A-9DE771AC52EE}"/>
                  </a:ext>
                </a:extLst>
              </p:cNvPr>
              <p:cNvSpPr txBox="1"/>
              <p:nvPr/>
            </p:nvSpPr>
            <p:spPr>
              <a:xfrm>
                <a:off x="11344453" y="379828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6" name="TextBox 55">
                <a:extLst>
                  <a:ext uri="{FF2B5EF4-FFF2-40B4-BE49-F238E27FC236}">
                    <a16:creationId xmlns:a16="http://schemas.microsoft.com/office/drawing/2014/main" id="{24BA1B96-9D6E-45BA-EE5A-9DE771AC52EE}"/>
                  </a:ext>
                </a:extLst>
              </p:cNvPr>
              <p:cNvSpPr txBox="1">
                <a:spLocks noRot="1" noChangeAspect="1" noMove="1" noResize="1" noEditPoints="1" noAdjustHandles="1" noChangeArrowheads="1" noChangeShapeType="1" noTextEdit="1"/>
              </p:cNvSpPr>
              <p:nvPr/>
            </p:nvSpPr>
            <p:spPr>
              <a:xfrm>
                <a:off x="11344453" y="3798281"/>
                <a:ext cx="658291" cy="461665"/>
              </a:xfrm>
              <a:prstGeom prst="rect">
                <a:avLst/>
              </a:prstGeom>
              <a:blipFill>
                <a:blip r:embed="rId14"/>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6DABB2ED-2BEE-1145-9F29-40F748C38F69}"/>
                  </a:ext>
                </a:extLst>
              </p:cNvPr>
              <p:cNvSpPr txBox="1"/>
              <p:nvPr/>
            </p:nvSpPr>
            <p:spPr>
              <a:xfrm>
                <a:off x="9003703" y="486055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8" name="TextBox 57">
                <a:extLst>
                  <a:ext uri="{FF2B5EF4-FFF2-40B4-BE49-F238E27FC236}">
                    <a16:creationId xmlns:a16="http://schemas.microsoft.com/office/drawing/2014/main" id="{6DABB2ED-2BEE-1145-9F29-40F748C38F69}"/>
                  </a:ext>
                </a:extLst>
              </p:cNvPr>
              <p:cNvSpPr txBox="1">
                <a:spLocks noRot="1" noChangeAspect="1" noMove="1" noResize="1" noEditPoints="1" noAdjustHandles="1" noChangeArrowheads="1" noChangeShapeType="1" noTextEdit="1"/>
              </p:cNvSpPr>
              <p:nvPr/>
            </p:nvSpPr>
            <p:spPr>
              <a:xfrm>
                <a:off x="9003703" y="4860553"/>
                <a:ext cx="658291" cy="461665"/>
              </a:xfrm>
              <a:prstGeom prst="rect">
                <a:avLst/>
              </a:prstGeom>
              <a:blipFill>
                <a:blip r:embed="rId15"/>
                <a:stretch>
                  <a:fillRect/>
                </a:stretch>
              </a:blipFill>
            </p:spPr>
            <p:txBody>
              <a:bodyPr/>
              <a:lstStyle/>
              <a:p>
                <a:r>
                  <a:rPr lang="vi-VN">
                    <a:noFill/>
                  </a:rPr>
                  <a:t> </a:t>
                </a:r>
              </a:p>
            </p:txBody>
          </p:sp>
        </mc:Fallback>
      </mc:AlternateContent>
      <p:cxnSp>
        <p:nvCxnSpPr>
          <p:cNvPr id="60" name="Straight Connector 59">
            <a:extLst>
              <a:ext uri="{FF2B5EF4-FFF2-40B4-BE49-F238E27FC236}">
                <a16:creationId xmlns:a16="http://schemas.microsoft.com/office/drawing/2014/main" id="{FDE009F4-F200-68F3-B3CD-2693C630BBEC}"/>
              </a:ext>
            </a:extLst>
          </p:cNvPr>
          <p:cNvCxnSpPr>
            <a:cxnSpLocks/>
          </p:cNvCxnSpPr>
          <p:nvPr/>
        </p:nvCxnSpPr>
        <p:spPr>
          <a:xfrm>
            <a:off x="8888810" y="3471580"/>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FAFB9A29-9983-0B09-3767-9DA08EE97AB7}"/>
              </a:ext>
            </a:extLst>
          </p:cNvPr>
          <p:cNvCxnSpPr>
            <a:cxnSpLocks/>
          </p:cNvCxnSpPr>
          <p:nvPr/>
        </p:nvCxnSpPr>
        <p:spPr>
          <a:xfrm>
            <a:off x="8977317" y="3474359"/>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A1371B86-3FE8-AADF-CDF3-6B039810061B}"/>
                  </a:ext>
                </a:extLst>
              </p:cNvPr>
              <p:cNvSpPr txBox="1"/>
              <p:nvPr/>
            </p:nvSpPr>
            <p:spPr>
              <a:xfrm>
                <a:off x="8251592" y="383723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63" name="TextBox 62">
                <a:extLst>
                  <a:ext uri="{FF2B5EF4-FFF2-40B4-BE49-F238E27FC236}">
                    <a16:creationId xmlns:a16="http://schemas.microsoft.com/office/drawing/2014/main" id="{A1371B86-3FE8-AADF-CDF3-6B039810061B}"/>
                  </a:ext>
                </a:extLst>
              </p:cNvPr>
              <p:cNvSpPr txBox="1">
                <a:spLocks noRot="1" noChangeAspect="1" noMove="1" noResize="1" noEditPoints="1" noAdjustHandles="1" noChangeArrowheads="1" noChangeShapeType="1" noTextEdit="1"/>
              </p:cNvSpPr>
              <p:nvPr/>
            </p:nvSpPr>
            <p:spPr>
              <a:xfrm>
                <a:off x="8251592" y="3837231"/>
                <a:ext cx="658291" cy="461665"/>
              </a:xfrm>
              <a:prstGeom prst="rect">
                <a:avLst/>
              </a:prstGeom>
              <a:blipFill>
                <a:blip r:embed="rId16"/>
                <a:stretch>
                  <a:fillRect l="-926"/>
                </a:stretch>
              </a:blipFill>
            </p:spPr>
            <p:txBody>
              <a:bodyPr/>
              <a:lstStyle/>
              <a:p>
                <a:r>
                  <a:rPr lang="vi-VN">
                    <a:noFill/>
                  </a:rPr>
                  <a:t> </a:t>
                </a:r>
              </a:p>
            </p:txBody>
          </p:sp>
        </mc:Fallback>
      </mc:AlternateContent>
      <p:cxnSp>
        <p:nvCxnSpPr>
          <p:cNvPr id="64" name="Straight Arrow Connector 63">
            <a:extLst>
              <a:ext uri="{FF2B5EF4-FFF2-40B4-BE49-F238E27FC236}">
                <a16:creationId xmlns:a16="http://schemas.microsoft.com/office/drawing/2014/main" id="{64ACD36F-8E85-5867-4EDA-4E1917AC3C39}"/>
              </a:ext>
            </a:extLst>
          </p:cNvPr>
          <p:cNvCxnSpPr>
            <a:cxnSpLocks/>
          </p:cNvCxnSpPr>
          <p:nvPr/>
        </p:nvCxnSpPr>
        <p:spPr>
          <a:xfrm flipV="1">
            <a:off x="9679616" y="4195502"/>
            <a:ext cx="1522283" cy="746486"/>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6BAD965A-F08C-D8FD-20A7-B249A4971064}"/>
              </a:ext>
            </a:extLst>
          </p:cNvPr>
          <p:cNvSpPr txBox="1"/>
          <p:nvPr/>
        </p:nvSpPr>
        <p:spPr>
          <a:xfrm>
            <a:off x="5753857" y="2506874"/>
            <a:ext cx="2578477"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Bảng biến thiên</a:t>
            </a: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B7DF96CE-138B-5D04-594D-3E7C1EC510CA}"/>
                  </a:ext>
                </a:extLst>
              </p:cNvPr>
              <p:cNvSpPr txBox="1"/>
              <p:nvPr/>
            </p:nvSpPr>
            <p:spPr>
              <a:xfrm>
                <a:off x="311672" y="5286540"/>
                <a:ext cx="4614704" cy="830997"/>
              </a:xfrm>
              <a:prstGeom prst="rect">
                <a:avLst/>
              </a:prstGeom>
              <a:noFill/>
            </p:spPr>
            <p:txBody>
              <a:bodyPr wrap="square">
                <a:spAutoFit/>
              </a:bodyPr>
              <a:lstStyle/>
              <a:p>
                <a:r>
                  <a:rPr lang="vi-VN" sz="2400" dirty="0">
                    <a:solidFill>
                      <a:schemeClr val="bg1"/>
                    </a:solidFill>
                    <a:effectLst/>
                    <a:latin typeface="+mj-lt"/>
                    <a:ea typeface="Arial" panose="020B0604020202020204" pitchFamily="34" charset="0"/>
                    <a:cs typeface="Times New Roman" panose="02020603050405020304" pitchFamily="18" charset="0"/>
                  </a:rPr>
                  <a:t>Do đó, đồ thị hàm số có tiệm cận đứng là đường thẳng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endParaRPr lang="vi-VN" sz="2400" dirty="0">
                  <a:solidFill>
                    <a:schemeClr val="bg1"/>
                  </a:solidFill>
                  <a:latin typeface="+mj-lt"/>
                </a:endParaRPr>
              </a:p>
            </p:txBody>
          </p:sp>
        </mc:Choice>
        <mc:Fallback xmlns="">
          <p:sp>
            <p:nvSpPr>
              <p:cNvPr id="27" name="TextBox 26">
                <a:extLst>
                  <a:ext uri="{FF2B5EF4-FFF2-40B4-BE49-F238E27FC236}">
                    <a16:creationId xmlns:a16="http://schemas.microsoft.com/office/drawing/2014/main" id="{B7DF96CE-138B-5D04-594D-3E7C1EC510CA}"/>
                  </a:ext>
                </a:extLst>
              </p:cNvPr>
              <p:cNvSpPr txBox="1">
                <a:spLocks noRot="1" noChangeAspect="1" noMove="1" noResize="1" noEditPoints="1" noAdjustHandles="1" noChangeArrowheads="1" noChangeShapeType="1" noTextEdit="1"/>
              </p:cNvSpPr>
              <p:nvPr/>
            </p:nvSpPr>
            <p:spPr>
              <a:xfrm>
                <a:off x="311672" y="5286540"/>
                <a:ext cx="4614704" cy="830997"/>
              </a:xfrm>
              <a:prstGeom prst="rect">
                <a:avLst/>
              </a:prstGeom>
              <a:blipFill>
                <a:blip r:embed="rId17"/>
                <a:stretch>
                  <a:fillRect l="-1982" t="-5839" b="-1532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634C68E8-8849-E0D4-A5E0-76EB0688E7FD}"/>
                  </a:ext>
                </a:extLst>
              </p:cNvPr>
              <p:cNvSpPr txBox="1"/>
              <p:nvPr/>
            </p:nvSpPr>
            <p:spPr>
              <a:xfrm>
                <a:off x="109538" y="3164025"/>
                <a:ext cx="1274839" cy="57310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limLow>
                        <m:limLowPr>
                          <m:ctrlPr>
                            <a:rPr lang="vi-VN" sz="2400" i="1" smtClean="0">
                              <a:solidFill>
                                <a:schemeClr val="bg1"/>
                              </a:solidFill>
                              <a:latin typeface="Cambria Math" panose="02040503050406030204" pitchFamily="18" charset="0"/>
                            </a:rPr>
                          </m:ctrlPr>
                        </m:limLowPr>
                        <m:e>
                          <m:r>
                            <m:rPr>
                              <m:sty m:val="p"/>
                            </m:rPr>
                            <a:rPr lang="vi-VN" sz="2400">
                              <a:solidFill>
                                <a:schemeClr val="bg1"/>
                              </a:solidFill>
                              <a:latin typeface="Cambria Math" panose="02040503050406030204" pitchFamily="18" charset="0"/>
                            </a:rPr>
                            <m:t>l</m:t>
                          </m:r>
                          <m:r>
                            <m:rPr>
                              <m:sty m:val="p"/>
                            </m:rPr>
                            <a:rPr lang="vi-VN" sz="2400" i="0">
                              <a:solidFill>
                                <a:schemeClr val="bg1"/>
                              </a:solidFill>
                              <a:latin typeface="Cambria Math" panose="02040503050406030204" pitchFamily="18" charset="0"/>
                            </a:rPr>
                            <m:t>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sSup>
                            <m:sSupPr>
                              <m:ctrlPr>
                                <a:rPr lang="vi-VN" sz="2400" i="1">
                                  <a:solidFill>
                                    <a:schemeClr val="bg1"/>
                                  </a:solidFill>
                                  <a:latin typeface="Cambria Math" panose="02040503050406030204" pitchFamily="18" charset="0"/>
                                </a:rPr>
                              </m:ctrlPr>
                            </m:sSupPr>
                            <m:e>
                              <m:r>
                                <a:rPr lang="vi-VN" sz="2400" i="0">
                                  <a:solidFill>
                                    <a:schemeClr val="bg1"/>
                                  </a:solidFill>
                                  <a:latin typeface="Cambria Math" panose="02040503050406030204" pitchFamily="18" charset="0"/>
                                </a:rPr>
                                <m:t>1</m:t>
                              </m:r>
                            </m:e>
                            <m:sup>
                              <m:r>
                                <a:rPr lang="vi-VN" sz="2400" i="0">
                                  <a:solidFill>
                                    <a:schemeClr val="bg1"/>
                                  </a:solidFill>
                                  <a:latin typeface="Cambria Math" panose="02040503050406030204" pitchFamily="18" charset="0"/>
                                </a:rPr>
                                <m:t>−</m:t>
                              </m:r>
                            </m:sup>
                          </m:sSup>
                        </m:lim>
                      </m:limLow>
                      <m:r>
                        <a:rPr lang="vi-VN" sz="2400" i="1">
                          <a:solidFill>
                            <a:schemeClr val="bg1"/>
                          </a:solidFill>
                          <a:latin typeface="Cambria Math" panose="02040503050406030204" pitchFamily="18" charset="0"/>
                        </a:rPr>
                        <m:t>𝑦</m:t>
                      </m:r>
                    </m:oMath>
                  </m:oMathPara>
                </a14:m>
                <a:endParaRPr lang="vi-VN" sz="2400" dirty="0">
                  <a:solidFill>
                    <a:schemeClr val="bg1"/>
                  </a:solidFill>
                </a:endParaRPr>
              </a:p>
            </p:txBody>
          </p:sp>
        </mc:Choice>
        <mc:Fallback xmlns="">
          <p:sp>
            <p:nvSpPr>
              <p:cNvPr id="22" name="TextBox 21">
                <a:extLst>
                  <a:ext uri="{FF2B5EF4-FFF2-40B4-BE49-F238E27FC236}">
                    <a16:creationId xmlns:a16="http://schemas.microsoft.com/office/drawing/2014/main" id="{634C68E8-8849-E0D4-A5E0-76EB0688E7FD}"/>
                  </a:ext>
                </a:extLst>
              </p:cNvPr>
              <p:cNvSpPr txBox="1">
                <a:spLocks noRot="1" noChangeAspect="1" noMove="1" noResize="1" noEditPoints="1" noAdjustHandles="1" noChangeArrowheads="1" noChangeShapeType="1" noTextEdit="1"/>
              </p:cNvSpPr>
              <p:nvPr/>
            </p:nvSpPr>
            <p:spPr>
              <a:xfrm>
                <a:off x="109538" y="3164025"/>
                <a:ext cx="1274839" cy="573106"/>
              </a:xfrm>
              <a:prstGeom prst="rect">
                <a:avLst/>
              </a:prstGeom>
              <a:blipFill>
                <a:blip r:embed="rId18"/>
                <a:stretch>
                  <a:fillRect b="-4255"/>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E64C4F0-8D24-20B1-CDBB-471B6B770141}"/>
                  </a:ext>
                </a:extLst>
              </p:cNvPr>
              <p:cNvSpPr txBox="1"/>
              <p:nvPr/>
            </p:nvSpPr>
            <p:spPr>
              <a:xfrm>
                <a:off x="1122823" y="2948302"/>
                <a:ext cx="3132821" cy="92217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0">
                          <a:solidFill>
                            <a:schemeClr val="bg1"/>
                          </a:solidFill>
                          <a:latin typeface="Cambria Math" panose="02040503050406030204" pitchFamily="18" charset="0"/>
                        </a:rPr>
                        <m:t>=</m:t>
                      </m:r>
                      <m:limLow>
                        <m:limLowPr>
                          <m:ctrlPr>
                            <a:rPr lang="vi-VN" sz="2400" i="1">
                              <a:solidFill>
                                <a:schemeClr val="bg1"/>
                              </a:solidFill>
                              <a:latin typeface="Cambria Math" panose="02040503050406030204" pitchFamily="18" charset="0"/>
                            </a:rPr>
                          </m:ctrlPr>
                        </m:limLowPr>
                        <m:e>
                          <m:r>
                            <m:rPr>
                              <m:sty m:val="p"/>
                            </m:rPr>
                            <a:rPr lang="vi-VN" sz="2400" i="0">
                              <a:solidFill>
                                <a:schemeClr val="bg1"/>
                              </a:solidFill>
                              <a:latin typeface="Cambria Math" panose="02040503050406030204" pitchFamily="18" charset="0"/>
                            </a:rPr>
                            <m:t>lim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sSup>
                            <m:sSupPr>
                              <m:ctrlPr>
                                <a:rPr lang="vi-VN" sz="2400" i="1">
                                  <a:solidFill>
                                    <a:schemeClr val="bg1"/>
                                  </a:solidFill>
                                  <a:latin typeface="Cambria Math" panose="02040503050406030204" pitchFamily="18" charset="0"/>
                                </a:rPr>
                              </m:ctrlPr>
                            </m:sSupPr>
                            <m:e>
                              <m:r>
                                <a:rPr lang="vi-VN" sz="2400" i="0">
                                  <a:solidFill>
                                    <a:schemeClr val="bg1"/>
                                  </a:solidFill>
                                  <a:latin typeface="Cambria Math" panose="02040503050406030204" pitchFamily="18" charset="0"/>
                                </a:rPr>
                                <m:t>1</m:t>
                              </m:r>
                            </m:e>
                            <m:sup>
                              <m:r>
                                <a:rPr lang="vi-VN" sz="2400" i="0">
                                  <a:solidFill>
                                    <a:schemeClr val="bg1"/>
                                  </a:solidFill>
                                  <a:latin typeface="Cambria Math" panose="02040503050406030204" pitchFamily="18" charset="0"/>
                                </a:rPr>
                                <m:t>−</m:t>
                              </m:r>
                            </m:sup>
                          </m:sSup>
                        </m:lim>
                      </m:limLow>
                      <m:d>
                        <m:dPr>
                          <m:ctrlPr>
                            <a:rPr lang="vi-VN" sz="2400" i="1">
                              <a:solidFill>
                                <a:schemeClr val="bg1"/>
                              </a:solidFill>
                              <a:latin typeface="Cambria Math" panose="02040503050406030204" pitchFamily="18" charset="0"/>
                            </a:rPr>
                          </m:ctrlPr>
                        </m:dPr>
                        <m:e>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f>
                            <m:fPr>
                              <m:ctrlPr>
                                <a:rPr lang="vi-VN" sz="2400" i="1">
                                  <a:solidFill>
                                    <a:schemeClr val="bg1"/>
                                  </a:solidFill>
                                  <a:latin typeface="Cambria Math" panose="02040503050406030204" pitchFamily="18" charset="0"/>
                                </a:rPr>
                              </m:ctrlPr>
                            </m:fPr>
                            <m:num>
                              <m:r>
                                <a:rPr lang="vi-VN" sz="2400" i="0">
                                  <a:solidFill>
                                    <a:schemeClr val="bg1"/>
                                  </a:solidFill>
                                  <a:latin typeface="Cambria Math" panose="02040503050406030204" pitchFamily="18" charset="0"/>
                                </a:rPr>
                                <m:t>2</m:t>
                              </m:r>
                            </m:num>
                            <m:den>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+1</m:t>
                              </m:r>
                            </m:den>
                          </m:f>
                        </m:e>
                      </m:d>
                    </m:oMath>
                  </m:oMathPara>
                </a14:m>
                <a:endParaRPr lang="vi-VN" sz="2400" dirty="0">
                  <a:solidFill>
                    <a:schemeClr val="bg1"/>
                  </a:solidFill>
                </a:endParaRPr>
              </a:p>
            </p:txBody>
          </p:sp>
        </mc:Choice>
        <mc:Fallback xmlns="">
          <p:sp>
            <p:nvSpPr>
              <p:cNvPr id="3" name="TextBox 2">
                <a:extLst>
                  <a:ext uri="{FF2B5EF4-FFF2-40B4-BE49-F238E27FC236}">
                    <a16:creationId xmlns:a16="http://schemas.microsoft.com/office/drawing/2014/main" id="{2E64C4F0-8D24-20B1-CDBB-471B6B770141}"/>
                  </a:ext>
                </a:extLst>
              </p:cNvPr>
              <p:cNvSpPr txBox="1">
                <a:spLocks noRot="1" noChangeAspect="1" noMove="1" noResize="1" noEditPoints="1" noAdjustHandles="1" noChangeArrowheads="1" noChangeShapeType="1" noTextEdit="1"/>
              </p:cNvSpPr>
              <p:nvPr/>
            </p:nvSpPr>
            <p:spPr>
              <a:xfrm>
                <a:off x="1122823" y="2948302"/>
                <a:ext cx="3132821" cy="922176"/>
              </a:xfrm>
              <a:prstGeom prst="rect">
                <a:avLst/>
              </a:prstGeom>
              <a:blipFill>
                <a:blip r:embed="rId1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03404321-9792-3358-8948-372C73D1B1F7}"/>
                  </a:ext>
                </a:extLst>
              </p:cNvPr>
              <p:cNvSpPr txBox="1"/>
              <p:nvPr/>
            </p:nvSpPr>
            <p:spPr>
              <a:xfrm>
                <a:off x="3937318" y="3198167"/>
                <a:ext cx="119795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0">
                          <a:solidFill>
                            <a:schemeClr val="bg1"/>
                          </a:solidFill>
                          <a:latin typeface="Cambria Math" panose="02040503050406030204" pitchFamily="18" charset="0"/>
                        </a:rPr>
                        <m:t>=+</m:t>
                      </m:r>
                      <m:r>
                        <a:rPr lang="vi-VN" sz="2400" i="0" smtClean="0">
                          <a:solidFill>
                            <a:schemeClr val="bg1"/>
                          </a:solidFill>
                          <a:latin typeface="Cambria Math" panose="02040503050406030204" pitchFamily="18" charset="0"/>
                        </a:rPr>
                        <m:t>∞</m:t>
                      </m:r>
                    </m:oMath>
                  </m:oMathPara>
                </a14:m>
                <a:endParaRPr lang="vi-VN" sz="2400" dirty="0">
                  <a:solidFill>
                    <a:schemeClr val="bg1"/>
                  </a:solidFill>
                </a:endParaRPr>
              </a:p>
            </p:txBody>
          </p:sp>
        </mc:Choice>
        <mc:Fallback xmlns="">
          <p:sp>
            <p:nvSpPr>
              <p:cNvPr id="13" name="TextBox 12">
                <a:extLst>
                  <a:ext uri="{FF2B5EF4-FFF2-40B4-BE49-F238E27FC236}">
                    <a16:creationId xmlns:a16="http://schemas.microsoft.com/office/drawing/2014/main" id="{03404321-9792-3358-8948-372C73D1B1F7}"/>
                  </a:ext>
                </a:extLst>
              </p:cNvPr>
              <p:cNvSpPr txBox="1">
                <a:spLocks noRot="1" noChangeAspect="1" noMove="1" noResize="1" noEditPoints="1" noAdjustHandles="1" noChangeArrowheads="1" noChangeShapeType="1" noTextEdit="1"/>
              </p:cNvSpPr>
              <p:nvPr/>
            </p:nvSpPr>
            <p:spPr>
              <a:xfrm>
                <a:off x="3937318" y="3198167"/>
                <a:ext cx="1197951" cy="461665"/>
              </a:xfrm>
              <a:prstGeom prst="rect">
                <a:avLst/>
              </a:prstGeom>
              <a:blipFill>
                <a:blip r:embed="rId2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8E201A39-6398-F25D-39C8-5FDDF2CC66AE}"/>
                  </a:ext>
                </a:extLst>
              </p:cNvPr>
              <p:cNvSpPr txBox="1"/>
              <p:nvPr/>
            </p:nvSpPr>
            <p:spPr>
              <a:xfrm>
                <a:off x="141978" y="4179893"/>
                <a:ext cx="1274839" cy="58310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limLow>
                        <m:limLowPr>
                          <m:ctrlPr>
                            <a:rPr lang="vi-VN" sz="2400" i="1" smtClean="0">
                              <a:solidFill>
                                <a:schemeClr val="bg1"/>
                              </a:solidFill>
                              <a:latin typeface="Cambria Math" panose="02040503050406030204" pitchFamily="18" charset="0"/>
                            </a:rPr>
                          </m:ctrlPr>
                        </m:limLowPr>
                        <m:e>
                          <m:r>
                            <m:rPr>
                              <m:sty m:val="p"/>
                            </m:rPr>
                            <a:rPr lang="vi-VN" sz="2400">
                              <a:solidFill>
                                <a:schemeClr val="bg1"/>
                              </a:solidFill>
                              <a:latin typeface="Cambria Math" panose="02040503050406030204" pitchFamily="18" charset="0"/>
                            </a:rPr>
                            <m:t>l</m:t>
                          </m:r>
                          <m:r>
                            <m:rPr>
                              <m:sty m:val="p"/>
                            </m:rPr>
                            <a:rPr lang="vi-VN" sz="2400" i="0">
                              <a:solidFill>
                                <a:schemeClr val="bg1"/>
                              </a:solidFill>
                              <a:latin typeface="Cambria Math" panose="02040503050406030204" pitchFamily="18" charset="0"/>
                            </a:rPr>
                            <m:t>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sSup>
                            <m:sSupPr>
                              <m:ctrlPr>
                                <a:rPr lang="vi-VN" sz="2400" i="1">
                                  <a:solidFill>
                                    <a:schemeClr val="bg1"/>
                                  </a:solidFill>
                                  <a:latin typeface="Cambria Math" panose="02040503050406030204" pitchFamily="18" charset="0"/>
                                </a:rPr>
                              </m:ctrlPr>
                            </m:sSupPr>
                            <m:e>
                              <m:r>
                                <a:rPr lang="vi-VN" sz="2400" i="0">
                                  <a:solidFill>
                                    <a:schemeClr val="bg1"/>
                                  </a:solidFill>
                                  <a:latin typeface="Cambria Math" panose="02040503050406030204" pitchFamily="18" charset="0"/>
                                </a:rPr>
                                <m:t>1</m:t>
                              </m:r>
                            </m:e>
                            <m:sup>
                              <m:r>
                                <a:rPr lang="vi-VN" sz="2400" b="0" i="0" smtClean="0">
                                  <a:solidFill>
                                    <a:schemeClr val="bg1"/>
                                  </a:solidFill>
                                  <a:latin typeface="Cambria Math" panose="02040503050406030204" pitchFamily="18" charset="0"/>
                                </a:rPr>
                                <m:t>+</m:t>
                              </m:r>
                            </m:sup>
                          </m:sSup>
                        </m:lim>
                      </m:limLow>
                      <m:r>
                        <a:rPr lang="vi-VN" sz="2400" i="1">
                          <a:solidFill>
                            <a:schemeClr val="bg1"/>
                          </a:solidFill>
                          <a:latin typeface="Cambria Math" panose="02040503050406030204" pitchFamily="18" charset="0"/>
                        </a:rPr>
                        <m:t>𝑦</m:t>
                      </m:r>
                    </m:oMath>
                  </m:oMathPara>
                </a14:m>
                <a:endParaRPr lang="vi-VN" sz="2400" dirty="0">
                  <a:solidFill>
                    <a:schemeClr val="bg1"/>
                  </a:solidFill>
                </a:endParaRPr>
              </a:p>
            </p:txBody>
          </p:sp>
        </mc:Choice>
        <mc:Fallback xmlns="">
          <p:sp>
            <p:nvSpPr>
              <p:cNvPr id="19" name="TextBox 18">
                <a:extLst>
                  <a:ext uri="{FF2B5EF4-FFF2-40B4-BE49-F238E27FC236}">
                    <a16:creationId xmlns:a16="http://schemas.microsoft.com/office/drawing/2014/main" id="{8E201A39-6398-F25D-39C8-5FDDF2CC66AE}"/>
                  </a:ext>
                </a:extLst>
              </p:cNvPr>
              <p:cNvSpPr txBox="1">
                <a:spLocks noRot="1" noChangeAspect="1" noMove="1" noResize="1" noEditPoints="1" noAdjustHandles="1" noChangeArrowheads="1" noChangeShapeType="1" noTextEdit="1"/>
              </p:cNvSpPr>
              <p:nvPr/>
            </p:nvSpPr>
            <p:spPr>
              <a:xfrm>
                <a:off x="141978" y="4179893"/>
                <a:ext cx="1274839" cy="583108"/>
              </a:xfrm>
              <a:prstGeom prst="rect">
                <a:avLst/>
              </a:prstGeom>
              <a:blipFill>
                <a:blip r:embed="rId21"/>
                <a:stretch>
                  <a:fillRect b="-421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12F52463-F2F2-92A4-032F-3EFF4E650670}"/>
                  </a:ext>
                </a:extLst>
              </p:cNvPr>
              <p:cNvSpPr txBox="1"/>
              <p:nvPr/>
            </p:nvSpPr>
            <p:spPr>
              <a:xfrm>
                <a:off x="1155263" y="3964170"/>
                <a:ext cx="3132821" cy="92217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0" smtClean="0">
                          <a:solidFill>
                            <a:schemeClr val="bg1"/>
                          </a:solidFill>
                          <a:latin typeface="Cambria Math" panose="02040503050406030204" pitchFamily="18" charset="0"/>
                        </a:rPr>
                        <m:t>=</m:t>
                      </m:r>
                      <m:limLow>
                        <m:limLowPr>
                          <m:ctrlPr>
                            <a:rPr lang="vi-VN" sz="2400" i="1">
                              <a:solidFill>
                                <a:schemeClr val="bg1"/>
                              </a:solidFill>
                              <a:latin typeface="Cambria Math" panose="02040503050406030204" pitchFamily="18" charset="0"/>
                            </a:rPr>
                          </m:ctrlPr>
                        </m:limLowPr>
                        <m:e>
                          <m:r>
                            <m:rPr>
                              <m:sty m:val="p"/>
                            </m:rPr>
                            <a:rPr lang="vi-VN" sz="2400" i="0">
                              <a:solidFill>
                                <a:schemeClr val="bg1"/>
                              </a:solidFill>
                              <a:latin typeface="Cambria Math" panose="02040503050406030204" pitchFamily="18" charset="0"/>
                            </a:rPr>
                            <m:t>lim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sSup>
                            <m:sSupPr>
                              <m:ctrlPr>
                                <a:rPr lang="vi-VN" sz="2400" i="1">
                                  <a:solidFill>
                                    <a:schemeClr val="bg1"/>
                                  </a:solidFill>
                                  <a:latin typeface="Cambria Math" panose="02040503050406030204" pitchFamily="18" charset="0"/>
                                </a:rPr>
                              </m:ctrlPr>
                            </m:sSupPr>
                            <m:e>
                              <m:r>
                                <a:rPr lang="vi-VN" sz="2400" i="0">
                                  <a:solidFill>
                                    <a:schemeClr val="bg1"/>
                                  </a:solidFill>
                                  <a:latin typeface="Cambria Math" panose="02040503050406030204" pitchFamily="18" charset="0"/>
                                </a:rPr>
                                <m:t>1</m:t>
                              </m:r>
                            </m:e>
                            <m:sup>
                              <m:r>
                                <a:rPr lang="vi-VN" sz="2400" b="0" i="0" smtClean="0">
                                  <a:solidFill>
                                    <a:schemeClr val="bg1"/>
                                  </a:solidFill>
                                  <a:latin typeface="Cambria Math" panose="02040503050406030204" pitchFamily="18" charset="0"/>
                                </a:rPr>
                                <m:t>+</m:t>
                              </m:r>
                            </m:sup>
                          </m:sSup>
                        </m:lim>
                      </m:limLow>
                      <m:d>
                        <m:dPr>
                          <m:ctrlPr>
                            <a:rPr lang="vi-VN" sz="2400" i="1">
                              <a:solidFill>
                                <a:schemeClr val="bg1"/>
                              </a:solidFill>
                              <a:latin typeface="Cambria Math" panose="02040503050406030204" pitchFamily="18" charset="0"/>
                            </a:rPr>
                          </m:ctrlPr>
                        </m:dPr>
                        <m:e>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f>
                            <m:fPr>
                              <m:ctrlPr>
                                <a:rPr lang="vi-VN" sz="2400" i="1">
                                  <a:solidFill>
                                    <a:schemeClr val="bg1"/>
                                  </a:solidFill>
                                  <a:latin typeface="Cambria Math" panose="02040503050406030204" pitchFamily="18" charset="0"/>
                                </a:rPr>
                              </m:ctrlPr>
                            </m:fPr>
                            <m:num>
                              <m:r>
                                <a:rPr lang="vi-VN" sz="2400" i="0">
                                  <a:solidFill>
                                    <a:schemeClr val="bg1"/>
                                  </a:solidFill>
                                  <a:latin typeface="Cambria Math" panose="02040503050406030204" pitchFamily="18" charset="0"/>
                                </a:rPr>
                                <m:t>2</m:t>
                              </m:r>
                            </m:num>
                            <m:den>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+1</m:t>
                              </m:r>
                            </m:den>
                          </m:f>
                        </m:e>
                      </m:d>
                    </m:oMath>
                  </m:oMathPara>
                </a14:m>
                <a:endParaRPr lang="vi-VN" sz="2400" dirty="0">
                  <a:solidFill>
                    <a:schemeClr val="bg1"/>
                  </a:solidFill>
                </a:endParaRPr>
              </a:p>
            </p:txBody>
          </p:sp>
        </mc:Choice>
        <mc:Fallback xmlns="">
          <p:sp>
            <p:nvSpPr>
              <p:cNvPr id="20" name="TextBox 19">
                <a:extLst>
                  <a:ext uri="{FF2B5EF4-FFF2-40B4-BE49-F238E27FC236}">
                    <a16:creationId xmlns:a16="http://schemas.microsoft.com/office/drawing/2014/main" id="{12F52463-F2F2-92A4-032F-3EFF4E650670}"/>
                  </a:ext>
                </a:extLst>
              </p:cNvPr>
              <p:cNvSpPr txBox="1">
                <a:spLocks noRot="1" noChangeAspect="1" noMove="1" noResize="1" noEditPoints="1" noAdjustHandles="1" noChangeArrowheads="1" noChangeShapeType="1" noTextEdit="1"/>
              </p:cNvSpPr>
              <p:nvPr/>
            </p:nvSpPr>
            <p:spPr>
              <a:xfrm>
                <a:off x="1155263" y="3964170"/>
                <a:ext cx="3132821" cy="922176"/>
              </a:xfrm>
              <a:prstGeom prst="rect">
                <a:avLst/>
              </a:prstGeom>
              <a:blipFill>
                <a:blip r:embed="rId2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9EBB78A4-574B-047E-9E70-C369DEC9652B}"/>
                  </a:ext>
                </a:extLst>
              </p:cNvPr>
              <p:cNvSpPr txBox="1"/>
              <p:nvPr/>
            </p:nvSpPr>
            <p:spPr>
              <a:xfrm>
                <a:off x="3969758" y="4214035"/>
                <a:ext cx="119795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0" smtClean="0">
                          <a:solidFill>
                            <a:schemeClr val="bg1"/>
                          </a:solidFill>
                          <a:latin typeface="Cambria Math" panose="02040503050406030204" pitchFamily="18" charset="0"/>
                        </a:rPr>
                        <m:t>=</m:t>
                      </m:r>
                      <m:r>
                        <a:rPr lang="vi-VN" sz="2400" b="0" i="0" smtClean="0">
                          <a:solidFill>
                            <a:schemeClr val="bg1"/>
                          </a:solidFill>
                          <a:latin typeface="Cambria Math" panose="02040503050406030204" pitchFamily="18" charset="0"/>
                        </a:rPr>
                        <m:t>−</m:t>
                      </m:r>
                      <m:r>
                        <a:rPr lang="vi-VN" sz="2400" i="0" smtClean="0">
                          <a:solidFill>
                            <a:schemeClr val="bg1"/>
                          </a:solidFill>
                          <a:latin typeface="Cambria Math" panose="02040503050406030204" pitchFamily="18" charset="0"/>
                        </a:rPr>
                        <m:t>∞</m:t>
                      </m:r>
                    </m:oMath>
                  </m:oMathPara>
                </a14:m>
                <a:endParaRPr lang="vi-VN" sz="2400" dirty="0">
                  <a:solidFill>
                    <a:schemeClr val="bg1"/>
                  </a:solidFill>
                </a:endParaRPr>
              </a:p>
            </p:txBody>
          </p:sp>
        </mc:Choice>
        <mc:Fallback xmlns="">
          <p:sp>
            <p:nvSpPr>
              <p:cNvPr id="21" name="TextBox 20">
                <a:extLst>
                  <a:ext uri="{FF2B5EF4-FFF2-40B4-BE49-F238E27FC236}">
                    <a16:creationId xmlns:a16="http://schemas.microsoft.com/office/drawing/2014/main" id="{9EBB78A4-574B-047E-9E70-C369DEC9652B}"/>
                  </a:ext>
                </a:extLst>
              </p:cNvPr>
              <p:cNvSpPr txBox="1">
                <a:spLocks noRot="1" noChangeAspect="1" noMove="1" noResize="1" noEditPoints="1" noAdjustHandles="1" noChangeArrowheads="1" noChangeShapeType="1" noTextEdit="1"/>
              </p:cNvSpPr>
              <p:nvPr/>
            </p:nvSpPr>
            <p:spPr>
              <a:xfrm>
                <a:off x="3969758" y="4214035"/>
                <a:ext cx="1197951" cy="461665"/>
              </a:xfrm>
              <a:prstGeom prst="rect">
                <a:avLst/>
              </a:prstGeom>
              <a:blipFill>
                <a:blip r:embed="rId23"/>
                <a:stretch>
                  <a:fillRect/>
                </a:stretch>
              </a:blipFill>
            </p:spPr>
            <p:txBody>
              <a:bodyPr/>
              <a:lstStyle/>
              <a:p>
                <a:r>
                  <a:rPr lang="vi-VN">
                    <a:noFill/>
                  </a:rPr>
                  <a:t> </a:t>
                </a:r>
              </a:p>
            </p:txBody>
          </p:sp>
        </mc:Fallback>
      </mc:AlternateContent>
      <p:sp>
        <p:nvSpPr>
          <p:cNvPr id="16" name="TextBox 2">
            <a:extLst>
              <a:ext uri="{FF2B5EF4-FFF2-40B4-BE49-F238E27FC236}">
                <a16:creationId xmlns:a16="http://schemas.microsoft.com/office/drawing/2014/main" id="{41D19D50-616D-1F82-C922-D083097E7C1C}"/>
              </a:ext>
            </a:extLst>
          </p:cNvPr>
          <p:cNvSpPr txBox="1"/>
          <p:nvPr/>
        </p:nvSpPr>
        <p:spPr>
          <a:xfrm>
            <a:off x="6795956" y="4143744"/>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2276829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2" grpId="0"/>
      <p:bldP spid="3" grpId="0"/>
      <p:bldP spid="13" grpId="0"/>
      <p:bldP spid="19"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4</a:t>
            </a:r>
            <a:endParaRPr lang="en-US" sz="2000" dirty="0">
              <a:solidFill>
                <a:srgbClr val="0000FF"/>
              </a:solidFill>
            </a:endParaRPr>
          </a:p>
        </p:txBody>
      </p:sp>
      <p:sp>
        <p:nvSpPr>
          <p:cNvPr id="26" name="TextBox 25">
            <a:extLst>
              <a:ext uri="{FF2B5EF4-FFF2-40B4-BE49-F238E27FC236}">
                <a16:creationId xmlns:a16="http://schemas.microsoft.com/office/drawing/2014/main" id="{6155F20E-666A-00DF-9AC3-5138FBDDD604}"/>
              </a:ext>
            </a:extLst>
          </p:cNvPr>
          <p:cNvSpPr txBox="1"/>
          <p:nvPr/>
        </p:nvSpPr>
        <p:spPr>
          <a:xfrm>
            <a:off x="2985938" y="182572"/>
            <a:ext cx="6099036" cy="523220"/>
          </a:xfrm>
          <a:prstGeom prst="rect">
            <a:avLst/>
          </a:prstGeom>
          <a:noFill/>
          <a:ln>
            <a:noFill/>
          </a:ln>
        </p:spPr>
        <p:txBody>
          <a:bodyPr wrap="square" rtlCol="0">
            <a:spAutoFit/>
          </a:bodyPr>
          <a:lstStyle/>
          <a:p>
            <a:r>
              <a:rPr lang="en-US" sz="2800" b="1" dirty="0">
                <a:solidFill>
                  <a:srgbClr val="FFFF00"/>
                </a:solidFill>
              </a:rPr>
              <a:t>KHẢO SÁT VÀ VẼ ĐỒ THỊ CỦA HÀM SỐ</a:t>
            </a:r>
            <a:endParaRPr lang="en-AU" sz="2800" b="1" dirty="0">
              <a:solidFill>
                <a:srgbClr val="FFFF00"/>
              </a:solidFill>
            </a:endParaRPr>
          </a:p>
        </p:txBody>
      </p:sp>
      <p:sp>
        <p:nvSpPr>
          <p:cNvPr id="15" name="Rectangle: Rounded Corners 14">
            <a:extLst>
              <a:ext uri="{FF2B5EF4-FFF2-40B4-BE49-F238E27FC236}">
                <a16:creationId xmlns:a16="http://schemas.microsoft.com/office/drawing/2014/main" id="{4292DC11-A926-4C56-AC94-CD30D3D8D090}"/>
              </a:ext>
            </a:extLst>
          </p:cNvPr>
          <p:cNvSpPr/>
          <p:nvPr/>
        </p:nvSpPr>
        <p:spPr>
          <a:xfrm>
            <a:off x="184674" y="1641351"/>
            <a:ext cx="7411081" cy="855993"/>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66B441EC-E639-01FC-96DC-8CEB92C15E05}"/>
              </a:ext>
            </a:extLst>
          </p:cNvPr>
          <p:cNvSpPr txBox="1"/>
          <p:nvPr/>
        </p:nvSpPr>
        <p:spPr>
          <a:xfrm>
            <a:off x="-2364" y="979806"/>
            <a:ext cx="2773483"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b) Hàm số phân thức</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CC62C18-9B40-4397-518D-D66E3C13B40B}"/>
                  </a:ext>
                </a:extLst>
              </p:cNvPr>
              <p:cNvSpPr txBox="1"/>
              <p:nvPr/>
            </p:nvSpPr>
            <p:spPr>
              <a:xfrm>
                <a:off x="1707321" y="677959"/>
                <a:ext cx="6094378" cy="1064587"/>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b="0" i="1"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1"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m:t>
                          </m:r>
                          <m:sSup>
                            <m:sSup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𝑏𝑥</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𝑐</m:t>
                          </m:r>
                        </m:num>
                        <m:den>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𝑝𝑥</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𝑞</m:t>
                          </m:r>
                        </m:den>
                      </m:f>
                      <m:r>
                        <a:rPr lang="vi-VN" sz="2400" b="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𝑝</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i="0"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kern="100" dirty="0">
                  <a:solidFill>
                    <a:srgbClr val="FFFF00"/>
                  </a:solidFill>
                  <a:effectLst/>
                  <a:latin typeface="+mj-lt"/>
                  <a:ea typeface="Arial" panose="020B0604020202020204" pitchFamily="34"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0CC62C18-9B40-4397-518D-D66E3C13B40B}"/>
                  </a:ext>
                </a:extLst>
              </p:cNvPr>
              <p:cNvSpPr txBox="1">
                <a:spLocks noRot="1" noChangeAspect="1" noMove="1" noResize="1" noEditPoints="1" noAdjustHandles="1" noChangeArrowheads="1" noChangeShapeType="1" noTextEdit="1"/>
              </p:cNvSpPr>
              <p:nvPr/>
            </p:nvSpPr>
            <p:spPr>
              <a:xfrm>
                <a:off x="1707321" y="677959"/>
                <a:ext cx="6094378" cy="1064587"/>
              </a:xfrm>
              <a:prstGeom prst="rect">
                <a:avLst/>
              </a:prstGeom>
              <a:blipFill>
                <a:blip r:embed="rId3"/>
                <a:stretch>
                  <a:fillRect/>
                </a:stretch>
              </a:blipFill>
            </p:spPr>
            <p:txBody>
              <a:bodyPr/>
              <a:lstStyle/>
              <a:p>
                <a:r>
                  <a:rPr lang="vi-VN">
                    <a:noFill/>
                  </a:rPr>
                  <a:t> </a:t>
                </a:r>
              </a:p>
            </p:txBody>
          </p:sp>
        </mc:Fallback>
      </mc:AlternateContent>
      <p:sp>
        <p:nvSpPr>
          <p:cNvPr id="12" name="TextBox 11">
            <a:extLst>
              <a:ext uri="{FF2B5EF4-FFF2-40B4-BE49-F238E27FC236}">
                <a16:creationId xmlns:a16="http://schemas.microsoft.com/office/drawing/2014/main" id="{0DCF0334-00D8-3561-FCC4-E0712423E8CD}"/>
              </a:ext>
            </a:extLst>
          </p:cNvPr>
          <p:cNvSpPr txBox="1"/>
          <p:nvPr/>
        </p:nvSpPr>
        <p:spPr>
          <a:xfrm>
            <a:off x="6763341" y="983334"/>
            <a:ext cx="6094378"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đa thức tử không chia hết cho đa thức mẫu)</a:t>
            </a:r>
          </a:p>
        </p:txBody>
      </p:sp>
      <p:sp>
        <p:nvSpPr>
          <p:cNvPr id="18" name="TextBox 17">
            <a:extLst>
              <a:ext uri="{FF2B5EF4-FFF2-40B4-BE49-F238E27FC236}">
                <a16:creationId xmlns:a16="http://schemas.microsoft.com/office/drawing/2014/main" id="{445EFE2E-18A4-7209-532E-2B010B26B61B}"/>
              </a:ext>
            </a:extLst>
          </p:cNvPr>
          <p:cNvSpPr txBox="1"/>
          <p:nvPr/>
        </p:nvSpPr>
        <p:spPr>
          <a:xfrm>
            <a:off x="184674" y="1850995"/>
            <a:ext cx="6473536" cy="461665"/>
          </a:xfrm>
          <a:prstGeom prst="rect">
            <a:avLst/>
          </a:prstGeom>
          <a:noFill/>
        </p:spPr>
        <p:txBody>
          <a:bodyPr wrap="square">
            <a:spAutoFit/>
          </a:bodyPr>
          <a:lstStyle/>
          <a:p>
            <a:r>
              <a:rPr lang="vi-VN" sz="2400" b="1" dirty="0">
                <a:solidFill>
                  <a:srgbClr val="00B050"/>
                </a:solidFill>
                <a:effectLst/>
                <a:latin typeface="+mj-lt"/>
                <a:ea typeface="Arial" panose="020B0604020202020204" pitchFamily="34" charset="0"/>
                <a:cs typeface="Times New Roman" panose="02020603050405020304" pitchFamily="18" charset="0"/>
              </a:rPr>
              <a:t>Ví dụ 5.</a:t>
            </a:r>
            <a:r>
              <a:rPr lang="vi-VN" sz="2400" dirty="0">
                <a:solidFill>
                  <a:srgbClr val="00B050"/>
                </a:solidFill>
                <a:effectLst/>
                <a:latin typeface="+mj-lt"/>
                <a:ea typeface="Arial" panose="020B0604020202020204" pitchFamily="34" charset="0"/>
                <a:cs typeface="Times New Roman" panose="02020603050405020304" pitchFamily="18" charset="0"/>
              </a:rPr>
              <a:t> </a:t>
            </a:r>
            <a:r>
              <a:rPr lang="vi-VN" sz="2400" dirty="0">
                <a:solidFill>
                  <a:schemeClr val="bg1"/>
                </a:solidFill>
                <a:effectLst/>
                <a:latin typeface="+mj-lt"/>
                <a:ea typeface="Arial" panose="020B0604020202020204" pitchFamily="34" charset="0"/>
                <a:cs typeface="Times New Roman" panose="02020603050405020304" pitchFamily="18" charset="0"/>
              </a:rPr>
              <a:t>Khảo sát và vẽ đồ thị của hàm số</a:t>
            </a:r>
            <a:endParaRPr lang="vi-VN" sz="2400" dirty="0">
              <a:solidFill>
                <a:schemeClr val="bg1"/>
              </a:solidFill>
              <a:latin typeface="+mj-lt"/>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71A441F7-D966-D9C8-0046-507E6E2C28B3}"/>
                  </a:ext>
                </a:extLst>
              </p:cNvPr>
              <p:cNvSpPr txBox="1"/>
              <p:nvPr/>
            </p:nvSpPr>
            <p:spPr>
              <a:xfrm>
                <a:off x="5388301" y="1616839"/>
                <a:ext cx="2233004" cy="83965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smtClean="0">
                          <a:solidFill>
                            <a:schemeClr val="bg1"/>
                          </a:solidFill>
                          <a:latin typeface="Cambria Math" panose="02040503050406030204" pitchFamily="18" charset="0"/>
                        </a:rPr>
                        <m:t>𝑦</m:t>
                      </m:r>
                      <m:r>
                        <a:rPr lang="vi-VN" sz="2400" i="0">
                          <a:solidFill>
                            <a:schemeClr val="bg1"/>
                          </a:solidFill>
                          <a:latin typeface="Cambria Math" panose="02040503050406030204" pitchFamily="18" charset="0"/>
                        </a:rPr>
                        <m:t>=</m:t>
                      </m:r>
                      <m:f>
                        <m:fPr>
                          <m:ctrlPr>
                            <a:rPr lang="vi-VN" sz="2400" i="1">
                              <a:solidFill>
                                <a:schemeClr val="bg1"/>
                              </a:solidFill>
                              <a:latin typeface="Cambria Math" panose="02040503050406030204" pitchFamily="18" charset="0"/>
                            </a:rPr>
                          </m:ctrlPr>
                        </m:fPr>
                        <m:num>
                          <m:sSup>
                            <m:sSupPr>
                              <m:ctrlPr>
                                <a:rPr lang="vi-VN" sz="2400" i="1">
                                  <a:solidFill>
                                    <a:schemeClr val="bg1"/>
                                  </a:solidFill>
                                  <a:latin typeface="Cambria Math" panose="02040503050406030204" pitchFamily="18" charset="0"/>
                                </a:rPr>
                              </m:ctrlPr>
                            </m:sSupPr>
                            <m:e>
                              <m:r>
                                <a:rPr lang="vi-VN" sz="2400" i="1">
                                  <a:solidFill>
                                    <a:schemeClr val="bg1"/>
                                  </a:solidFill>
                                  <a:latin typeface="Cambria Math" panose="02040503050406030204" pitchFamily="18" charset="0"/>
                                </a:rPr>
                                <m:t>𝑥</m:t>
                              </m:r>
                            </m:e>
                            <m:sup>
                              <m:r>
                                <a:rPr lang="vi-VN" sz="2400" i="0">
                                  <a:solidFill>
                                    <a:schemeClr val="bg1"/>
                                  </a:solidFill>
                                  <a:latin typeface="Cambria Math" panose="02040503050406030204" pitchFamily="18" charset="0"/>
                                </a:rPr>
                                <m:t>2</m:t>
                              </m:r>
                            </m:sup>
                          </m:sSup>
                          <m:r>
                            <a:rPr lang="vi-VN" sz="2400" i="0">
                              <a:solidFill>
                                <a:schemeClr val="bg1"/>
                              </a:solidFill>
                              <a:latin typeface="Cambria Math" panose="02040503050406030204" pitchFamily="18" charset="0"/>
                            </a:rPr>
                            <m:t>+</m:t>
                          </m:r>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−2</m:t>
                          </m:r>
                        </m:num>
                        <m:den>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+1</m:t>
                          </m:r>
                        </m:den>
                      </m:f>
                    </m:oMath>
                  </m:oMathPara>
                </a14:m>
                <a:endParaRPr lang="vi-VN" sz="2400" dirty="0">
                  <a:solidFill>
                    <a:schemeClr val="bg1"/>
                  </a:solidFill>
                </a:endParaRPr>
              </a:p>
            </p:txBody>
          </p:sp>
        </mc:Choice>
        <mc:Fallback xmlns="">
          <p:sp>
            <p:nvSpPr>
              <p:cNvPr id="14" name="TextBox 13">
                <a:extLst>
                  <a:ext uri="{FF2B5EF4-FFF2-40B4-BE49-F238E27FC236}">
                    <a16:creationId xmlns:a16="http://schemas.microsoft.com/office/drawing/2014/main" id="{71A441F7-D966-D9C8-0046-507E6E2C28B3}"/>
                  </a:ext>
                </a:extLst>
              </p:cNvPr>
              <p:cNvSpPr txBox="1">
                <a:spLocks noRot="1" noChangeAspect="1" noMove="1" noResize="1" noEditPoints="1" noAdjustHandles="1" noChangeArrowheads="1" noChangeShapeType="1" noTextEdit="1"/>
              </p:cNvSpPr>
              <p:nvPr/>
            </p:nvSpPr>
            <p:spPr>
              <a:xfrm>
                <a:off x="5388301" y="1616839"/>
                <a:ext cx="2233004" cy="839653"/>
              </a:xfrm>
              <a:prstGeom prst="rect">
                <a:avLst/>
              </a:prstGeom>
              <a:blipFill>
                <a:blip r:embed="rId4"/>
                <a:stretch>
                  <a:fillRect/>
                </a:stretch>
              </a:blipFill>
            </p:spPr>
            <p:txBody>
              <a:bodyPr/>
              <a:lstStyle/>
              <a:p>
                <a:r>
                  <a:rPr lang="vi-VN">
                    <a:noFill/>
                  </a:rPr>
                  <a:t> </a:t>
                </a:r>
              </a:p>
            </p:txBody>
          </p:sp>
        </mc:Fallback>
      </mc:AlternateContent>
      <p:sp>
        <p:nvSpPr>
          <p:cNvPr id="17" name="TextBox 16">
            <a:extLst>
              <a:ext uri="{FF2B5EF4-FFF2-40B4-BE49-F238E27FC236}">
                <a16:creationId xmlns:a16="http://schemas.microsoft.com/office/drawing/2014/main" id="{082B8B92-6D21-CDCC-F628-16E1280BDEA9}"/>
              </a:ext>
            </a:extLst>
          </p:cNvPr>
          <p:cNvSpPr txBox="1"/>
          <p:nvPr/>
        </p:nvSpPr>
        <p:spPr>
          <a:xfrm>
            <a:off x="138804" y="2471603"/>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p:cxnSp>
        <p:nvCxnSpPr>
          <p:cNvPr id="32" name="Straight Connector 31">
            <a:extLst>
              <a:ext uri="{FF2B5EF4-FFF2-40B4-BE49-F238E27FC236}">
                <a16:creationId xmlns:a16="http://schemas.microsoft.com/office/drawing/2014/main" id="{491EAD80-5BEF-C88B-B43A-9B30B08D1605}"/>
              </a:ext>
            </a:extLst>
          </p:cNvPr>
          <p:cNvCxnSpPr>
            <a:cxnSpLocks/>
          </p:cNvCxnSpPr>
          <p:nvPr/>
        </p:nvCxnSpPr>
        <p:spPr>
          <a:xfrm>
            <a:off x="5766106" y="3463029"/>
            <a:ext cx="617766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F889E71-81AE-D452-521D-C4B5E67B2FC0}"/>
              </a:ext>
            </a:extLst>
          </p:cNvPr>
          <p:cNvCxnSpPr>
            <a:cxnSpLocks/>
          </p:cNvCxnSpPr>
          <p:nvPr/>
        </p:nvCxnSpPr>
        <p:spPr>
          <a:xfrm flipV="1">
            <a:off x="5766106" y="3861513"/>
            <a:ext cx="6177666" cy="1656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1410F70-4E42-D2F2-C2F2-02689A2A42F1}"/>
              </a:ext>
            </a:extLst>
          </p:cNvPr>
          <p:cNvCxnSpPr>
            <a:cxnSpLocks/>
          </p:cNvCxnSpPr>
          <p:nvPr/>
        </p:nvCxnSpPr>
        <p:spPr>
          <a:xfrm>
            <a:off x="6172897" y="3078786"/>
            <a:ext cx="0" cy="213035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6FC78571-E57B-5A8C-C4C1-EA9EBC999441}"/>
                  </a:ext>
                </a:extLst>
              </p:cNvPr>
              <p:cNvSpPr txBox="1"/>
              <p:nvPr/>
            </p:nvSpPr>
            <p:spPr>
              <a:xfrm>
                <a:off x="5597266" y="3416408"/>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oMath>
                  </m:oMathPara>
                </a14:m>
                <a:endParaRPr lang="vi-VN" sz="2400" dirty="0"/>
              </a:p>
            </p:txBody>
          </p:sp>
        </mc:Choice>
        <mc:Fallback xmlns="">
          <p:sp>
            <p:nvSpPr>
              <p:cNvPr id="40" name="TextBox 39">
                <a:extLst>
                  <a:ext uri="{FF2B5EF4-FFF2-40B4-BE49-F238E27FC236}">
                    <a16:creationId xmlns:a16="http://schemas.microsoft.com/office/drawing/2014/main" id="{6FC78571-E57B-5A8C-C4C1-EA9EBC999441}"/>
                  </a:ext>
                </a:extLst>
              </p:cNvPr>
              <p:cNvSpPr txBox="1">
                <a:spLocks noRot="1" noChangeAspect="1" noMove="1" noResize="1" noEditPoints="1" noAdjustHandles="1" noChangeArrowheads="1" noChangeShapeType="1" noTextEdit="1"/>
              </p:cNvSpPr>
              <p:nvPr/>
            </p:nvSpPr>
            <p:spPr>
              <a:xfrm>
                <a:off x="5597266" y="3416408"/>
                <a:ext cx="736534" cy="461665"/>
              </a:xfrm>
              <a:prstGeom prst="rect">
                <a:avLst/>
              </a:prstGeom>
              <a:blipFill>
                <a:blip r:embed="rId5"/>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3F93EBA5-2705-AF29-D5DD-BB034CC92FD7}"/>
                  </a:ext>
                </a:extLst>
              </p:cNvPr>
              <p:cNvSpPr txBox="1"/>
              <p:nvPr/>
            </p:nvSpPr>
            <p:spPr>
              <a:xfrm>
                <a:off x="5763243" y="2954742"/>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41" name="TextBox 40">
                <a:extLst>
                  <a:ext uri="{FF2B5EF4-FFF2-40B4-BE49-F238E27FC236}">
                    <a16:creationId xmlns:a16="http://schemas.microsoft.com/office/drawing/2014/main" id="{3F93EBA5-2705-AF29-D5DD-BB034CC92FD7}"/>
                  </a:ext>
                </a:extLst>
              </p:cNvPr>
              <p:cNvSpPr txBox="1">
                <a:spLocks noRot="1" noChangeAspect="1" noMove="1" noResize="1" noEditPoints="1" noAdjustHandles="1" noChangeArrowheads="1" noChangeShapeType="1" noTextEdit="1"/>
              </p:cNvSpPr>
              <p:nvPr/>
            </p:nvSpPr>
            <p:spPr>
              <a:xfrm>
                <a:off x="5763243" y="2954742"/>
                <a:ext cx="362440" cy="461665"/>
              </a:xfrm>
              <a:prstGeom prst="rect">
                <a:avLst/>
              </a:prstGeom>
              <a:blipFill>
                <a:blip r:embed="rId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6158CE6E-E04B-940F-2B70-ED009CDBF499}"/>
                  </a:ext>
                </a:extLst>
              </p:cNvPr>
              <p:cNvSpPr txBox="1"/>
              <p:nvPr/>
            </p:nvSpPr>
            <p:spPr>
              <a:xfrm>
                <a:off x="5606515" y="4237670"/>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m:oMathPara>
                </a14:m>
                <a:endParaRPr lang="vi-VN" sz="2400" dirty="0"/>
              </a:p>
            </p:txBody>
          </p:sp>
        </mc:Choice>
        <mc:Fallback xmlns="">
          <p:sp>
            <p:nvSpPr>
              <p:cNvPr id="42" name="TextBox 41">
                <a:extLst>
                  <a:ext uri="{FF2B5EF4-FFF2-40B4-BE49-F238E27FC236}">
                    <a16:creationId xmlns:a16="http://schemas.microsoft.com/office/drawing/2014/main" id="{6158CE6E-E04B-940F-2B70-ED009CDBF499}"/>
                  </a:ext>
                </a:extLst>
              </p:cNvPr>
              <p:cNvSpPr txBox="1">
                <a:spLocks noRot="1" noChangeAspect="1" noMove="1" noResize="1" noEditPoints="1" noAdjustHandles="1" noChangeArrowheads="1" noChangeShapeType="1" noTextEdit="1"/>
              </p:cNvSpPr>
              <p:nvPr/>
            </p:nvSpPr>
            <p:spPr>
              <a:xfrm>
                <a:off x="5606515" y="4237670"/>
                <a:ext cx="736534" cy="461665"/>
              </a:xfrm>
              <a:prstGeom prst="rect">
                <a:avLst/>
              </a:prstGeom>
              <a:blipFill>
                <a:blip r:embed="rId7"/>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36C42D21-F362-3E13-FFA8-B42796066500}"/>
                  </a:ext>
                </a:extLst>
              </p:cNvPr>
              <p:cNvSpPr txBox="1"/>
              <p:nvPr/>
            </p:nvSpPr>
            <p:spPr>
              <a:xfrm>
                <a:off x="6140663" y="293326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43" name="TextBox 42">
                <a:extLst>
                  <a:ext uri="{FF2B5EF4-FFF2-40B4-BE49-F238E27FC236}">
                    <a16:creationId xmlns:a16="http://schemas.microsoft.com/office/drawing/2014/main" id="{36C42D21-F362-3E13-FFA8-B42796066500}"/>
                  </a:ext>
                </a:extLst>
              </p:cNvPr>
              <p:cNvSpPr txBox="1">
                <a:spLocks noRot="1" noChangeAspect="1" noMove="1" noResize="1" noEditPoints="1" noAdjustHandles="1" noChangeArrowheads="1" noChangeShapeType="1" noTextEdit="1"/>
              </p:cNvSpPr>
              <p:nvPr/>
            </p:nvSpPr>
            <p:spPr>
              <a:xfrm>
                <a:off x="6140663" y="2933268"/>
                <a:ext cx="658291" cy="461665"/>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D9105734-5E18-1852-3913-03509586FE57}"/>
                  </a:ext>
                </a:extLst>
              </p:cNvPr>
              <p:cNvSpPr txBox="1"/>
              <p:nvPr/>
            </p:nvSpPr>
            <p:spPr>
              <a:xfrm>
                <a:off x="11284248" y="293326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44" name="TextBox 43">
                <a:extLst>
                  <a:ext uri="{FF2B5EF4-FFF2-40B4-BE49-F238E27FC236}">
                    <a16:creationId xmlns:a16="http://schemas.microsoft.com/office/drawing/2014/main" id="{D9105734-5E18-1852-3913-03509586FE57}"/>
                  </a:ext>
                </a:extLst>
              </p:cNvPr>
              <p:cNvSpPr txBox="1">
                <a:spLocks noRot="1" noChangeAspect="1" noMove="1" noResize="1" noEditPoints="1" noAdjustHandles="1" noChangeArrowheads="1" noChangeShapeType="1" noTextEdit="1"/>
              </p:cNvSpPr>
              <p:nvPr/>
            </p:nvSpPr>
            <p:spPr>
              <a:xfrm>
                <a:off x="11284248" y="2933268"/>
                <a:ext cx="658291" cy="461665"/>
              </a:xfrm>
              <a:prstGeom prst="rect">
                <a:avLst/>
              </a:prstGeom>
              <a:blipFill>
                <a:blip r:embed="rId9"/>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1ACB2EE9-B10D-9B8B-FD9E-6395B9BDF8F7}"/>
                  </a:ext>
                </a:extLst>
              </p:cNvPr>
              <p:cNvSpPr txBox="1"/>
              <p:nvPr/>
            </p:nvSpPr>
            <p:spPr>
              <a:xfrm>
                <a:off x="8525488" y="298891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p>
            </p:txBody>
          </p:sp>
        </mc:Choice>
        <mc:Fallback xmlns="">
          <p:sp>
            <p:nvSpPr>
              <p:cNvPr id="46" name="TextBox 45">
                <a:extLst>
                  <a:ext uri="{FF2B5EF4-FFF2-40B4-BE49-F238E27FC236}">
                    <a16:creationId xmlns:a16="http://schemas.microsoft.com/office/drawing/2014/main" id="{1ACB2EE9-B10D-9B8B-FD9E-6395B9BDF8F7}"/>
                  </a:ext>
                </a:extLst>
              </p:cNvPr>
              <p:cNvSpPr txBox="1">
                <a:spLocks noRot="1" noChangeAspect="1" noMove="1" noResize="1" noEditPoints="1" noAdjustHandles="1" noChangeArrowheads="1" noChangeShapeType="1" noTextEdit="1"/>
              </p:cNvSpPr>
              <p:nvPr/>
            </p:nvSpPr>
            <p:spPr>
              <a:xfrm>
                <a:off x="8525488" y="2988913"/>
                <a:ext cx="658291" cy="461665"/>
              </a:xfrm>
              <a:prstGeom prst="rect">
                <a:avLst/>
              </a:prstGeom>
              <a:blipFill>
                <a:blip r:embed="rId1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66E00F58-1C6B-57FC-0841-E11B3091FF8E}"/>
                  </a:ext>
                </a:extLst>
              </p:cNvPr>
              <p:cNvSpPr txBox="1"/>
              <p:nvPr/>
            </p:nvSpPr>
            <p:spPr>
              <a:xfrm>
                <a:off x="10050173" y="339744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50" name="TextBox 49">
                <a:extLst>
                  <a:ext uri="{FF2B5EF4-FFF2-40B4-BE49-F238E27FC236}">
                    <a16:creationId xmlns:a16="http://schemas.microsoft.com/office/drawing/2014/main" id="{66E00F58-1C6B-57FC-0841-E11B3091FF8E}"/>
                  </a:ext>
                </a:extLst>
              </p:cNvPr>
              <p:cNvSpPr txBox="1">
                <a:spLocks noRot="1" noChangeAspect="1" noMove="1" noResize="1" noEditPoints="1" noAdjustHandles="1" noChangeArrowheads="1" noChangeShapeType="1" noTextEdit="1"/>
              </p:cNvSpPr>
              <p:nvPr/>
            </p:nvSpPr>
            <p:spPr>
              <a:xfrm>
                <a:off x="10050173" y="3397448"/>
                <a:ext cx="658291" cy="461665"/>
              </a:xfrm>
              <a:prstGeom prst="rect">
                <a:avLst/>
              </a:prstGeom>
              <a:blipFill>
                <a:blip r:embed="rId1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DB0B1552-82EF-D121-3257-65066A394BB9}"/>
                  </a:ext>
                </a:extLst>
              </p:cNvPr>
              <p:cNvSpPr txBox="1"/>
              <p:nvPr/>
            </p:nvSpPr>
            <p:spPr>
              <a:xfrm>
                <a:off x="7353214" y="340939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51" name="TextBox 50">
                <a:extLst>
                  <a:ext uri="{FF2B5EF4-FFF2-40B4-BE49-F238E27FC236}">
                    <a16:creationId xmlns:a16="http://schemas.microsoft.com/office/drawing/2014/main" id="{DB0B1552-82EF-D121-3257-65066A394BB9}"/>
                  </a:ext>
                </a:extLst>
              </p:cNvPr>
              <p:cNvSpPr txBox="1">
                <a:spLocks noRot="1" noChangeAspect="1" noMove="1" noResize="1" noEditPoints="1" noAdjustHandles="1" noChangeArrowheads="1" noChangeShapeType="1" noTextEdit="1"/>
              </p:cNvSpPr>
              <p:nvPr/>
            </p:nvSpPr>
            <p:spPr>
              <a:xfrm>
                <a:off x="7353214" y="3409390"/>
                <a:ext cx="658291" cy="461665"/>
              </a:xfrm>
              <a:prstGeom prst="rect">
                <a:avLst/>
              </a:prstGeom>
              <a:blipFill>
                <a:blip r:embed="rId12"/>
                <a:stretch>
                  <a:fillRect/>
                </a:stretch>
              </a:blipFill>
            </p:spPr>
            <p:txBody>
              <a:bodyPr/>
              <a:lstStyle/>
              <a:p>
                <a:r>
                  <a:rPr lang="vi-VN">
                    <a:noFill/>
                  </a:rPr>
                  <a:t> </a:t>
                </a:r>
              </a:p>
            </p:txBody>
          </p:sp>
        </mc:Fallback>
      </mc:AlternateContent>
      <p:cxnSp>
        <p:nvCxnSpPr>
          <p:cNvPr id="52" name="Straight Arrow Connector 51">
            <a:extLst>
              <a:ext uri="{FF2B5EF4-FFF2-40B4-BE49-F238E27FC236}">
                <a16:creationId xmlns:a16="http://schemas.microsoft.com/office/drawing/2014/main" id="{DD4DEFFD-DAC6-DD19-3422-B3A90232689A}"/>
              </a:ext>
            </a:extLst>
          </p:cNvPr>
          <p:cNvCxnSpPr>
            <a:cxnSpLocks/>
          </p:cNvCxnSpPr>
          <p:nvPr/>
        </p:nvCxnSpPr>
        <p:spPr>
          <a:xfrm flipV="1">
            <a:off x="6828625" y="4314791"/>
            <a:ext cx="1451267" cy="675499"/>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5AA0E364-5C40-2BA0-622F-252462D1FD40}"/>
                  </a:ext>
                </a:extLst>
              </p:cNvPr>
              <p:cNvSpPr txBox="1"/>
              <p:nvPr/>
            </p:nvSpPr>
            <p:spPr>
              <a:xfrm>
                <a:off x="6138100" y="485380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5" name="TextBox 54">
                <a:extLst>
                  <a:ext uri="{FF2B5EF4-FFF2-40B4-BE49-F238E27FC236}">
                    <a16:creationId xmlns:a16="http://schemas.microsoft.com/office/drawing/2014/main" id="{5AA0E364-5C40-2BA0-622F-252462D1FD40}"/>
                  </a:ext>
                </a:extLst>
              </p:cNvPr>
              <p:cNvSpPr txBox="1">
                <a:spLocks noRot="1" noChangeAspect="1" noMove="1" noResize="1" noEditPoints="1" noAdjustHandles="1" noChangeArrowheads="1" noChangeShapeType="1" noTextEdit="1"/>
              </p:cNvSpPr>
              <p:nvPr/>
            </p:nvSpPr>
            <p:spPr>
              <a:xfrm>
                <a:off x="6138100" y="4853807"/>
                <a:ext cx="658291" cy="461665"/>
              </a:xfrm>
              <a:prstGeom prst="rect">
                <a:avLst/>
              </a:prstGeom>
              <a:blipFill>
                <a:blip r:embed="rId1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24BA1B96-9D6E-45BA-EE5A-9DE771AC52EE}"/>
                  </a:ext>
                </a:extLst>
              </p:cNvPr>
              <p:cNvSpPr txBox="1"/>
              <p:nvPr/>
            </p:nvSpPr>
            <p:spPr>
              <a:xfrm>
                <a:off x="11344453" y="379828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6" name="TextBox 55">
                <a:extLst>
                  <a:ext uri="{FF2B5EF4-FFF2-40B4-BE49-F238E27FC236}">
                    <a16:creationId xmlns:a16="http://schemas.microsoft.com/office/drawing/2014/main" id="{24BA1B96-9D6E-45BA-EE5A-9DE771AC52EE}"/>
                  </a:ext>
                </a:extLst>
              </p:cNvPr>
              <p:cNvSpPr txBox="1">
                <a:spLocks noRot="1" noChangeAspect="1" noMove="1" noResize="1" noEditPoints="1" noAdjustHandles="1" noChangeArrowheads="1" noChangeShapeType="1" noTextEdit="1"/>
              </p:cNvSpPr>
              <p:nvPr/>
            </p:nvSpPr>
            <p:spPr>
              <a:xfrm>
                <a:off x="11344453" y="3798281"/>
                <a:ext cx="658291" cy="461665"/>
              </a:xfrm>
              <a:prstGeom prst="rect">
                <a:avLst/>
              </a:prstGeom>
              <a:blipFill>
                <a:blip r:embed="rId14"/>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6DABB2ED-2BEE-1145-9F29-40F748C38F69}"/>
                  </a:ext>
                </a:extLst>
              </p:cNvPr>
              <p:cNvSpPr txBox="1"/>
              <p:nvPr/>
            </p:nvSpPr>
            <p:spPr>
              <a:xfrm>
                <a:off x="9003703" y="486055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8" name="TextBox 57">
                <a:extLst>
                  <a:ext uri="{FF2B5EF4-FFF2-40B4-BE49-F238E27FC236}">
                    <a16:creationId xmlns:a16="http://schemas.microsoft.com/office/drawing/2014/main" id="{6DABB2ED-2BEE-1145-9F29-40F748C38F69}"/>
                  </a:ext>
                </a:extLst>
              </p:cNvPr>
              <p:cNvSpPr txBox="1">
                <a:spLocks noRot="1" noChangeAspect="1" noMove="1" noResize="1" noEditPoints="1" noAdjustHandles="1" noChangeArrowheads="1" noChangeShapeType="1" noTextEdit="1"/>
              </p:cNvSpPr>
              <p:nvPr/>
            </p:nvSpPr>
            <p:spPr>
              <a:xfrm>
                <a:off x="9003703" y="4860553"/>
                <a:ext cx="658291" cy="461665"/>
              </a:xfrm>
              <a:prstGeom prst="rect">
                <a:avLst/>
              </a:prstGeom>
              <a:blipFill>
                <a:blip r:embed="rId15"/>
                <a:stretch>
                  <a:fillRect/>
                </a:stretch>
              </a:blipFill>
            </p:spPr>
            <p:txBody>
              <a:bodyPr/>
              <a:lstStyle/>
              <a:p>
                <a:r>
                  <a:rPr lang="vi-VN">
                    <a:noFill/>
                  </a:rPr>
                  <a:t> </a:t>
                </a:r>
              </a:p>
            </p:txBody>
          </p:sp>
        </mc:Fallback>
      </mc:AlternateContent>
      <p:cxnSp>
        <p:nvCxnSpPr>
          <p:cNvPr id="60" name="Straight Connector 59">
            <a:extLst>
              <a:ext uri="{FF2B5EF4-FFF2-40B4-BE49-F238E27FC236}">
                <a16:creationId xmlns:a16="http://schemas.microsoft.com/office/drawing/2014/main" id="{FDE009F4-F200-68F3-B3CD-2693C630BBEC}"/>
              </a:ext>
            </a:extLst>
          </p:cNvPr>
          <p:cNvCxnSpPr>
            <a:cxnSpLocks/>
          </p:cNvCxnSpPr>
          <p:nvPr/>
        </p:nvCxnSpPr>
        <p:spPr>
          <a:xfrm>
            <a:off x="8888810" y="3471580"/>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FAFB9A29-9983-0B09-3767-9DA08EE97AB7}"/>
              </a:ext>
            </a:extLst>
          </p:cNvPr>
          <p:cNvCxnSpPr>
            <a:cxnSpLocks/>
          </p:cNvCxnSpPr>
          <p:nvPr/>
        </p:nvCxnSpPr>
        <p:spPr>
          <a:xfrm>
            <a:off x="8977317" y="3474359"/>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A1371B86-3FE8-AADF-CDF3-6B039810061B}"/>
                  </a:ext>
                </a:extLst>
              </p:cNvPr>
              <p:cNvSpPr txBox="1"/>
              <p:nvPr/>
            </p:nvSpPr>
            <p:spPr>
              <a:xfrm>
                <a:off x="8251592" y="383723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63" name="TextBox 62">
                <a:extLst>
                  <a:ext uri="{FF2B5EF4-FFF2-40B4-BE49-F238E27FC236}">
                    <a16:creationId xmlns:a16="http://schemas.microsoft.com/office/drawing/2014/main" id="{A1371B86-3FE8-AADF-CDF3-6B039810061B}"/>
                  </a:ext>
                </a:extLst>
              </p:cNvPr>
              <p:cNvSpPr txBox="1">
                <a:spLocks noRot="1" noChangeAspect="1" noMove="1" noResize="1" noEditPoints="1" noAdjustHandles="1" noChangeArrowheads="1" noChangeShapeType="1" noTextEdit="1"/>
              </p:cNvSpPr>
              <p:nvPr/>
            </p:nvSpPr>
            <p:spPr>
              <a:xfrm>
                <a:off x="8251592" y="3837231"/>
                <a:ext cx="658291" cy="461665"/>
              </a:xfrm>
              <a:prstGeom prst="rect">
                <a:avLst/>
              </a:prstGeom>
              <a:blipFill>
                <a:blip r:embed="rId16"/>
                <a:stretch>
                  <a:fillRect l="-926"/>
                </a:stretch>
              </a:blipFill>
            </p:spPr>
            <p:txBody>
              <a:bodyPr/>
              <a:lstStyle/>
              <a:p>
                <a:r>
                  <a:rPr lang="vi-VN">
                    <a:noFill/>
                  </a:rPr>
                  <a:t> </a:t>
                </a:r>
              </a:p>
            </p:txBody>
          </p:sp>
        </mc:Fallback>
      </mc:AlternateContent>
      <p:cxnSp>
        <p:nvCxnSpPr>
          <p:cNvPr id="64" name="Straight Arrow Connector 63">
            <a:extLst>
              <a:ext uri="{FF2B5EF4-FFF2-40B4-BE49-F238E27FC236}">
                <a16:creationId xmlns:a16="http://schemas.microsoft.com/office/drawing/2014/main" id="{64ACD36F-8E85-5867-4EDA-4E1917AC3C39}"/>
              </a:ext>
            </a:extLst>
          </p:cNvPr>
          <p:cNvCxnSpPr>
            <a:cxnSpLocks/>
          </p:cNvCxnSpPr>
          <p:nvPr/>
        </p:nvCxnSpPr>
        <p:spPr>
          <a:xfrm flipV="1">
            <a:off x="9679616" y="4195502"/>
            <a:ext cx="1522283" cy="746486"/>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6BAD965A-F08C-D8FD-20A7-B249A4971064}"/>
              </a:ext>
            </a:extLst>
          </p:cNvPr>
          <p:cNvSpPr txBox="1"/>
          <p:nvPr/>
        </p:nvSpPr>
        <p:spPr>
          <a:xfrm>
            <a:off x="5753857" y="2506874"/>
            <a:ext cx="2578477"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Bảng biến thiên</a:t>
            </a: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B7DF96CE-138B-5D04-594D-3E7C1EC510CA}"/>
                  </a:ext>
                </a:extLst>
              </p:cNvPr>
              <p:cNvSpPr txBox="1"/>
              <p:nvPr/>
            </p:nvSpPr>
            <p:spPr>
              <a:xfrm>
                <a:off x="311672" y="5286540"/>
                <a:ext cx="4614704" cy="830997"/>
              </a:xfrm>
              <a:prstGeom prst="rect">
                <a:avLst/>
              </a:prstGeom>
              <a:noFill/>
            </p:spPr>
            <p:txBody>
              <a:bodyPr wrap="square">
                <a:spAutoFit/>
              </a:bodyPr>
              <a:lstStyle/>
              <a:p>
                <a:r>
                  <a:rPr lang="vi-VN" sz="2400" dirty="0">
                    <a:solidFill>
                      <a:schemeClr val="bg1"/>
                    </a:solidFill>
                    <a:effectLst/>
                    <a:latin typeface="+mj-lt"/>
                    <a:ea typeface="Arial" panose="020B0604020202020204" pitchFamily="34" charset="0"/>
                    <a:cs typeface="Times New Roman" panose="02020603050405020304" pitchFamily="18" charset="0"/>
                  </a:rPr>
                  <a:t>Do đó, đồ thị hàm số có tiệm cận xiên là đường thẳng </a:t>
                </a:r>
                <a14:m>
                  <m:oMath xmlns:m="http://schemas.openxmlformats.org/officeDocument/2006/math">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oMath>
                </a14:m>
                <a:endParaRPr lang="vi-VN" sz="2400" dirty="0">
                  <a:solidFill>
                    <a:schemeClr val="bg1"/>
                  </a:solidFill>
                  <a:latin typeface="+mj-lt"/>
                </a:endParaRPr>
              </a:p>
            </p:txBody>
          </p:sp>
        </mc:Choice>
        <mc:Fallback xmlns="">
          <p:sp>
            <p:nvSpPr>
              <p:cNvPr id="27" name="TextBox 26">
                <a:extLst>
                  <a:ext uri="{FF2B5EF4-FFF2-40B4-BE49-F238E27FC236}">
                    <a16:creationId xmlns:a16="http://schemas.microsoft.com/office/drawing/2014/main" id="{B7DF96CE-138B-5D04-594D-3E7C1EC510CA}"/>
                  </a:ext>
                </a:extLst>
              </p:cNvPr>
              <p:cNvSpPr txBox="1">
                <a:spLocks noRot="1" noChangeAspect="1" noMove="1" noResize="1" noEditPoints="1" noAdjustHandles="1" noChangeArrowheads="1" noChangeShapeType="1" noTextEdit="1"/>
              </p:cNvSpPr>
              <p:nvPr/>
            </p:nvSpPr>
            <p:spPr>
              <a:xfrm>
                <a:off x="311672" y="5286540"/>
                <a:ext cx="4614704" cy="830997"/>
              </a:xfrm>
              <a:prstGeom prst="rect">
                <a:avLst/>
              </a:prstGeom>
              <a:blipFill>
                <a:blip r:embed="rId17"/>
                <a:stretch>
                  <a:fillRect l="-1982" t="-5839" b="-1532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4F25E2E0-C6CA-E8B6-C49E-2898AEEFC1F7}"/>
                  </a:ext>
                </a:extLst>
              </p:cNvPr>
              <p:cNvSpPr txBox="1"/>
              <p:nvPr/>
            </p:nvSpPr>
            <p:spPr>
              <a:xfrm>
                <a:off x="-119880" y="3142912"/>
                <a:ext cx="2270139" cy="57310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limLow>
                        <m:limLowPr>
                          <m:ctrlPr>
                            <a:rPr lang="vi-VN" sz="2400" i="1" smtClean="0">
                              <a:solidFill>
                                <a:schemeClr val="bg1"/>
                              </a:solidFill>
                              <a:latin typeface="Cambria Math" panose="02040503050406030204" pitchFamily="18" charset="0"/>
                            </a:rPr>
                          </m:ctrlPr>
                        </m:limLowPr>
                        <m:e>
                          <m:r>
                            <m:rPr>
                              <m:sty m:val="p"/>
                            </m:rPr>
                            <a:rPr lang="vi-VN" sz="2400">
                              <a:solidFill>
                                <a:schemeClr val="bg1"/>
                              </a:solidFill>
                              <a:latin typeface="Cambria Math" panose="02040503050406030204" pitchFamily="18" charset="0"/>
                            </a:rPr>
                            <m:t>l</m:t>
                          </m:r>
                          <m:r>
                            <m:rPr>
                              <m:sty m:val="p"/>
                            </m:rPr>
                            <a:rPr lang="vi-VN" sz="2400" i="0">
                              <a:solidFill>
                                <a:schemeClr val="bg1"/>
                              </a:solidFill>
                              <a:latin typeface="Cambria Math" panose="02040503050406030204" pitchFamily="18" charset="0"/>
                            </a:rPr>
                            <m:t>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lim>
                      </m:limLow>
                      <m:d>
                        <m:dPr>
                          <m:begChr m:val="["/>
                          <m:endChr m:val="]"/>
                          <m:ctrlPr>
                            <a:rPr lang="vi-VN" sz="2400" i="1">
                              <a:solidFill>
                                <a:schemeClr val="bg1"/>
                              </a:solidFill>
                              <a:latin typeface="Cambria Math" panose="02040503050406030204" pitchFamily="18" charset="0"/>
                            </a:rPr>
                          </m:ctrlPr>
                        </m:dPr>
                        <m:e>
                          <m:r>
                            <a:rPr lang="vi-VN" sz="2400" i="1">
                              <a:solidFill>
                                <a:schemeClr val="bg1"/>
                              </a:solidFill>
                              <a:latin typeface="Cambria Math" panose="02040503050406030204" pitchFamily="18" charset="0"/>
                            </a:rPr>
                            <m:t>𝑦</m:t>
                          </m:r>
                          <m:r>
                            <a:rPr lang="vi-VN" sz="2400" i="0">
                              <a:solidFill>
                                <a:schemeClr val="bg1"/>
                              </a:solidFill>
                              <a:latin typeface="Cambria Math" panose="02040503050406030204" pitchFamily="18" charset="0"/>
                            </a:rPr>
                            <m:t>−</m:t>
                          </m:r>
                          <m:r>
                            <a:rPr lang="vi-VN" sz="2400" i="1">
                              <a:solidFill>
                                <a:schemeClr val="bg1"/>
                              </a:solidFill>
                              <a:latin typeface="Cambria Math" panose="02040503050406030204" pitchFamily="18" charset="0"/>
                            </a:rPr>
                            <m:t>𝑥</m:t>
                          </m:r>
                        </m:e>
                      </m:d>
                    </m:oMath>
                  </m:oMathPara>
                </a14:m>
                <a:endParaRPr lang="vi-VN" sz="2400" dirty="0">
                  <a:solidFill>
                    <a:schemeClr val="bg1"/>
                  </a:solidFill>
                </a:endParaRPr>
              </a:p>
            </p:txBody>
          </p:sp>
        </mc:Choice>
        <mc:Fallback xmlns="">
          <p:sp>
            <p:nvSpPr>
              <p:cNvPr id="24" name="TextBox 23">
                <a:extLst>
                  <a:ext uri="{FF2B5EF4-FFF2-40B4-BE49-F238E27FC236}">
                    <a16:creationId xmlns:a16="http://schemas.microsoft.com/office/drawing/2014/main" id="{4F25E2E0-C6CA-E8B6-C49E-2898AEEFC1F7}"/>
                  </a:ext>
                </a:extLst>
              </p:cNvPr>
              <p:cNvSpPr txBox="1">
                <a:spLocks noRot="1" noChangeAspect="1" noMove="1" noResize="1" noEditPoints="1" noAdjustHandles="1" noChangeArrowheads="1" noChangeShapeType="1" noTextEdit="1"/>
              </p:cNvSpPr>
              <p:nvPr/>
            </p:nvSpPr>
            <p:spPr>
              <a:xfrm>
                <a:off x="-119880" y="3142912"/>
                <a:ext cx="2270139" cy="573106"/>
              </a:xfrm>
              <a:prstGeom prst="rect">
                <a:avLst/>
              </a:prstGeom>
              <a:blipFill>
                <a:blip r:embed="rId18"/>
                <a:stretch>
                  <a:fillRect b="-4255"/>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E812E5F8-B038-3F85-2450-112B724BC549}"/>
                  </a:ext>
                </a:extLst>
              </p:cNvPr>
              <p:cNvSpPr txBox="1"/>
              <p:nvPr/>
            </p:nvSpPr>
            <p:spPr>
              <a:xfrm>
                <a:off x="1750224" y="2915055"/>
                <a:ext cx="2670747" cy="92217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smtClean="0">
                          <a:solidFill>
                            <a:schemeClr val="bg1"/>
                          </a:solidFill>
                          <a:latin typeface="Cambria Math" panose="02040503050406030204" pitchFamily="18" charset="0"/>
                        </a:rPr>
                        <m:t>=</m:t>
                      </m:r>
                      <m:limLow>
                        <m:limLowPr>
                          <m:ctrlPr>
                            <a:rPr lang="vi-VN" sz="2400" i="1">
                              <a:solidFill>
                                <a:schemeClr val="bg1"/>
                              </a:solidFill>
                              <a:latin typeface="Cambria Math" panose="02040503050406030204" pitchFamily="18" charset="0"/>
                            </a:rPr>
                          </m:ctrlPr>
                        </m:limLowPr>
                        <m:e>
                          <m:r>
                            <m:rPr>
                              <m:sty m:val="p"/>
                            </m:rPr>
                            <a:rPr lang="vi-VN" sz="2400" i="0">
                              <a:solidFill>
                                <a:schemeClr val="bg1"/>
                              </a:solidFill>
                              <a:latin typeface="Cambria Math" panose="02040503050406030204" pitchFamily="18" charset="0"/>
                            </a:rPr>
                            <m:t>lim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lim>
                      </m:limLow>
                      <m:d>
                        <m:dPr>
                          <m:ctrlPr>
                            <a:rPr lang="vi-VN" sz="2400" i="1">
                              <a:solidFill>
                                <a:schemeClr val="bg1"/>
                              </a:solidFill>
                              <a:latin typeface="Cambria Math" panose="02040503050406030204" pitchFamily="18" charset="0"/>
                            </a:rPr>
                          </m:ctrlPr>
                        </m:dPr>
                        <m:e>
                          <m:r>
                            <a:rPr lang="vi-VN" sz="2400" i="0">
                              <a:solidFill>
                                <a:schemeClr val="bg1"/>
                              </a:solidFill>
                              <a:latin typeface="Cambria Math" panose="02040503050406030204" pitchFamily="18" charset="0"/>
                            </a:rPr>
                            <m:t>−</m:t>
                          </m:r>
                          <m:f>
                            <m:fPr>
                              <m:ctrlPr>
                                <a:rPr lang="vi-VN" sz="2400" i="1">
                                  <a:solidFill>
                                    <a:schemeClr val="bg1"/>
                                  </a:solidFill>
                                  <a:latin typeface="Cambria Math" panose="02040503050406030204" pitchFamily="18" charset="0"/>
                                </a:rPr>
                              </m:ctrlPr>
                            </m:fPr>
                            <m:num>
                              <m:r>
                                <a:rPr lang="vi-VN" sz="2400" i="0">
                                  <a:solidFill>
                                    <a:schemeClr val="bg1"/>
                                  </a:solidFill>
                                  <a:latin typeface="Cambria Math" panose="02040503050406030204" pitchFamily="18" charset="0"/>
                                </a:rPr>
                                <m:t>2</m:t>
                              </m:r>
                            </m:num>
                            <m:den>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+1</m:t>
                              </m:r>
                            </m:den>
                          </m:f>
                        </m:e>
                      </m:d>
                    </m:oMath>
                  </m:oMathPara>
                </a14:m>
                <a:endParaRPr lang="vi-VN" sz="2400" dirty="0">
                  <a:solidFill>
                    <a:schemeClr val="bg1"/>
                  </a:solidFill>
                </a:endParaRPr>
              </a:p>
            </p:txBody>
          </p:sp>
        </mc:Choice>
        <mc:Fallback xmlns="">
          <p:sp>
            <p:nvSpPr>
              <p:cNvPr id="25" name="TextBox 24">
                <a:extLst>
                  <a:ext uri="{FF2B5EF4-FFF2-40B4-BE49-F238E27FC236}">
                    <a16:creationId xmlns:a16="http://schemas.microsoft.com/office/drawing/2014/main" id="{E812E5F8-B038-3F85-2450-112B724BC549}"/>
                  </a:ext>
                </a:extLst>
              </p:cNvPr>
              <p:cNvSpPr txBox="1">
                <a:spLocks noRot="1" noChangeAspect="1" noMove="1" noResize="1" noEditPoints="1" noAdjustHandles="1" noChangeArrowheads="1" noChangeShapeType="1" noTextEdit="1"/>
              </p:cNvSpPr>
              <p:nvPr/>
            </p:nvSpPr>
            <p:spPr>
              <a:xfrm>
                <a:off x="1750224" y="2915055"/>
                <a:ext cx="2670747" cy="922176"/>
              </a:xfrm>
              <a:prstGeom prst="rect">
                <a:avLst/>
              </a:prstGeom>
              <a:blipFill>
                <a:blip r:embed="rId1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65594E7A-DFCC-EA86-4A10-7A817B934582}"/>
                  </a:ext>
                </a:extLst>
              </p:cNvPr>
              <p:cNvSpPr txBox="1"/>
              <p:nvPr/>
            </p:nvSpPr>
            <p:spPr>
              <a:xfrm>
                <a:off x="4132590" y="3185574"/>
                <a:ext cx="945277"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0">
                          <a:solidFill>
                            <a:schemeClr val="bg1"/>
                          </a:solidFill>
                          <a:latin typeface="Cambria Math" panose="02040503050406030204" pitchFamily="18" charset="0"/>
                        </a:rPr>
                        <m:t>=0</m:t>
                      </m:r>
                    </m:oMath>
                  </m:oMathPara>
                </a14:m>
                <a:endParaRPr lang="vi-VN" sz="2400" dirty="0">
                  <a:solidFill>
                    <a:schemeClr val="bg1"/>
                  </a:solidFill>
                </a:endParaRPr>
              </a:p>
            </p:txBody>
          </p:sp>
        </mc:Choice>
        <mc:Fallback xmlns="">
          <p:sp>
            <p:nvSpPr>
              <p:cNvPr id="28" name="TextBox 27">
                <a:extLst>
                  <a:ext uri="{FF2B5EF4-FFF2-40B4-BE49-F238E27FC236}">
                    <a16:creationId xmlns:a16="http://schemas.microsoft.com/office/drawing/2014/main" id="{65594E7A-DFCC-EA86-4A10-7A817B934582}"/>
                  </a:ext>
                </a:extLst>
              </p:cNvPr>
              <p:cNvSpPr txBox="1">
                <a:spLocks noRot="1" noChangeAspect="1" noMove="1" noResize="1" noEditPoints="1" noAdjustHandles="1" noChangeArrowheads="1" noChangeShapeType="1" noTextEdit="1"/>
              </p:cNvSpPr>
              <p:nvPr/>
            </p:nvSpPr>
            <p:spPr>
              <a:xfrm>
                <a:off x="4132590" y="3185574"/>
                <a:ext cx="945277" cy="461665"/>
              </a:xfrm>
              <a:prstGeom prst="rect">
                <a:avLst/>
              </a:prstGeom>
              <a:blipFill>
                <a:blip r:embed="rId2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584B5F5D-9DE3-E120-BF80-D870E73EBDD3}"/>
                  </a:ext>
                </a:extLst>
              </p:cNvPr>
              <p:cNvSpPr txBox="1"/>
              <p:nvPr/>
            </p:nvSpPr>
            <p:spPr>
              <a:xfrm>
                <a:off x="-150659" y="4214394"/>
                <a:ext cx="2270139" cy="57310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limLow>
                        <m:limLowPr>
                          <m:ctrlPr>
                            <a:rPr lang="vi-VN" sz="2400" i="1" smtClean="0">
                              <a:solidFill>
                                <a:schemeClr val="bg1"/>
                              </a:solidFill>
                              <a:latin typeface="Cambria Math" panose="02040503050406030204" pitchFamily="18" charset="0"/>
                            </a:rPr>
                          </m:ctrlPr>
                        </m:limLowPr>
                        <m:e>
                          <m:r>
                            <m:rPr>
                              <m:sty m:val="p"/>
                            </m:rPr>
                            <a:rPr lang="vi-VN" sz="2400">
                              <a:solidFill>
                                <a:schemeClr val="bg1"/>
                              </a:solidFill>
                              <a:latin typeface="Cambria Math" panose="02040503050406030204" pitchFamily="18" charset="0"/>
                            </a:rPr>
                            <m:t>l</m:t>
                          </m:r>
                          <m:r>
                            <m:rPr>
                              <m:sty m:val="p"/>
                            </m:rPr>
                            <a:rPr lang="vi-VN" sz="2400" i="0">
                              <a:solidFill>
                                <a:schemeClr val="bg1"/>
                              </a:solidFill>
                              <a:latin typeface="Cambria Math" panose="02040503050406030204" pitchFamily="18" charset="0"/>
                            </a:rPr>
                            <m:t>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r>
                            <a:rPr lang="vi-VN" sz="2400" b="0" i="0" smtClean="0">
                              <a:solidFill>
                                <a:schemeClr val="bg1"/>
                              </a:solidFill>
                              <a:latin typeface="Cambria Math" panose="02040503050406030204" pitchFamily="18" charset="0"/>
                            </a:rPr>
                            <m:t>−</m:t>
                          </m:r>
                          <m:r>
                            <a:rPr lang="vi-VN" sz="2400" i="0">
                              <a:solidFill>
                                <a:schemeClr val="bg1"/>
                              </a:solidFill>
                              <a:latin typeface="Cambria Math" panose="02040503050406030204" pitchFamily="18" charset="0"/>
                            </a:rPr>
                            <m:t>∞</m:t>
                          </m:r>
                        </m:lim>
                      </m:limLow>
                      <m:d>
                        <m:dPr>
                          <m:begChr m:val="["/>
                          <m:endChr m:val="]"/>
                          <m:ctrlPr>
                            <a:rPr lang="vi-VN" sz="2400" i="1">
                              <a:solidFill>
                                <a:schemeClr val="bg1"/>
                              </a:solidFill>
                              <a:latin typeface="Cambria Math" panose="02040503050406030204" pitchFamily="18" charset="0"/>
                            </a:rPr>
                          </m:ctrlPr>
                        </m:dPr>
                        <m:e>
                          <m:r>
                            <a:rPr lang="vi-VN" sz="2400" i="1">
                              <a:solidFill>
                                <a:schemeClr val="bg1"/>
                              </a:solidFill>
                              <a:latin typeface="Cambria Math" panose="02040503050406030204" pitchFamily="18" charset="0"/>
                            </a:rPr>
                            <m:t>𝑦</m:t>
                          </m:r>
                          <m:r>
                            <a:rPr lang="vi-VN" sz="2400" i="0">
                              <a:solidFill>
                                <a:schemeClr val="bg1"/>
                              </a:solidFill>
                              <a:latin typeface="Cambria Math" panose="02040503050406030204" pitchFamily="18" charset="0"/>
                            </a:rPr>
                            <m:t>−</m:t>
                          </m:r>
                          <m:r>
                            <a:rPr lang="vi-VN" sz="2400" i="1">
                              <a:solidFill>
                                <a:schemeClr val="bg1"/>
                              </a:solidFill>
                              <a:latin typeface="Cambria Math" panose="02040503050406030204" pitchFamily="18" charset="0"/>
                            </a:rPr>
                            <m:t>𝑥</m:t>
                          </m:r>
                        </m:e>
                      </m:d>
                    </m:oMath>
                  </m:oMathPara>
                </a14:m>
                <a:endParaRPr lang="vi-VN" sz="2400" dirty="0">
                  <a:solidFill>
                    <a:schemeClr val="bg1"/>
                  </a:solidFill>
                </a:endParaRPr>
              </a:p>
            </p:txBody>
          </p:sp>
        </mc:Choice>
        <mc:Fallback xmlns="">
          <p:sp>
            <p:nvSpPr>
              <p:cNvPr id="29" name="TextBox 28">
                <a:extLst>
                  <a:ext uri="{FF2B5EF4-FFF2-40B4-BE49-F238E27FC236}">
                    <a16:creationId xmlns:a16="http://schemas.microsoft.com/office/drawing/2014/main" id="{584B5F5D-9DE3-E120-BF80-D870E73EBDD3}"/>
                  </a:ext>
                </a:extLst>
              </p:cNvPr>
              <p:cNvSpPr txBox="1">
                <a:spLocks noRot="1" noChangeAspect="1" noMove="1" noResize="1" noEditPoints="1" noAdjustHandles="1" noChangeArrowheads="1" noChangeShapeType="1" noTextEdit="1"/>
              </p:cNvSpPr>
              <p:nvPr/>
            </p:nvSpPr>
            <p:spPr>
              <a:xfrm>
                <a:off x="-150659" y="4214394"/>
                <a:ext cx="2270139" cy="573106"/>
              </a:xfrm>
              <a:prstGeom prst="rect">
                <a:avLst/>
              </a:prstGeom>
              <a:blipFill>
                <a:blip r:embed="rId21"/>
                <a:stretch>
                  <a:fillRect b="-106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3BDAB179-72EE-38FF-B900-030F93E51EE1}"/>
                  </a:ext>
                </a:extLst>
              </p:cNvPr>
              <p:cNvSpPr txBox="1"/>
              <p:nvPr/>
            </p:nvSpPr>
            <p:spPr>
              <a:xfrm>
                <a:off x="1719445" y="3986537"/>
                <a:ext cx="2670747" cy="92217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smtClean="0">
                          <a:solidFill>
                            <a:schemeClr val="bg1"/>
                          </a:solidFill>
                          <a:latin typeface="Cambria Math" panose="02040503050406030204" pitchFamily="18" charset="0"/>
                        </a:rPr>
                        <m:t>=</m:t>
                      </m:r>
                      <m:limLow>
                        <m:limLowPr>
                          <m:ctrlPr>
                            <a:rPr lang="vi-VN" sz="2400" i="1">
                              <a:solidFill>
                                <a:schemeClr val="bg1"/>
                              </a:solidFill>
                              <a:latin typeface="Cambria Math" panose="02040503050406030204" pitchFamily="18" charset="0"/>
                            </a:rPr>
                          </m:ctrlPr>
                        </m:limLowPr>
                        <m:e>
                          <m:r>
                            <m:rPr>
                              <m:sty m:val="p"/>
                            </m:rPr>
                            <a:rPr lang="vi-VN" sz="2400" i="0">
                              <a:solidFill>
                                <a:schemeClr val="bg1"/>
                              </a:solidFill>
                              <a:latin typeface="Cambria Math" panose="02040503050406030204" pitchFamily="18" charset="0"/>
                            </a:rPr>
                            <m:t>lim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r>
                            <a:rPr lang="vi-VN" sz="2400" b="0" i="0" smtClean="0">
                              <a:solidFill>
                                <a:schemeClr val="bg1"/>
                              </a:solidFill>
                              <a:latin typeface="Cambria Math" panose="02040503050406030204" pitchFamily="18" charset="0"/>
                            </a:rPr>
                            <m:t>−</m:t>
                          </m:r>
                          <m:r>
                            <a:rPr lang="vi-VN" sz="2400" i="0">
                              <a:solidFill>
                                <a:schemeClr val="bg1"/>
                              </a:solidFill>
                              <a:latin typeface="Cambria Math" panose="02040503050406030204" pitchFamily="18" charset="0"/>
                            </a:rPr>
                            <m:t>∞</m:t>
                          </m:r>
                        </m:lim>
                      </m:limLow>
                      <m:d>
                        <m:dPr>
                          <m:ctrlPr>
                            <a:rPr lang="vi-VN" sz="2400" i="1">
                              <a:solidFill>
                                <a:schemeClr val="bg1"/>
                              </a:solidFill>
                              <a:latin typeface="Cambria Math" panose="02040503050406030204" pitchFamily="18" charset="0"/>
                            </a:rPr>
                          </m:ctrlPr>
                        </m:dPr>
                        <m:e>
                          <m:r>
                            <a:rPr lang="vi-VN" sz="2400" i="0">
                              <a:solidFill>
                                <a:schemeClr val="bg1"/>
                              </a:solidFill>
                              <a:latin typeface="Cambria Math" panose="02040503050406030204" pitchFamily="18" charset="0"/>
                            </a:rPr>
                            <m:t>−</m:t>
                          </m:r>
                          <m:f>
                            <m:fPr>
                              <m:ctrlPr>
                                <a:rPr lang="vi-VN" sz="2400" i="1">
                                  <a:solidFill>
                                    <a:schemeClr val="bg1"/>
                                  </a:solidFill>
                                  <a:latin typeface="Cambria Math" panose="02040503050406030204" pitchFamily="18" charset="0"/>
                                </a:rPr>
                              </m:ctrlPr>
                            </m:fPr>
                            <m:num>
                              <m:r>
                                <a:rPr lang="vi-VN" sz="2400" i="0">
                                  <a:solidFill>
                                    <a:schemeClr val="bg1"/>
                                  </a:solidFill>
                                  <a:latin typeface="Cambria Math" panose="02040503050406030204" pitchFamily="18" charset="0"/>
                                </a:rPr>
                                <m:t>2</m:t>
                              </m:r>
                            </m:num>
                            <m:den>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+1</m:t>
                              </m:r>
                            </m:den>
                          </m:f>
                        </m:e>
                      </m:d>
                    </m:oMath>
                  </m:oMathPara>
                </a14:m>
                <a:endParaRPr lang="vi-VN" sz="2400" dirty="0">
                  <a:solidFill>
                    <a:schemeClr val="bg1"/>
                  </a:solidFill>
                </a:endParaRPr>
              </a:p>
            </p:txBody>
          </p:sp>
        </mc:Choice>
        <mc:Fallback xmlns="">
          <p:sp>
            <p:nvSpPr>
              <p:cNvPr id="30" name="TextBox 29">
                <a:extLst>
                  <a:ext uri="{FF2B5EF4-FFF2-40B4-BE49-F238E27FC236}">
                    <a16:creationId xmlns:a16="http://schemas.microsoft.com/office/drawing/2014/main" id="{3BDAB179-72EE-38FF-B900-030F93E51EE1}"/>
                  </a:ext>
                </a:extLst>
              </p:cNvPr>
              <p:cNvSpPr txBox="1">
                <a:spLocks noRot="1" noChangeAspect="1" noMove="1" noResize="1" noEditPoints="1" noAdjustHandles="1" noChangeArrowheads="1" noChangeShapeType="1" noTextEdit="1"/>
              </p:cNvSpPr>
              <p:nvPr/>
            </p:nvSpPr>
            <p:spPr>
              <a:xfrm>
                <a:off x="1719445" y="3986537"/>
                <a:ext cx="2670747" cy="922176"/>
              </a:xfrm>
              <a:prstGeom prst="rect">
                <a:avLst/>
              </a:prstGeom>
              <a:blipFill>
                <a:blip r:embed="rId2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B5E33BB0-D698-FFCF-9694-EDCFB350F5CF}"/>
                  </a:ext>
                </a:extLst>
              </p:cNvPr>
              <p:cNvSpPr txBox="1"/>
              <p:nvPr/>
            </p:nvSpPr>
            <p:spPr>
              <a:xfrm>
                <a:off x="4101811" y="4257056"/>
                <a:ext cx="945277"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0">
                          <a:solidFill>
                            <a:schemeClr val="bg1"/>
                          </a:solidFill>
                          <a:latin typeface="Cambria Math" panose="02040503050406030204" pitchFamily="18" charset="0"/>
                        </a:rPr>
                        <m:t>=0</m:t>
                      </m:r>
                    </m:oMath>
                  </m:oMathPara>
                </a14:m>
                <a:endParaRPr lang="vi-VN" sz="2400" dirty="0">
                  <a:solidFill>
                    <a:schemeClr val="bg1"/>
                  </a:solidFill>
                </a:endParaRPr>
              </a:p>
            </p:txBody>
          </p:sp>
        </mc:Choice>
        <mc:Fallback xmlns="">
          <p:sp>
            <p:nvSpPr>
              <p:cNvPr id="31" name="TextBox 30">
                <a:extLst>
                  <a:ext uri="{FF2B5EF4-FFF2-40B4-BE49-F238E27FC236}">
                    <a16:creationId xmlns:a16="http://schemas.microsoft.com/office/drawing/2014/main" id="{B5E33BB0-D698-FFCF-9694-EDCFB350F5CF}"/>
                  </a:ext>
                </a:extLst>
              </p:cNvPr>
              <p:cNvSpPr txBox="1">
                <a:spLocks noRot="1" noChangeAspect="1" noMove="1" noResize="1" noEditPoints="1" noAdjustHandles="1" noChangeArrowheads="1" noChangeShapeType="1" noTextEdit="1"/>
              </p:cNvSpPr>
              <p:nvPr/>
            </p:nvSpPr>
            <p:spPr>
              <a:xfrm>
                <a:off x="4101811" y="4257056"/>
                <a:ext cx="945277" cy="461665"/>
              </a:xfrm>
              <a:prstGeom prst="rect">
                <a:avLst/>
              </a:prstGeom>
              <a:blipFill>
                <a:blip r:embed="rId23"/>
                <a:stretch>
                  <a:fillRect/>
                </a:stretch>
              </a:blipFill>
            </p:spPr>
            <p:txBody>
              <a:bodyPr/>
              <a:lstStyle/>
              <a:p>
                <a:r>
                  <a:rPr lang="vi-VN">
                    <a:noFill/>
                  </a:rPr>
                  <a:t> </a:t>
                </a:r>
              </a:p>
            </p:txBody>
          </p:sp>
        </mc:Fallback>
      </mc:AlternateContent>
    </p:spTree>
    <p:extLst>
      <p:ext uri="{BB962C8B-B14F-4D97-AF65-F5344CB8AC3E}">
        <p14:creationId xmlns:p14="http://schemas.microsoft.com/office/powerpoint/2010/main" val="1606396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4" grpId="0"/>
      <p:bldP spid="25" grpId="0"/>
      <p:bldP spid="28" grpId="0"/>
      <p:bldP spid="29" grpId="0"/>
      <p:bldP spid="30" grpId="0"/>
      <p:bldP spid="3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4</a:t>
            </a:r>
            <a:endParaRPr lang="en-US" sz="2000" dirty="0">
              <a:solidFill>
                <a:srgbClr val="0000FF"/>
              </a:solidFill>
            </a:endParaRPr>
          </a:p>
        </p:txBody>
      </p:sp>
      <p:sp>
        <p:nvSpPr>
          <p:cNvPr id="26" name="TextBox 25">
            <a:extLst>
              <a:ext uri="{FF2B5EF4-FFF2-40B4-BE49-F238E27FC236}">
                <a16:creationId xmlns:a16="http://schemas.microsoft.com/office/drawing/2014/main" id="{6155F20E-666A-00DF-9AC3-5138FBDDD604}"/>
              </a:ext>
            </a:extLst>
          </p:cNvPr>
          <p:cNvSpPr txBox="1"/>
          <p:nvPr/>
        </p:nvSpPr>
        <p:spPr>
          <a:xfrm>
            <a:off x="2985938" y="182572"/>
            <a:ext cx="6099036" cy="523220"/>
          </a:xfrm>
          <a:prstGeom prst="rect">
            <a:avLst/>
          </a:prstGeom>
          <a:noFill/>
          <a:ln>
            <a:noFill/>
          </a:ln>
        </p:spPr>
        <p:txBody>
          <a:bodyPr wrap="square" rtlCol="0">
            <a:spAutoFit/>
          </a:bodyPr>
          <a:lstStyle/>
          <a:p>
            <a:r>
              <a:rPr lang="en-US" sz="2800" b="1" dirty="0">
                <a:solidFill>
                  <a:srgbClr val="FFFF00"/>
                </a:solidFill>
              </a:rPr>
              <a:t>KHẢO SÁT VÀ VẼ ĐỒ THỊ CỦA HÀM SỐ</a:t>
            </a:r>
            <a:endParaRPr lang="en-AU" sz="2800" b="1" dirty="0">
              <a:solidFill>
                <a:srgbClr val="FFFF00"/>
              </a:solidFill>
            </a:endParaRPr>
          </a:p>
        </p:txBody>
      </p:sp>
      <p:sp>
        <p:nvSpPr>
          <p:cNvPr id="15" name="Rectangle: Rounded Corners 14">
            <a:extLst>
              <a:ext uri="{FF2B5EF4-FFF2-40B4-BE49-F238E27FC236}">
                <a16:creationId xmlns:a16="http://schemas.microsoft.com/office/drawing/2014/main" id="{4292DC11-A926-4C56-AC94-CD30D3D8D090}"/>
              </a:ext>
            </a:extLst>
          </p:cNvPr>
          <p:cNvSpPr/>
          <p:nvPr/>
        </p:nvSpPr>
        <p:spPr>
          <a:xfrm>
            <a:off x="184674" y="1641351"/>
            <a:ext cx="7411081" cy="855993"/>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66B441EC-E639-01FC-96DC-8CEB92C15E05}"/>
              </a:ext>
            </a:extLst>
          </p:cNvPr>
          <p:cNvSpPr txBox="1"/>
          <p:nvPr/>
        </p:nvSpPr>
        <p:spPr>
          <a:xfrm>
            <a:off x="-2364" y="979806"/>
            <a:ext cx="2773483"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b) Hàm số phân thức</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CC62C18-9B40-4397-518D-D66E3C13B40B}"/>
                  </a:ext>
                </a:extLst>
              </p:cNvPr>
              <p:cNvSpPr txBox="1"/>
              <p:nvPr/>
            </p:nvSpPr>
            <p:spPr>
              <a:xfrm>
                <a:off x="1707321" y="677959"/>
                <a:ext cx="6094378" cy="1064587"/>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b="0" i="1"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1"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m:t>
                          </m:r>
                          <m:sSup>
                            <m:sSup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𝑏𝑥</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𝑐</m:t>
                          </m:r>
                        </m:num>
                        <m:den>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𝑝𝑥</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𝑞</m:t>
                          </m:r>
                        </m:den>
                      </m:f>
                      <m:r>
                        <a:rPr lang="vi-VN" sz="2400" b="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𝑝</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i="0"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kern="100" dirty="0">
                  <a:solidFill>
                    <a:srgbClr val="FFFF00"/>
                  </a:solidFill>
                  <a:effectLst/>
                  <a:latin typeface="+mj-lt"/>
                  <a:ea typeface="Arial" panose="020B0604020202020204" pitchFamily="34"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0CC62C18-9B40-4397-518D-D66E3C13B40B}"/>
                  </a:ext>
                </a:extLst>
              </p:cNvPr>
              <p:cNvSpPr txBox="1">
                <a:spLocks noRot="1" noChangeAspect="1" noMove="1" noResize="1" noEditPoints="1" noAdjustHandles="1" noChangeArrowheads="1" noChangeShapeType="1" noTextEdit="1"/>
              </p:cNvSpPr>
              <p:nvPr/>
            </p:nvSpPr>
            <p:spPr>
              <a:xfrm>
                <a:off x="1707321" y="677959"/>
                <a:ext cx="6094378" cy="1064587"/>
              </a:xfrm>
              <a:prstGeom prst="rect">
                <a:avLst/>
              </a:prstGeom>
              <a:blipFill>
                <a:blip r:embed="rId3"/>
                <a:stretch>
                  <a:fillRect/>
                </a:stretch>
              </a:blipFill>
            </p:spPr>
            <p:txBody>
              <a:bodyPr/>
              <a:lstStyle/>
              <a:p>
                <a:r>
                  <a:rPr lang="vi-VN">
                    <a:noFill/>
                  </a:rPr>
                  <a:t> </a:t>
                </a:r>
              </a:p>
            </p:txBody>
          </p:sp>
        </mc:Fallback>
      </mc:AlternateContent>
      <p:sp>
        <p:nvSpPr>
          <p:cNvPr id="12" name="TextBox 11">
            <a:extLst>
              <a:ext uri="{FF2B5EF4-FFF2-40B4-BE49-F238E27FC236}">
                <a16:creationId xmlns:a16="http://schemas.microsoft.com/office/drawing/2014/main" id="{0DCF0334-00D8-3561-FCC4-E0712423E8CD}"/>
              </a:ext>
            </a:extLst>
          </p:cNvPr>
          <p:cNvSpPr txBox="1"/>
          <p:nvPr/>
        </p:nvSpPr>
        <p:spPr>
          <a:xfrm>
            <a:off x="6763341" y="983334"/>
            <a:ext cx="6094378"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đa thức tử không chia hết cho đa thức mẫu)</a:t>
            </a:r>
          </a:p>
        </p:txBody>
      </p:sp>
      <p:sp>
        <p:nvSpPr>
          <p:cNvPr id="18" name="TextBox 17">
            <a:extLst>
              <a:ext uri="{FF2B5EF4-FFF2-40B4-BE49-F238E27FC236}">
                <a16:creationId xmlns:a16="http://schemas.microsoft.com/office/drawing/2014/main" id="{445EFE2E-18A4-7209-532E-2B010B26B61B}"/>
              </a:ext>
            </a:extLst>
          </p:cNvPr>
          <p:cNvSpPr txBox="1"/>
          <p:nvPr/>
        </p:nvSpPr>
        <p:spPr>
          <a:xfrm>
            <a:off x="184674" y="1850995"/>
            <a:ext cx="6473536" cy="461665"/>
          </a:xfrm>
          <a:prstGeom prst="rect">
            <a:avLst/>
          </a:prstGeom>
          <a:noFill/>
        </p:spPr>
        <p:txBody>
          <a:bodyPr wrap="square">
            <a:spAutoFit/>
          </a:bodyPr>
          <a:lstStyle/>
          <a:p>
            <a:r>
              <a:rPr lang="vi-VN" sz="2400" b="1" dirty="0">
                <a:solidFill>
                  <a:srgbClr val="00B050"/>
                </a:solidFill>
                <a:effectLst/>
                <a:latin typeface="+mj-lt"/>
                <a:ea typeface="Arial" panose="020B0604020202020204" pitchFamily="34" charset="0"/>
                <a:cs typeface="Times New Roman" panose="02020603050405020304" pitchFamily="18" charset="0"/>
              </a:rPr>
              <a:t>Ví dụ 5.</a:t>
            </a:r>
            <a:r>
              <a:rPr lang="vi-VN" sz="2400" dirty="0">
                <a:solidFill>
                  <a:srgbClr val="00B050"/>
                </a:solidFill>
                <a:effectLst/>
                <a:latin typeface="+mj-lt"/>
                <a:ea typeface="Arial" panose="020B0604020202020204" pitchFamily="34" charset="0"/>
                <a:cs typeface="Times New Roman" panose="02020603050405020304" pitchFamily="18" charset="0"/>
              </a:rPr>
              <a:t> </a:t>
            </a:r>
            <a:r>
              <a:rPr lang="vi-VN" sz="2400" dirty="0">
                <a:solidFill>
                  <a:schemeClr val="bg1"/>
                </a:solidFill>
                <a:effectLst/>
                <a:latin typeface="+mj-lt"/>
                <a:ea typeface="Arial" panose="020B0604020202020204" pitchFamily="34" charset="0"/>
                <a:cs typeface="Times New Roman" panose="02020603050405020304" pitchFamily="18" charset="0"/>
              </a:rPr>
              <a:t>Khảo sát và vẽ đồ thị của hàm số</a:t>
            </a:r>
            <a:endParaRPr lang="vi-VN" sz="2400" dirty="0">
              <a:solidFill>
                <a:schemeClr val="bg1"/>
              </a:solidFill>
              <a:latin typeface="+mj-lt"/>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71A441F7-D966-D9C8-0046-507E6E2C28B3}"/>
                  </a:ext>
                </a:extLst>
              </p:cNvPr>
              <p:cNvSpPr txBox="1"/>
              <p:nvPr/>
            </p:nvSpPr>
            <p:spPr>
              <a:xfrm>
                <a:off x="5388301" y="1616839"/>
                <a:ext cx="2233004" cy="83965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smtClean="0">
                          <a:solidFill>
                            <a:schemeClr val="bg1"/>
                          </a:solidFill>
                          <a:latin typeface="Cambria Math" panose="02040503050406030204" pitchFamily="18" charset="0"/>
                        </a:rPr>
                        <m:t>𝑦</m:t>
                      </m:r>
                      <m:r>
                        <a:rPr lang="vi-VN" sz="2400" i="0">
                          <a:solidFill>
                            <a:schemeClr val="bg1"/>
                          </a:solidFill>
                          <a:latin typeface="Cambria Math" panose="02040503050406030204" pitchFamily="18" charset="0"/>
                        </a:rPr>
                        <m:t>=</m:t>
                      </m:r>
                      <m:f>
                        <m:fPr>
                          <m:ctrlPr>
                            <a:rPr lang="vi-VN" sz="2400" i="1">
                              <a:solidFill>
                                <a:schemeClr val="bg1"/>
                              </a:solidFill>
                              <a:latin typeface="Cambria Math" panose="02040503050406030204" pitchFamily="18" charset="0"/>
                            </a:rPr>
                          </m:ctrlPr>
                        </m:fPr>
                        <m:num>
                          <m:sSup>
                            <m:sSupPr>
                              <m:ctrlPr>
                                <a:rPr lang="vi-VN" sz="2400" i="1">
                                  <a:solidFill>
                                    <a:schemeClr val="bg1"/>
                                  </a:solidFill>
                                  <a:latin typeface="Cambria Math" panose="02040503050406030204" pitchFamily="18" charset="0"/>
                                </a:rPr>
                              </m:ctrlPr>
                            </m:sSupPr>
                            <m:e>
                              <m:r>
                                <a:rPr lang="vi-VN" sz="2400" i="1">
                                  <a:solidFill>
                                    <a:schemeClr val="bg1"/>
                                  </a:solidFill>
                                  <a:latin typeface="Cambria Math" panose="02040503050406030204" pitchFamily="18" charset="0"/>
                                </a:rPr>
                                <m:t>𝑥</m:t>
                              </m:r>
                            </m:e>
                            <m:sup>
                              <m:r>
                                <a:rPr lang="vi-VN" sz="2400" i="0">
                                  <a:solidFill>
                                    <a:schemeClr val="bg1"/>
                                  </a:solidFill>
                                  <a:latin typeface="Cambria Math" panose="02040503050406030204" pitchFamily="18" charset="0"/>
                                </a:rPr>
                                <m:t>2</m:t>
                              </m:r>
                            </m:sup>
                          </m:sSup>
                          <m:r>
                            <a:rPr lang="vi-VN" sz="2400" i="0">
                              <a:solidFill>
                                <a:schemeClr val="bg1"/>
                              </a:solidFill>
                              <a:latin typeface="Cambria Math" panose="02040503050406030204" pitchFamily="18" charset="0"/>
                            </a:rPr>
                            <m:t>+</m:t>
                          </m:r>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−2</m:t>
                          </m:r>
                        </m:num>
                        <m:den>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+1</m:t>
                          </m:r>
                        </m:den>
                      </m:f>
                    </m:oMath>
                  </m:oMathPara>
                </a14:m>
                <a:endParaRPr lang="vi-VN" sz="2400" dirty="0">
                  <a:solidFill>
                    <a:schemeClr val="bg1"/>
                  </a:solidFill>
                </a:endParaRPr>
              </a:p>
            </p:txBody>
          </p:sp>
        </mc:Choice>
        <mc:Fallback xmlns="">
          <p:sp>
            <p:nvSpPr>
              <p:cNvPr id="14" name="TextBox 13">
                <a:extLst>
                  <a:ext uri="{FF2B5EF4-FFF2-40B4-BE49-F238E27FC236}">
                    <a16:creationId xmlns:a16="http://schemas.microsoft.com/office/drawing/2014/main" id="{71A441F7-D966-D9C8-0046-507E6E2C28B3}"/>
                  </a:ext>
                </a:extLst>
              </p:cNvPr>
              <p:cNvSpPr txBox="1">
                <a:spLocks noRot="1" noChangeAspect="1" noMove="1" noResize="1" noEditPoints="1" noAdjustHandles="1" noChangeArrowheads="1" noChangeShapeType="1" noTextEdit="1"/>
              </p:cNvSpPr>
              <p:nvPr/>
            </p:nvSpPr>
            <p:spPr>
              <a:xfrm>
                <a:off x="5388301" y="1616839"/>
                <a:ext cx="2233004" cy="839653"/>
              </a:xfrm>
              <a:prstGeom prst="rect">
                <a:avLst/>
              </a:prstGeom>
              <a:blipFill>
                <a:blip r:embed="rId4"/>
                <a:stretch>
                  <a:fillRect/>
                </a:stretch>
              </a:blipFill>
            </p:spPr>
            <p:txBody>
              <a:bodyPr/>
              <a:lstStyle/>
              <a:p>
                <a:r>
                  <a:rPr lang="vi-VN">
                    <a:noFill/>
                  </a:rPr>
                  <a:t> </a:t>
                </a:r>
              </a:p>
            </p:txBody>
          </p:sp>
        </mc:Fallback>
      </mc:AlternateContent>
      <p:sp>
        <p:nvSpPr>
          <p:cNvPr id="17" name="TextBox 16">
            <a:extLst>
              <a:ext uri="{FF2B5EF4-FFF2-40B4-BE49-F238E27FC236}">
                <a16:creationId xmlns:a16="http://schemas.microsoft.com/office/drawing/2014/main" id="{082B8B92-6D21-CDCC-F628-16E1280BDEA9}"/>
              </a:ext>
            </a:extLst>
          </p:cNvPr>
          <p:cNvSpPr txBox="1"/>
          <p:nvPr/>
        </p:nvSpPr>
        <p:spPr>
          <a:xfrm>
            <a:off x="138804" y="2471603"/>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p:cxnSp>
        <p:nvCxnSpPr>
          <p:cNvPr id="32" name="Straight Connector 31">
            <a:extLst>
              <a:ext uri="{FF2B5EF4-FFF2-40B4-BE49-F238E27FC236}">
                <a16:creationId xmlns:a16="http://schemas.microsoft.com/office/drawing/2014/main" id="{491EAD80-5BEF-C88B-B43A-9B30B08D1605}"/>
              </a:ext>
            </a:extLst>
          </p:cNvPr>
          <p:cNvCxnSpPr>
            <a:cxnSpLocks/>
          </p:cNvCxnSpPr>
          <p:nvPr/>
        </p:nvCxnSpPr>
        <p:spPr>
          <a:xfrm>
            <a:off x="246755" y="3412647"/>
            <a:ext cx="617766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F889E71-81AE-D452-521D-C4B5E67B2FC0}"/>
              </a:ext>
            </a:extLst>
          </p:cNvPr>
          <p:cNvCxnSpPr>
            <a:cxnSpLocks/>
          </p:cNvCxnSpPr>
          <p:nvPr/>
        </p:nvCxnSpPr>
        <p:spPr>
          <a:xfrm flipV="1">
            <a:off x="246755" y="3811131"/>
            <a:ext cx="6177666" cy="1656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1410F70-4E42-D2F2-C2F2-02689A2A42F1}"/>
              </a:ext>
            </a:extLst>
          </p:cNvPr>
          <p:cNvCxnSpPr>
            <a:cxnSpLocks/>
          </p:cNvCxnSpPr>
          <p:nvPr/>
        </p:nvCxnSpPr>
        <p:spPr>
          <a:xfrm>
            <a:off x="653546" y="3028404"/>
            <a:ext cx="0" cy="213035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6FC78571-E57B-5A8C-C4C1-EA9EBC999441}"/>
                  </a:ext>
                </a:extLst>
              </p:cNvPr>
              <p:cNvSpPr txBox="1"/>
              <p:nvPr/>
            </p:nvSpPr>
            <p:spPr>
              <a:xfrm>
                <a:off x="77915" y="3366026"/>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oMath>
                  </m:oMathPara>
                </a14:m>
                <a:endParaRPr lang="vi-VN" sz="2400" dirty="0"/>
              </a:p>
            </p:txBody>
          </p:sp>
        </mc:Choice>
        <mc:Fallback xmlns="">
          <p:sp>
            <p:nvSpPr>
              <p:cNvPr id="40" name="TextBox 39">
                <a:extLst>
                  <a:ext uri="{FF2B5EF4-FFF2-40B4-BE49-F238E27FC236}">
                    <a16:creationId xmlns:a16="http://schemas.microsoft.com/office/drawing/2014/main" id="{6FC78571-E57B-5A8C-C4C1-EA9EBC999441}"/>
                  </a:ext>
                </a:extLst>
              </p:cNvPr>
              <p:cNvSpPr txBox="1">
                <a:spLocks noRot="1" noChangeAspect="1" noMove="1" noResize="1" noEditPoints="1" noAdjustHandles="1" noChangeArrowheads="1" noChangeShapeType="1" noTextEdit="1"/>
              </p:cNvSpPr>
              <p:nvPr/>
            </p:nvSpPr>
            <p:spPr>
              <a:xfrm>
                <a:off x="77915" y="3366026"/>
                <a:ext cx="736534" cy="461665"/>
              </a:xfrm>
              <a:prstGeom prst="rect">
                <a:avLst/>
              </a:prstGeom>
              <a:blipFill>
                <a:blip r:embed="rId5"/>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3F93EBA5-2705-AF29-D5DD-BB034CC92FD7}"/>
                  </a:ext>
                </a:extLst>
              </p:cNvPr>
              <p:cNvSpPr txBox="1"/>
              <p:nvPr/>
            </p:nvSpPr>
            <p:spPr>
              <a:xfrm>
                <a:off x="243892" y="2904360"/>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41" name="TextBox 40">
                <a:extLst>
                  <a:ext uri="{FF2B5EF4-FFF2-40B4-BE49-F238E27FC236}">
                    <a16:creationId xmlns:a16="http://schemas.microsoft.com/office/drawing/2014/main" id="{3F93EBA5-2705-AF29-D5DD-BB034CC92FD7}"/>
                  </a:ext>
                </a:extLst>
              </p:cNvPr>
              <p:cNvSpPr txBox="1">
                <a:spLocks noRot="1" noChangeAspect="1" noMove="1" noResize="1" noEditPoints="1" noAdjustHandles="1" noChangeArrowheads="1" noChangeShapeType="1" noTextEdit="1"/>
              </p:cNvSpPr>
              <p:nvPr/>
            </p:nvSpPr>
            <p:spPr>
              <a:xfrm>
                <a:off x="243892" y="2904360"/>
                <a:ext cx="362440" cy="461665"/>
              </a:xfrm>
              <a:prstGeom prst="rect">
                <a:avLst/>
              </a:prstGeom>
              <a:blipFill>
                <a:blip r:embed="rId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6158CE6E-E04B-940F-2B70-ED009CDBF499}"/>
                  </a:ext>
                </a:extLst>
              </p:cNvPr>
              <p:cNvSpPr txBox="1"/>
              <p:nvPr/>
            </p:nvSpPr>
            <p:spPr>
              <a:xfrm>
                <a:off x="87164" y="4187288"/>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m:oMathPara>
                </a14:m>
                <a:endParaRPr lang="vi-VN" sz="2400" dirty="0"/>
              </a:p>
            </p:txBody>
          </p:sp>
        </mc:Choice>
        <mc:Fallback xmlns="">
          <p:sp>
            <p:nvSpPr>
              <p:cNvPr id="42" name="TextBox 41">
                <a:extLst>
                  <a:ext uri="{FF2B5EF4-FFF2-40B4-BE49-F238E27FC236}">
                    <a16:creationId xmlns:a16="http://schemas.microsoft.com/office/drawing/2014/main" id="{6158CE6E-E04B-940F-2B70-ED009CDBF499}"/>
                  </a:ext>
                </a:extLst>
              </p:cNvPr>
              <p:cNvSpPr txBox="1">
                <a:spLocks noRot="1" noChangeAspect="1" noMove="1" noResize="1" noEditPoints="1" noAdjustHandles="1" noChangeArrowheads="1" noChangeShapeType="1" noTextEdit="1"/>
              </p:cNvSpPr>
              <p:nvPr/>
            </p:nvSpPr>
            <p:spPr>
              <a:xfrm>
                <a:off x="87164" y="4187288"/>
                <a:ext cx="736534" cy="461665"/>
              </a:xfrm>
              <a:prstGeom prst="rect">
                <a:avLst/>
              </a:prstGeom>
              <a:blipFill>
                <a:blip r:embed="rId7"/>
                <a:stretch>
                  <a:fillRect b="-1184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36C42D21-F362-3E13-FFA8-B42796066500}"/>
                  </a:ext>
                </a:extLst>
              </p:cNvPr>
              <p:cNvSpPr txBox="1"/>
              <p:nvPr/>
            </p:nvSpPr>
            <p:spPr>
              <a:xfrm>
                <a:off x="621312" y="288288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43" name="TextBox 42">
                <a:extLst>
                  <a:ext uri="{FF2B5EF4-FFF2-40B4-BE49-F238E27FC236}">
                    <a16:creationId xmlns:a16="http://schemas.microsoft.com/office/drawing/2014/main" id="{36C42D21-F362-3E13-FFA8-B42796066500}"/>
                  </a:ext>
                </a:extLst>
              </p:cNvPr>
              <p:cNvSpPr txBox="1">
                <a:spLocks noRot="1" noChangeAspect="1" noMove="1" noResize="1" noEditPoints="1" noAdjustHandles="1" noChangeArrowheads="1" noChangeShapeType="1" noTextEdit="1"/>
              </p:cNvSpPr>
              <p:nvPr/>
            </p:nvSpPr>
            <p:spPr>
              <a:xfrm>
                <a:off x="621312" y="2882886"/>
                <a:ext cx="658291" cy="461665"/>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D9105734-5E18-1852-3913-03509586FE57}"/>
                  </a:ext>
                </a:extLst>
              </p:cNvPr>
              <p:cNvSpPr txBox="1"/>
              <p:nvPr/>
            </p:nvSpPr>
            <p:spPr>
              <a:xfrm>
                <a:off x="5764897" y="288288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44" name="TextBox 43">
                <a:extLst>
                  <a:ext uri="{FF2B5EF4-FFF2-40B4-BE49-F238E27FC236}">
                    <a16:creationId xmlns:a16="http://schemas.microsoft.com/office/drawing/2014/main" id="{D9105734-5E18-1852-3913-03509586FE57}"/>
                  </a:ext>
                </a:extLst>
              </p:cNvPr>
              <p:cNvSpPr txBox="1">
                <a:spLocks noRot="1" noChangeAspect="1" noMove="1" noResize="1" noEditPoints="1" noAdjustHandles="1" noChangeArrowheads="1" noChangeShapeType="1" noTextEdit="1"/>
              </p:cNvSpPr>
              <p:nvPr/>
            </p:nvSpPr>
            <p:spPr>
              <a:xfrm>
                <a:off x="5764897" y="2882886"/>
                <a:ext cx="658291" cy="461665"/>
              </a:xfrm>
              <a:prstGeom prst="rect">
                <a:avLst/>
              </a:prstGeom>
              <a:blipFill>
                <a:blip r:embed="rId9"/>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1ACB2EE9-B10D-9B8B-FD9E-6395B9BDF8F7}"/>
                  </a:ext>
                </a:extLst>
              </p:cNvPr>
              <p:cNvSpPr txBox="1"/>
              <p:nvPr/>
            </p:nvSpPr>
            <p:spPr>
              <a:xfrm>
                <a:off x="3006137" y="293853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p>
            </p:txBody>
          </p:sp>
        </mc:Choice>
        <mc:Fallback xmlns="">
          <p:sp>
            <p:nvSpPr>
              <p:cNvPr id="46" name="TextBox 45">
                <a:extLst>
                  <a:ext uri="{FF2B5EF4-FFF2-40B4-BE49-F238E27FC236}">
                    <a16:creationId xmlns:a16="http://schemas.microsoft.com/office/drawing/2014/main" id="{1ACB2EE9-B10D-9B8B-FD9E-6395B9BDF8F7}"/>
                  </a:ext>
                </a:extLst>
              </p:cNvPr>
              <p:cNvSpPr txBox="1">
                <a:spLocks noRot="1" noChangeAspect="1" noMove="1" noResize="1" noEditPoints="1" noAdjustHandles="1" noChangeArrowheads="1" noChangeShapeType="1" noTextEdit="1"/>
              </p:cNvSpPr>
              <p:nvPr/>
            </p:nvSpPr>
            <p:spPr>
              <a:xfrm>
                <a:off x="3006137" y="2938531"/>
                <a:ext cx="658291" cy="461665"/>
              </a:xfrm>
              <a:prstGeom prst="rect">
                <a:avLst/>
              </a:prstGeom>
              <a:blipFill>
                <a:blip r:embed="rId1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66E00F58-1C6B-57FC-0841-E11B3091FF8E}"/>
                  </a:ext>
                </a:extLst>
              </p:cNvPr>
              <p:cNvSpPr txBox="1"/>
              <p:nvPr/>
            </p:nvSpPr>
            <p:spPr>
              <a:xfrm>
                <a:off x="4530822" y="334706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50" name="TextBox 49">
                <a:extLst>
                  <a:ext uri="{FF2B5EF4-FFF2-40B4-BE49-F238E27FC236}">
                    <a16:creationId xmlns:a16="http://schemas.microsoft.com/office/drawing/2014/main" id="{66E00F58-1C6B-57FC-0841-E11B3091FF8E}"/>
                  </a:ext>
                </a:extLst>
              </p:cNvPr>
              <p:cNvSpPr txBox="1">
                <a:spLocks noRot="1" noChangeAspect="1" noMove="1" noResize="1" noEditPoints="1" noAdjustHandles="1" noChangeArrowheads="1" noChangeShapeType="1" noTextEdit="1"/>
              </p:cNvSpPr>
              <p:nvPr/>
            </p:nvSpPr>
            <p:spPr>
              <a:xfrm>
                <a:off x="4530822" y="3347066"/>
                <a:ext cx="658291" cy="461665"/>
              </a:xfrm>
              <a:prstGeom prst="rect">
                <a:avLst/>
              </a:prstGeom>
              <a:blipFill>
                <a:blip r:embed="rId1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DB0B1552-82EF-D121-3257-65066A394BB9}"/>
                  </a:ext>
                </a:extLst>
              </p:cNvPr>
              <p:cNvSpPr txBox="1"/>
              <p:nvPr/>
            </p:nvSpPr>
            <p:spPr>
              <a:xfrm>
                <a:off x="1833863" y="335900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51" name="TextBox 50">
                <a:extLst>
                  <a:ext uri="{FF2B5EF4-FFF2-40B4-BE49-F238E27FC236}">
                    <a16:creationId xmlns:a16="http://schemas.microsoft.com/office/drawing/2014/main" id="{DB0B1552-82EF-D121-3257-65066A394BB9}"/>
                  </a:ext>
                </a:extLst>
              </p:cNvPr>
              <p:cNvSpPr txBox="1">
                <a:spLocks noRot="1" noChangeAspect="1" noMove="1" noResize="1" noEditPoints="1" noAdjustHandles="1" noChangeArrowheads="1" noChangeShapeType="1" noTextEdit="1"/>
              </p:cNvSpPr>
              <p:nvPr/>
            </p:nvSpPr>
            <p:spPr>
              <a:xfrm>
                <a:off x="1833863" y="3359008"/>
                <a:ext cx="658291" cy="461665"/>
              </a:xfrm>
              <a:prstGeom prst="rect">
                <a:avLst/>
              </a:prstGeom>
              <a:blipFill>
                <a:blip r:embed="rId12"/>
                <a:stretch>
                  <a:fillRect/>
                </a:stretch>
              </a:blipFill>
            </p:spPr>
            <p:txBody>
              <a:bodyPr/>
              <a:lstStyle/>
              <a:p>
                <a:r>
                  <a:rPr lang="vi-VN">
                    <a:noFill/>
                  </a:rPr>
                  <a:t> </a:t>
                </a:r>
              </a:p>
            </p:txBody>
          </p:sp>
        </mc:Fallback>
      </mc:AlternateContent>
      <p:cxnSp>
        <p:nvCxnSpPr>
          <p:cNvPr id="52" name="Straight Arrow Connector 51">
            <a:extLst>
              <a:ext uri="{FF2B5EF4-FFF2-40B4-BE49-F238E27FC236}">
                <a16:creationId xmlns:a16="http://schemas.microsoft.com/office/drawing/2014/main" id="{DD4DEFFD-DAC6-DD19-3422-B3A90232689A}"/>
              </a:ext>
            </a:extLst>
          </p:cNvPr>
          <p:cNvCxnSpPr>
            <a:cxnSpLocks/>
          </p:cNvCxnSpPr>
          <p:nvPr/>
        </p:nvCxnSpPr>
        <p:spPr>
          <a:xfrm flipV="1">
            <a:off x="1309274" y="4264409"/>
            <a:ext cx="1451267" cy="675499"/>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5AA0E364-5C40-2BA0-622F-252462D1FD40}"/>
                  </a:ext>
                </a:extLst>
              </p:cNvPr>
              <p:cNvSpPr txBox="1"/>
              <p:nvPr/>
            </p:nvSpPr>
            <p:spPr>
              <a:xfrm>
                <a:off x="618749" y="480342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5" name="TextBox 54">
                <a:extLst>
                  <a:ext uri="{FF2B5EF4-FFF2-40B4-BE49-F238E27FC236}">
                    <a16:creationId xmlns:a16="http://schemas.microsoft.com/office/drawing/2014/main" id="{5AA0E364-5C40-2BA0-622F-252462D1FD40}"/>
                  </a:ext>
                </a:extLst>
              </p:cNvPr>
              <p:cNvSpPr txBox="1">
                <a:spLocks noRot="1" noChangeAspect="1" noMove="1" noResize="1" noEditPoints="1" noAdjustHandles="1" noChangeArrowheads="1" noChangeShapeType="1" noTextEdit="1"/>
              </p:cNvSpPr>
              <p:nvPr/>
            </p:nvSpPr>
            <p:spPr>
              <a:xfrm>
                <a:off x="618749" y="4803425"/>
                <a:ext cx="658291" cy="461665"/>
              </a:xfrm>
              <a:prstGeom prst="rect">
                <a:avLst/>
              </a:prstGeom>
              <a:blipFill>
                <a:blip r:embed="rId1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24BA1B96-9D6E-45BA-EE5A-9DE771AC52EE}"/>
                  </a:ext>
                </a:extLst>
              </p:cNvPr>
              <p:cNvSpPr txBox="1"/>
              <p:nvPr/>
            </p:nvSpPr>
            <p:spPr>
              <a:xfrm>
                <a:off x="5825102" y="374789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6" name="TextBox 55">
                <a:extLst>
                  <a:ext uri="{FF2B5EF4-FFF2-40B4-BE49-F238E27FC236}">
                    <a16:creationId xmlns:a16="http://schemas.microsoft.com/office/drawing/2014/main" id="{24BA1B96-9D6E-45BA-EE5A-9DE771AC52EE}"/>
                  </a:ext>
                </a:extLst>
              </p:cNvPr>
              <p:cNvSpPr txBox="1">
                <a:spLocks noRot="1" noChangeAspect="1" noMove="1" noResize="1" noEditPoints="1" noAdjustHandles="1" noChangeArrowheads="1" noChangeShapeType="1" noTextEdit="1"/>
              </p:cNvSpPr>
              <p:nvPr/>
            </p:nvSpPr>
            <p:spPr>
              <a:xfrm>
                <a:off x="5825102" y="3747899"/>
                <a:ext cx="658291" cy="461665"/>
              </a:xfrm>
              <a:prstGeom prst="rect">
                <a:avLst/>
              </a:prstGeom>
              <a:blipFill>
                <a:blip r:embed="rId14"/>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6DABB2ED-2BEE-1145-9F29-40F748C38F69}"/>
                  </a:ext>
                </a:extLst>
              </p:cNvPr>
              <p:cNvSpPr txBox="1"/>
              <p:nvPr/>
            </p:nvSpPr>
            <p:spPr>
              <a:xfrm>
                <a:off x="3484352" y="481017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8" name="TextBox 57">
                <a:extLst>
                  <a:ext uri="{FF2B5EF4-FFF2-40B4-BE49-F238E27FC236}">
                    <a16:creationId xmlns:a16="http://schemas.microsoft.com/office/drawing/2014/main" id="{6DABB2ED-2BEE-1145-9F29-40F748C38F69}"/>
                  </a:ext>
                </a:extLst>
              </p:cNvPr>
              <p:cNvSpPr txBox="1">
                <a:spLocks noRot="1" noChangeAspect="1" noMove="1" noResize="1" noEditPoints="1" noAdjustHandles="1" noChangeArrowheads="1" noChangeShapeType="1" noTextEdit="1"/>
              </p:cNvSpPr>
              <p:nvPr/>
            </p:nvSpPr>
            <p:spPr>
              <a:xfrm>
                <a:off x="3484352" y="4810171"/>
                <a:ext cx="658291" cy="461665"/>
              </a:xfrm>
              <a:prstGeom prst="rect">
                <a:avLst/>
              </a:prstGeom>
              <a:blipFill>
                <a:blip r:embed="rId15"/>
                <a:stretch>
                  <a:fillRect/>
                </a:stretch>
              </a:blipFill>
            </p:spPr>
            <p:txBody>
              <a:bodyPr/>
              <a:lstStyle/>
              <a:p>
                <a:r>
                  <a:rPr lang="vi-VN">
                    <a:noFill/>
                  </a:rPr>
                  <a:t> </a:t>
                </a:r>
              </a:p>
            </p:txBody>
          </p:sp>
        </mc:Fallback>
      </mc:AlternateContent>
      <p:cxnSp>
        <p:nvCxnSpPr>
          <p:cNvPr id="60" name="Straight Connector 59">
            <a:extLst>
              <a:ext uri="{FF2B5EF4-FFF2-40B4-BE49-F238E27FC236}">
                <a16:creationId xmlns:a16="http://schemas.microsoft.com/office/drawing/2014/main" id="{FDE009F4-F200-68F3-B3CD-2693C630BBEC}"/>
              </a:ext>
            </a:extLst>
          </p:cNvPr>
          <p:cNvCxnSpPr>
            <a:cxnSpLocks/>
          </p:cNvCxnSpPr>
          <p:nvPr/>
        </p:nvCxnSpPr>
        <p:spPr>
          <a:xfrm>
            <a:off x="3369459" y="3421198"/>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FAFB9A29-9983-0B09-3767-9DA08EE97AB7}"/>
              </a:ext>
            </a:extLst>
          </p:cNvPr>
          <p:cNvCxnSpPr>
            <a:cxnSpLocks/>
          </p:cNvCxnSpPr>
          <p:nvPr/>
        </p:nvCxnSpPr>
        <p:spPr>
          <a:xfrm>
            <a:off x="3457966" y="3423977"/>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A1371B86-3FE8-AADF-CDF3-6B039810061B}"/>
                  </a:ext>
                </a:extLst>
              </p:cNvPr>
              <p:cNvSpPr txBox="1"/>
              <p:nvPr/>
            </p:nvSpPr>
            <p:spPr>
              <a:xfrm>
                <a:off x="2732241" y="378684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63" name="TextBox 62">
                <a:extLst>
                  <a:ext uri="{FF2B5EF4-FFF2-40B4-BE49-F238E27FC236}">
                    <a16:creationId xmlns:a16="http://schemas.microsoft.com/office/drawing/2014/main" id="{A1371B86-3FE8-AADF-CDF3-6B039810061B}"/>
                  </a:ext>
                </a:extLst>
              </p:cNvPr>
              <p:cNvSpPr txBox="1">
                <a:spLocks noRot="1" noChangeAspect="1" noMove="1" noResize="1" noEditPoints="1" noAdjustHandles="1" noChangeArrowheads="1" noChangeShapeType="1" noTextEdit="1"/>
              </p:cNvSpPr>
              <p:nvPr/>
            </p:nvSpPr>
            <p:spPr>
              <a:xfrm>
                <a:off x="2732241" y="3786849"/>
                <a:ext cx="658291" cy="461665"/>
              </a:xfrm>
              <a:prstGeom prst="rect">
                <a:avLst/>
              </a:prstGeom>
              <a:blipFill>
                <a:blip r:embed="rId16"/>
                <a:stretch>
                  <a:fillRect l="-926"/>
                </a:stretch>
              </a:blipFill>
            </p:spPr>
            <p:txBody>
              <a:bodyPr/>
              <a:lstStyle/>
              <a:p>
                <a:r>
                  <a:rPr lang="vi-VN">
                    <a:noFill/>
                  </a:rPr>
                  <a:t> </a:t>
                </a:r>
              </a:p>
            </p:txBody>
          </p:sp>
        </mc:Fallback>
      </mc:AlternateContent>
      <p:cxnSp>
        <p:nvCxnSpPr>
          <p:cNvPr id="64" name="Straight Arrow Connector 63">
            <a:extLst>
              <a:ext uri="{FF2B5EF4-FFF2-40B4-BE49-F238E27FC236}">
                <a16:creationId xmlns:a16="http://schemas.microsoft.com/office/drawing/2014/main" id="{64ACD36F-8E85-5867-4EDA-4E1917AC3C39}"/>
              </a:ext>
            </a:extLst>
          </p:cNvPr>
          <p:cNvCxnSpPr>
            <a:cxnSpLocks/>
          </p:cNvCxnSpPr>
          <p:nvPr/>
        </p:nvCxnSpPr>
        <p:spPr>
          <a:xfrm flipV="1">
            <a:off x="4160265" y="4145120"/>
            <a:ext cx="1522283" cy="746486"/>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774EE879-EE02-BB06-BDC9-B82D56BF1A34}"/>
              </a:ext>
            </a:extLst>
          </p:cNvPr>
          <p:cNvSpPr txBox="1"/>
          <p:nvPr/>
        </p:nvSpPr>
        <p:spPr>
          <a:xfrm>
            <a:off x="40693" y="5130044"/>
            <a:ext cx="2691548"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3. Đồ thị (H.1.30):</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4EAABC05-D95A-84FE-D908-FD67009CC915}"/>
                  </a:ext>
                </a:extLst>
              </p:cNvPr>
              <p:cNvSpPr txBox="1"/>
              <p:nvPr/>
            </p:nvSpPr>
            <p:spPr>
              <a:xfrm>
                <a:off x="55250" y="5586634"/>
                <a:ext cx="6094378" cy="461665"/>
              </a:xfrm>
              <a:prstGeom prst="rect">
                <a:avLst/>
              </a:prstGeom>
              <a:noFill/>
            </p:spPr>
            <p:txBody>
              <a:bodyPr wrap="square">
                <a:spAutoFit/>
              </a:bodyPr>
              <a:lstStyle/>
              <a:p>
                <a:pPr algn="just"/>
                <a:r>
                  <a:rPr lang="vi-VN" sz="2400" dirty="0">
                    <a:solidFill>
                      <a:schemeClr val="bg1"/>
                    </a:solidFill>
                    <a:effectLst/>
                    <a:latin typeface="+mj-lt"/>
                    <a:ea typeface="Arial" panose="020B0604020202020204" pitchFamily="34" charset="0"/>
                    <a:cs typeface="Times New Roman" panose="02020603050405020304" pitchFamily="18" charset="0"/>
                  </a:rPr>
                  <a:t>- G</a:t>
                </a:r>
                <a:r>
                  <a:rPr lang="vi-VN" sz="2400" dirty="0">
                    <a:solidFill>
                      <a:schemeClr val="bg1"/>
                    </a:solidFill>
                    <a:latin typeface="+mj-lt"/>
                    <a:ea typeface="Arial" panose="020B0604020202020204" pitchFamily="34" charset="0"/>
                    <a:cs typeface="Times New Roman" panose="02020603050405020304" pitchFamily="18" charset="0"/>
                  </a:rPr>
                  <a:t>Đ</a:t>
                </a:r>
                <a:r>
                  <a:rPr lang="vi-VN" sz="2400" dirty="0">
                    <a:solidFill>
                      <a:schemeClr val="bg1"/>
                    </a:solidFill>
                    <a:effectLst/>
                    <a:latin typeface="+mj-lt"/>
                    <a:ea typeface="Arial" panose="020B0604020202020204" pitchFamily="34" charset="0"/>
                    <a:cs typeface="Times New Roman" panose="02020603050405020304" pitchFamily="18" charset="0"/>
                  </a:rPr>
                  <a:t> của </a:t>
                </a:r>
                <a:r>
                  <a:rPr lang="vi-VN" sz="2400" dirty="0">
                    <a:solidFill>
                      <a:schemeClr val="bg1"/>
                    </a:solidFill>
                    <a:latin typeface="+mj-lt"/>
                    <a:ea typeface="Arial" panose="020B0604020202020204" pitchFamily="34" charset="0"/>
                    <a:cs typeface="Times New Roman" panose="02020603050405020304" pitchFamily="18" charset="0"/>
                  </a:rPr>
                  <a:t>ĐTHS </a:t>
                </a:r>
                <a:r>
                  <a:rPr lang="vi-VN" sz="2400" dirty="0">
                    <a:solidFill>
                      <a:schemeClr val="bg1"/>
                    </a:solidFill>
                    <a:effectLst/>
                    <a:latin typeface="+mj-lt"/>
                    <a:ea typeface="Arial" panose="020B0604020202020204" pitchFamily="34" charset="0"/>
                    <a:cs typeface="Times New Roman" panose="02020603050405020304" pitchFamily="18" charset="0"/>
                  </a:rPr>
                  <a:t>với </a:t>
                </a:r>
                <a14:m>
                  <m:oMath xmlns:m="http://schemas.openxmlformats.org/officeDocument/2006/math">
                    <m:r>
                      <a:rPr lang="vi-VN" sz="2400" b="0" i="1"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𝑂𝑦</m:t>
                    </m:r>
                  </m:oMath>
                </a14:m>
                <a:r>
                  <a:rPr lang="vi-VN" sz="2400" dirty="0">
                    <a:solidFill>
                      <a:schemeClr val="bg1"/>
                    </a:solidFill>
                    <a:effectLst/>
                    <a:latin typeface="+mj-lt"/>
                    <a:ea typeface="Arial" panose="020B0604020202020204" pitchFamily="34" charset="0"/>
                    <a:cs typeface="Times New Roman" panose="02020603050405020304" pitchFamily="18" charset="0"/>
                  </a:rPr>
                  <a:t> là điểm </a:t>
                </a:r>
                <a14:m>
                  <m:oMath xmlns:m="http://schemas.openxmlformats.org/officeDocument/2006/math">
                    <m:d>
                      <m:dPr>
                        <m:ctrlPr>
                          <a:rPr lang="vi-VN" sz="2400" i="1">
                            <a:solidFill>
                              <a:schemeClr val="bg1"/>
                            </a:solidFill>
                            <a:effectLst/>
                            <a:latin typeface="Cambria Math" panose="02040503050406030204" pitchFamily="18" charset="0"/>
                          </a:rPr>
                        </m:ctrlPr>
                      </m:dPr>
                      <m:e>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e>
                    </m:d>
                  </m:oMath>
                </a14:m>
                <a:r>
                  <a:rPr lang="vi-VN" sz="2400" dirty="0">
                    <a:solidFill>
                      <a:schemeClr val="bg1"/>
                    </a:solidFill>
                    <a:effectLst/>
                    <a:latin typeface="+mj-lt"/>
                    <a:ea typeface="Arial" panose="020B0604020202020204" pitchFamily="34" charset="0"/>
                    <a:cs typeface="Times New Roman" panose="02020603050405020304" pitchFamily="18" charset="0"/>
                  </a:rPr>
                  <a:t>.</a:t>
                </a:r>
                <a:endParaRPr lang="vi-VN" sz="2400" dirty="0">
                  <a:solidFill>
                    <a:schemeClr val="bg1"/>
                  </a:solidFill>
                  <a:latin typeface="+mj-lt"/>
                </a:endParaRPr>
              </a:p>
            </p:txBody>
          </p:sp>
        </mc:Choice>
        <mc:Fallback xmlns="">
          <p:sp>
            <p:nvSpPr>
              <p:cNvPr id="13" name="TextBox 12">
                <a:extLst>
                  <a:ext uri="{FF2B5EF4-FFF2-40B4-BE49-F238E27FC236}">
                    <a16:creationId xmlns:a16="http://schemas.microsoft.com/office/drawing/2014/main" id="{4EAABC05-D95A-84FE-D908-FD67009CC915}"/>
                  </a:ext>
                </a:extLst>
              </p:cNvPr>
              <p:cNvSpPr txBox="1">
                <a:spLocks noRot="1" noChangeAspect="1" noMove="1" noResize="1" noEditPoints="1" noAdjustHandles="1" noChangeArrowheads="1" noChangeShapeType="1" noTextEdit="1"/>
              </p:cNvSpPr>
              <p:nvPr/>
            </p:nvSpPr>
            <p:spPr>
              <a:xfrm>
                <a:off x="55250" y="5586634"/>
                <a:ext cx="6094378" cy="461665"/>
              </a:xfrm>
              <a:prstGeom prst="rect">
                <a:avLst/>
              </a:prstGeom>
              <a:blipFill>
                <a:blip r:embed="rId17"/>
                <a:stretch>
                  <a:fillRect l="-1500"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5D0B8679-0836-FF35-B2CC-81D09B101E0B}"/>
                  </a:ext>
                </a:extLst>
              </p:cNvPr>
              <p:cNvSpPr txBox="1"/>
              <p:nvPr/>
            </p:nvSpPr>
            <p:spPr>
              <a:xfrm>
                <a:off x="6846977" y="2580572"/>
                <a:ext cx="4196161" cy="461665"/>
              </a:xfrm>
              <a:prstGeom prst="rect">
                <a:avLst/>
              </a:prstGeom>
              <a:noFill/>
            </p:spPr>
            <p:txBody>
              <a:bodyPr wrap="square">
                <a:spAutoFit/>
              </a:bodyPr>
              <a:lstStyle/>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 GĐ của </a:t>
                </a:r>
                <a:r>
                  <a:rPr lang="vi-VN" sz="2400" kern="100" dirty="0">
                    <a:solidFill>
                      <a:schemeClr val="bg1"/>
                    </a:solidFill>
                    <a:latin typeface="+mj-lt"/>
                    <a:ea typeface="Arial" panose="020B0604020202020204" pitchFamily="34" charset="0"/>
                    <a:cs typeface="Times New Roman" panose="02020603050405020304" pitchFamily="18" charset="0"/>
                  </a:rPr>
                  <a:t>ĐTHS </a:t>
                </a:r>
                <a:r>
                  <a:rPr lang="vi-VN" sz="2400" kern="100" dirty="0">
                    <a:solidFill>
                      <a:schemeClr val="bg1"/>
                    </a:solidFill>
                    <a:effectLst/>
                    <a:latin typeface="+mj-lt"/>
                    <a:ea typeface="Arial" panose="020B0604020202020204" pitchFamily="34" charset="0"/>
                    <a:cs typeface="Times New Roman" panose="02020603050405020304" pitchFamily="18" charset="0"/>
                  </a:rPr>
                  <a:t>với </a:t>
                </a:r>
                <a14:m>
                  <m:oMath xmlns:m="http://schemas.openxmlformats.org/officeDocument/2006/math">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𝑂</m:t>
                    </m:r>
                    <m:r>
                      <a:rPr lang="vi-VN" sz="2400" b="0" i="1"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là điểm</a:t>
                </a:r>
              </a:p>
            </p:txBody>
          </p:sp>
        </mc:Choice>
        <mc:Fallback xmlns="">
          <p:sp>
            <p:nvSpPr>
              <p:cNvPr id="16" name="TextBox 15">
                <a:extLst>
                  <a:ext uri="{FF2B5EF4-FFF2-40B4-BE49-F238E27FC236}">
                    <a16:creationId xmlns:a16="http://schemas.microsoft.com/office/drawing/2014/main" id="{5D0B8679-0836-FF35-B2CC-81D09B101E0B}"/>
                  </a:ext>
                </a:extLst>
              </p:cNvPr>
              <p:cNvSpPr txBox="1">
                <a:spLocks noRot="1" noChangeAspect="1" noMove="1" noResize="1" noEditPoints="1" noAdjustHandles="1" noChangeArrowheads="1" noChangeShapeType="1" noTextEdit="1"/>
              </p:cNvSpPr>
              <p:nvPr/>
            </p:nvSpPr>
            <p:spPr>
              <a:xfrm>
                <a:off x="6846977" y="2580572"/>
                <a:ext cx="4196161" cy="461665"/>
              </a:xfrm>
              <a:prstGeom prst="rect">
                <a:avLst/>
              </a:prstGeom>
              <a:blipFill>
                <a:blip r:embed="rId18"/>
                <a:stretch>
                  <a:fillRect l="-2177"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7E7EF89E-EB6E-EC20-CCB8-CAE13EBC576D}"/>
                  </a:ext>
                </a:extLst>
              </p:cNvPr>
              <p:cNvSpPr txBox="1"/>
              <p:nvPr/>
            </p:nvSpPr>
            <p:spPr>
              <a:xfrm>
                <a:off x="0" y="6221234"/>
                <a:ext cx="1015406"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dirty="0">
                  <a:solidFill>
                    <a:schemeClr val="bg1"/>
                  </a:solidFill>
                </a:endParaRPr>
              </a:p>
            </p:txBody>
          </p:sp>
        </mc:Choice>
        <mc:Fallback xmlns="">
          <p:sp>
            <p:nvSpPr>
              <p:cNvPr id="21" name="TextBox 20">
                <a:extLst>
                  <a:ext uri="{FF2B5EF4-FFF2-40B4-BE49-F238E27FC236}">
                    <a16:creationId xmlns:a16="http://schemas.microsoft.com/office/drawing/2014/main" id="{7E7EF89E-EB6E-EC20-CCB8-CAE13EBC576D}"/>
                  </a:ext>
                </a:extLst>
              </p:cNvPr>
              <p:cNvSpPr txBox="1">
                <a:spLocks noRot="1" noChangeAspect="1" noMove="1" noResize="1" noEditPoints="1" noAdjustHandles="1" noChangeArrowheads="1" noChangeShapeType="1" noTextEdit="1"/>
              </p:cNvSpPr>
              <p:nvPr/>
            </p:nvSpPr>
            <p:spPr>
              <a:xfrm>
                <a:off x="0" y="6221234"/>
                <a:ext cx="1015406" cy="461665"/>
              </a:xfrm>
              <a:prstGeom prst="rect">
                <a:avLst/>
              </a:prstGeom>
              <a:blipFill>
                <a:blip r:embed="rId19"/>
                <a:stretch>
                  <a:fillRect b="-1333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C7576E1F-079D-A4C2-E4C9-786CE6F2E927}"/>
                  </a:ext>
                </a:extLst>
              </p:cNvPr>
              <p:cNvSpPr txBox="1"/>
              <p:nvPr/>
            </p:nvSpPr>
            <p:spPr>
              <a:xfrm>
                <a:off x="885576" y="5982631"/>
                <a:ext cx="2581025" cy="83965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a:solidFill>
                                <a:schemeClr val="bg1"/>
                              </a:solidFill>
                              <a:effectLst/>
                              <a:latin typeface="Cambria Math" panose="02040503050406030204" pitchFamily="18" charset="0"/>
                            </a:rPr>
                          </m:ctrlPr>
                        </m:fPr>
                        <m:num>
                          <m:sSup>
                            <m:sSupPr>
                              <m:ctrlPr>
                                <a:rPr lang="vi-VN" sz="2400" i="1">
                                  <a:solidFill>
                                    <a:schemeClr val="bg1"/>
                                  </a:solidFill>
                                  <a:effectLst/>
                                  <a:latin typeface="Cambria Math" panose="020405030504060302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num>
                        <m:den>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den>
                      </m:f>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dirty="0">
                  <a:solidFill>
                    <a:schemeClr val="bg1"/>
                  </a:solidFill>
                </a:endParaRPr>
              </a:p>
            </p:txBody>
          </p:sp>
        </mc:Choice>
        <mc:Fallback xmlns="">
          <p:sp>
            <p:nvSpPr>
              <p:cNvPr id="22" name="TextBox 21">
                <a:extLst>
                  <a:ext uri="{FF2B5EF4-FFF2-40B4-BE49-F238E27FC236}">
                    <a16:creationId xmlns:a16="http://schemas.microsoft.com/office/drawing/2014/main" id="{C7576E1F-079D-A4C2-E4C9-786CE6F2E927}"/>
                  </a:ext>
                </a:extLst>
              </p:cNvPr>
              <p:cNvSpPr txBox="1">
                <a:spLocks noRot="1" noChangeAspect="1" noMove="1" noResize="1" noEditPoints="1" noAdjustHandles="1" noChangeArrowheads="1" noChangeShapeType="1" noTextEdit="1"/>
              </p:cNvSpPr>
              <p:nvPr/>
            </p:nvSpPr>
            <p:spPr>
              <a:xfrm>
                <a:off x="885576" y="5982631"/>
                <a:ext cx="2581025" cy="839653"/>
              </a:xfrm>
              <a:prstGeom prst="rect">
                <a:avLst/>
              </a:prstGeom>
              <a:blipFill>
                <a:blip r:embed="rId2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B6C5F264-11A3-965C-2446-BB3EC86D8A90}"/>
                  </a:ext>
                </a:extLst>
              </p:cNvPr>
              <p:cNvSpPr txBox="1"/>
              <p:nvPr/>
            </p:nvSpPr>
            <p:spPr>
              <a:xfrm>
                <a:off x="3392408" y="6180041"/>
                <a:ext cx="3236768" cy="461665"/>
              </a:xfrm>
              <a:prstGeom prst="rect">
                <a:avLst/>
              </a:prstGeom>
              <a:noFill/>
            </p:spPr>
            <p:txBody>
              <a:bodyPr wrap="square">
                <a:spAutoFit/>
              </a:bodyPr>
              <a:lstStyle/>
              <a:p>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oMath>
                </a14:m>
                <a:r>
                  <a:rPr lang="vi-VN" sz="240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 hoạc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endParaRPr lang="vi-VN" sz="2400" dirty="0">
                  <a:solidFill>
                    <a:schemeClr val="bg1"/>
                  </a:solidFill>
                </a:endParaRPr>
              </a:p>
            </p:txBody>
          </p:sp>
        </mc:Choice>
        <mc:Fallback xmlns="">
          <p:sp>
            <p:nvSpPr>
              <p:cNvPr id="23" name="TextBox 22">
                <a:extLst>
                  <a:ext uri="{FF2B5EF4-FFF2-40B4-BE49-F238E27FC236}">
                    <a16:creationId xmlns:a16="http://schemas.microsoft.com/office/drawing/2014/main" id="{B6C5F264-11A3-965C-2446-BB3EC86D8A90}"/>
                  </a:ext>
                </a:extLst>
              </p:cNvPr>
              <p:cNvSpPr txBox="1">
                <a:spLocks noRot="1" noChangeAspect="1" noMove="1" noResize="1" noEditPoints="1" noAdjustHandles="1" noChangeArrowheads="1" noChangeShapeType="1" noTextEdit="1"/>
              </p:cNvSpPr>
              <p:nvPr/>
            </p:nvSpPr>
            <p:spPr>
              <a:xfrm>
                <a:off x="3392408" y="6180041"/>
                <a:ext cx="3236768" cy="461665"/>
              </a:xfrm>
              <a:prstGeom prst="rect">
                <a:avLst/>
              </a:prstGeom>
              <a:blipFill>
                <a:blip r:embed="rId21"/>
                <a:stretch>
                  <a:fillRect t="-9211" b="-3026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0B97B8C4-B24B-CDB1-198B-EA032735AFF2}"/>
                  </a:ext>
                </a:extLst>
              </p:cNvPr>
              <p:cNvSpPr txBox="1"/>
              <p:nvPr/>
            </p:nvSpPr>
            <p:spPr>
              <a:xfrm>
                <a:off x="7061639" y="3013445"/>
                <a:ext cx="2570211" cy="461665"/>
              </a:xfrm>
              <a:prstGeom prst="rect">
                <a:avLst/>
              </a:prstGeom>
              <a:noFill/>
            </p:spPr>
            <p:txBody>
              <a:bodyPr wrap="square">
                <a:spAutoFit/>
              </a:bodyPr>
              <a:lstStyle/>
              <a:p>
                <a14:m>
                  <m:oMath xmlns:m="http://schemas.openxmlformats.org/officeDocument/2006/math">
                    <m:r>
                      <a:rPr lang="vi-VN" sz="24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2;0)</m:t>
                    </m:r>
                  </m:oMath>
                </a14:m>
                <a:r>
                  <a:rPr lang="vi-VN" sz="240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 và </a:t>
                </a:r>
                <a14:m>
                  <m:oMath xmlns:m="http://schemas.openxmlformats.org/officeDocument/2006/math">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(1;0)</m:t>
                    </m:r>
                  </m:oMath>
                </a14:m>
                <a:endParaRPr lang="vi-VN" sz="2400" dirty="0">
                  <a:solidFill>
                    <a:schemeClr val="bg1"/>
                  </a:solidFill>
                </a:endParaRPr>
              </a:p>
            </p:txBody>
          </p:sp>
        </mc:Choice>
        <mc:Fallback xmlns="">
          <p:sp>
            <p:nvSpPr>
              <p:cNvPr id="35" name="TextBox 34">
                <a:extLst>
                  <a:ext uri="{FF2B5EF4-FFF2-40B4-BE49-F238E27FC236}">
                    <a16:creationId xmlns:a16="http://schemas.microsoft.com/office/drawing/2014/main" id="{0B97B8C4-B24B-CDB1-198B-EA032735AFF2}"/>
                  </a:ext>
                </a:extLst>
              </p:cNvPr>
              <p:cNvSpPr txBox="1">
                <a:spLocks noRot="1" noChangeAspect="1" noMove="1" noResize="1" noEditPoints="1" noAdjustHandles="1" noChangeArrowheads="1" noChangeShapeType="1" noTextEdit="1"/>
              </p:cNvSpPr>
              <p:nvPr/>
            </p:nvSpPr>
            <p:spPr>
              <a:xfrm>
                <a:off x="7061639" y="3013445"/>
                <a:ext cx="2570211" cy="461665"/>
              </a:xfrm>
              <a:prstGeom prst="rect">
                <a:avLst/>
              </a:prstGeom>
              <a:blipFill>
                <a:blip r:embed="rId22"/>
                <a:stretch>
                  <a:fillRect l="-1896" t="-9211" b="-3026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2E6712F7-BE2E-A7CE-0FC7-CAC4CC591804}"/>
                  </a:ext>
                </a:extLst>
              </p:cNvPr>
              <p:cNvSpPr txBox="1"/>
              <p:nvPr/>
            </p:nvSpPr>
            <p:spPr>
              <a:xfrm>
                <a:off x="6834657" y="3633687"/>
                <a:ext cx="4861624" cy="2041585"/>
              </a:xfrm>
              <a:prstGeom prst="rect">
                <a:avLst/>
              </a:prstGeom>
              <a:noFill/>
            </p:spPr>
            <p:txBody>
              <a:bodyPr wrap="square">
                <a:spAutoFit/>
              </a:bodyPr>
              <a:lstStyle/>
              <a:p>
                <a:pPr algn="just">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Đồ thị hàm số nhận giao điểm </a:t>
                </a:r>
                <a14:m>
                  <m:oMath xmlns:m="http://schemas.openxmlformats.org/officeDocument/2006/math">
                    <m:r>
                      <m:rPr>
                        <m:sty m:val="p"/>
                      </m:rP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I</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của hai đường tiệm cận làm tâm đối xứng và nhận hai đường phân giác của góc tạo bởi hai đường tiệm cận này làm các trục đối xứng.</a:t>
                </a:r>
              </a:p>
            </p:txBody>
          </p:sp>
        </mc:Choice>
        <mc:Fallback xmlns="">
          <p:sp>
            <p:nvSpPr>
              <p:cNvPr id="45" name="TextBox 44">
                <a:extLst>
                  <a:ext uri="{FF2B5EF4-FFF2-40B4-BE49-F238E27FC236}">
                    <a16:creationId xmlns:a16="http://schemas.microsoft.com/office/drawing/2014/main" id="{2E6712F7-BE2E-A7CE-0FC7-CAC4CC591804}"/>
                  </a:ext>
                </a:extLst>
              </p:cNvPr>
              <p:cNvSpPr txBox="1">
                <a:spLocks noRot="1" noChangeAspect="1" noMove="1" noResize="1" noEditPoints="1" noAdjustHandles="1" noChangeArrowheads="1" noChangeShapeType="1" noTextEdit="1"/>
              </p:cNvSpPr>
              <p:nvPr/>
            </p:nvSpPr>
            <p:spPr>
              <a:xfrm>
                <a:off x="6834657" y="3633687"/>
                <a:ext cx="4861624" cy="2041585"/>
              </a:xfrm>
              <a:prstGeom prst="rect">
                <a:avLst/>
              </a:prstGeom>
              <a:blipFill>
                <a:blip r:embed="rId23"/>
                <a:stretch>
                  <a:fillRect l="-1880" t="-2388" r="-1880" b="-5970"/>
                </a:stretch>
              </a:blipFill>
            </p:spPr>
            <p:txBody>
              <a:bodyPr/>
              <a:lstStyle/>
              <a:p>
                <a:r>
                  <a:rPr lang="vi-VN">
                    <a:noFill/>
                  </a:rPr>
                  <a:t> </a:t>
                </a:r>
              </a:p>
            </p:txBody>
          </p:sp>
        </mc:Fallback>
      </mc:AlternateContent>
      <p:sp>
        <p:nvSpPr>
          <p:cNvPr id="19" name="TextBox 2">
            <a:extLst>
              <a:ext uri="{FF2B5EF4-FFF2-40B4-BE49-F238E27FC236}">
                <a16:creationId xmlns:a16="http://schemas.microsoft.com/office/drawing/2014/main" id="{41D19D50-616D-1F82-C922-D083097E7C1C}"/>
              </a:ext>
            </a:extLst>
          </p:cNvPr>
          <p:cNvSpPr txBox="1"/>
          <p:nvPr/>
        </p:nvSpPr>
        <p:spPr>
          <a:xfrm>
            <a:off x="4064009" y="4017681"/>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1566985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21" grpId="0"/>
      <p:bldP spid="22" grpId="0"/>
      <p:bldP spid="23" grpId="0"/>
      <p:bldP spid="35" grpId="0"/>
      <p:bldP spid="4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4</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89" y="904462"/>
            <a:ext cx="4026347"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1</a:t>
            </a:r>
          </a:p>
        </p:txBody>
      </p:sp>
      <p:sp>
        <p:nvSpPr>
          <p:cNvPr id="13" name="TextBox 12">
            <a:extLst>
              <a:ext uri="{FF2B5EF4-FFF2-40B4-BE49-F238E27FC236}">
                <a16:creationId xmlns:a16="http://schemas.microsoft.com/office/drawing/2014/main" id="{75210F64-84EB-A3C0-234B-38A4D7D9FBE3}"/>
              </a:ext>
            </a:extLst>
          </p:cNvPr>
          <p:cNvSpPr txBox="1"/>
          <p:nvPr/>
        </p:nvSpPr>
        <p:spPr>
          <a:xfrm>
            <a:off x="512873" y="913861"/>
            <a:ext cx="3432754" cy="400110"/>
          </a:xfrm>
          <a:prstGeom prst="rect">
            <a:avLst/>
          </a:prstGeom>
          <a:noFill/>
        </p:spPr>
        <p:txBody>
          <a:bodyPr wrap="square" rtlCol="0">
            <a:spAutoFit/>
          </a:bodyPr>
          <a:lstStyle/>
          <a:p>
            <a:r>
              <a:rPr lang="en-US" sz="2000" b="1" dirty="0">
                <a:solidFill>
                  <a:schemeClr val="bg1"/>
                </a:solidFill>
              </a:rPr>
              <a:t>SƠ ĐỒ KHẢO SÁT HÀM SỐ</a:t>
            </a:r>
            <a:endParaRPr lang="en-AU" sz="2000" b="1" dirty="0">
              <a:solidFill>
                <a:schemeClr val="bg1"/>
              </a:solidFill>
            </a:endParaRPr>
          </a:p>
        </p:txBody>
      </p:sp>
      <p:sp>
        <p:nvSpPr>
          <p:cNvPr id="14" name="Arrow: Chevron 13">
            <a:extLst>
              <a:ext uri="{FF2B5EF4-FFF2-40B4-BE49-F238E27FC236}">
                <a16:creationId xmlns:a16="http://schemas.microsoft.com/office/drawing/2014/main" id="{86BD122A-D896-AE1A-CD88-D3B3D172304B}"/>
              </a:ext>
            </a:extLst>
          </p:cNvPr>
          <p:cNvSpPr/>
          <p:nvPr/>
        </p:nvSpPr>
        <p:spPr>
          <a:xfrm>
            <a:off x="3945627"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3887837"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3833089"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3775506"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3726839"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Rectangle: Rounded Corners 19">
            <a:extLst>
              <a:ext uri="{FF2B5EF4-FFF2-40B4-BE49-F238E27FC236}">
                <a16:creationId xmlns:a16="http://schemas.microsoft.com/office/drawing/2014/main" id="{A06BA14A-8D8C-664A-A722-7DAD205B5E1D}"/>
              </a:ext>
            </a:extLst>
          </p:cNvPr>
          <p:cNvSpPr/>
          <p:nvPr/>
        </p:nvSpPr>
        <p:spPr>
          <a:xfrm>
            <a:off x="183615" y="1358968"/>
            <a:ext cx="4612121" cy="5405436"/>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33C5D22C-8FE0-04B7-1CFD-BB8C484DE68C}"/>
              </a:ext>
            </a:extLst>
          </p:cNvPr>
          <p:cNvSpPr txBox="1"/>
          <p:nvPr/>
        </p:nvSpPr>
        <p:spPr>
          <a:xfrm>
            <a:off x="3182276" y="214216"/>
            <a:ext cx="5199082" cy="523220"/>
          </a:xfrm>
          <a:prstGeom prst="rect">
            <a:avLst/>
          </a:prstGeom>
          <a:noFill/>
          <a:ln>
            <a:noFill/>
          </a:ln>
        </p:spPr>
        <p:txBody>
          <a:bodyPr wrap="square" rtlCol="0">
            <a:spAutoFit/>
          </a:bodyPr>
          <a:lstStyle/>
          <a:p>
            <a:r>
              <a:rPr lang="en-US" sz="2800" b="1" dirty="0">
                <a:solidFill>
                  <a:srgbClr val="FFFF00"/>
                </a:solidFill>
              </a:rPr>
              <a:t>KHẢO SÁT VÀ VẼ ĐỒ THỊ HÀM SỐ</a:t>
            </a:r>
            <a:endParaRPr lang="en-AU" sz="2800" b="1" dirty="0">
              <a:solidFill>
                <a:srgbClr val="FFFF00"/>
              </a:solidFill>
            </a:endParaRP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3E2979B7-41CF-CEB6-756E-0E6CA4EEF185}"/>
                  </a:ext>
                </a:extLst>
              </p:cNvPr>
              <p:cNvSpPr txBox="1"/>
              <p:nvPr/>
            </p:nvSpPr>
            <p:spPr>
              <a:xfrm>
                <a:off x="430449" y="1400766"/>
                <a:ext cx="4209645" cy="5387052"/>
              </a:xfrm>
              <a:prstGeom prst="rect">
                <a:avLst/>
              </a:prstGeom>
              <a:noFill/>
            </p:spPr>
            <p:txBody>
              <a:bodyPr wrap="square">
                <a:spAutoFit/>
              </a:bodyPr>
              <a:lstStyle/>
              <a:p>
                <a:pPr algn="just"/>
                <a:r>
                  <a:rPr lang="vi-VN" sz="2400" b="1" kern="100" dirty="0">
                    <a:solidFill>
                      <a:srgbClr val="00B050"/>
                    </a:solidFill>
                    <a:effectLst/>
                    <a:latin typeface="+mj-lt"/>
                    <a:ea typeface="Arial" panose="020B0604020202020204" pitchFamily="34" charset="0"/>
                    <a:cs typeface="Times New Roman" panose="02020603050405020304" pitchFamily="18" charset="0"/>
                  </a:rPr>
                  <a:t>HĐ1. </a:t>
                </a:r>
                <a:r>
                  <a:rPr lang="vi-VN" sz="2400" kern="100" dirty="0">
                    <a:solidFill>
                      <a:schemeClr val="bg1"/>
                    </a:solidFill>
                    <a:effectLst/>
                    <a:latin typeface="+mj-lt"/>
                    <a:ea typeface="Arial" panose="020B0604020202020204" pitchFamily="34" charset="0"/>
                    <a:cs typeface="Times New Roman" panose="02020603050405020304" pitchFamily="18" charset="0"/>
                  </a:rPr>
                  <a:t>Làm quen với việc khảo sát và vẽ đồ thị hàm số</a:t>
                </a:r>
              </a:p>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Cho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Thực hiện lần lượt các yêu cầu sau:</a:t>
                </a:r>
              </a:p>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a) Tính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và tìm các điểm tại đó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b) Xét dấu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để tìm các khoảng đồng biến, khoảng nghịch biến và cực trị của hàm số.</a:t>
                </a:r>
              </a:p>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c) Tính </a:t>
                </a:r>
                <a14:m>
                  <m:oMath xmlns:m="http://schemas.openxmlformats.org/officeDocument/2006/math">
                    <m:limLow>
                      <m:limLow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limLow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lim</m:t>
                        </m:r>
                      </m:e>
                      <m:li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lim>
                    </m:limLow>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limLow>
                      <m:limLow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limLow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lim</m:t>
                        </m:r>
                      </m:e>
                      <m:li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lim>
                    </m:limLow>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và lập bảng biến thiên của hàm số.</a:t>
                </a:r>
              </a:p>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d) Vẽ đồ thị của hàm số và nhận xét về tính đối xứng của đồ thị.</a:t>
                </a:r>
              </a:p>
            </p:txBody>
          </p:sp>
        </mc:Choice>
        <mc:Fallback xmlns="">
          <p:sp>
            <p:nvSpPr>
              <p:cNvPr id="23" name="TextBox 22">
                <a:extLst>
                  <a:ext uri="{FF2B5EF4-FFF2-40B4-BE49-F238E27FC236}">
                    <a16:creationId xmlns:a16="http://schemas.microsoft.com/office/drawing/2014/main" id="{3E2979B7-41CF-CEB6-756E-0E6CA4EEF185}"/>
                  </a:ext>
                </a:extLst>
              </p:cNvPr>
              <p:cNvSpPr txBox="1">
                <a:spLocks noRot="1" noChangeAspect="1" noMove="1" noResize="1" noEditPoints="1" noAdjustHandles="1" noChangeArrowheads="1" noChangeShapeType="1" noTextEdit="1"/>
              </p:cNvSpPr>
              <p:nvPr/>
            </p:nvSpPr>
            <p:spPr>
              <a:xfrm>
                <a:off x="430449" y="1400766"/>
                <a:ext cx="4209645" cy="5387052"/>
              </a:xfrm>
              <a:prstGeom prst="rect">
                <a:avLst/>
              </a:prstGeom>
              <a:blipFill>
                <a:blip r:embed="rId3"/>
                <a:stretch>
                  <a:fillRect l="-2319" t="-906" r="-2174" b="-1699"/>
                </a:stretch>
              </a:blipFill>
            </p:spPr>
            <p:txBody>
              <a:bodyPr/>
              <a:lstStyle/>
              <a:p>
                <a:r>
                  <a:rPr lang="vi-VN">
                    <a:noFill/>
                  </a:rPr>
                  <a:t> </a:t>
                </a:r>
              </a:p>
            </p:txBody>
          </p:sp>
        </mc:Fallback>
      </mc:AlternateContent>
      <p:sp>
        <p:nvSpPr>
          <p:cNvPr id="24" name="TextBox 23">
            <a:extLst>
              <a:ext uri="{FF2B5EF4-FFF2-40B4-BE49-F238E27FC236}">
                <a16:creationId xmlns:a16="http://schemas.microsoft.com/office/drawing/2014/main" id="{23D8C2FC-71FA-454F-E9AF-8F1A2A9B2422}"/>
              </a:ext>
            </a:extLst>
          </p:cNvPr>
          <p:cNvSpPr txBox="1"/>
          <p:nvPr/>
        </p:nvSpPr>
        <p:spPr>
          <a:xfrm>
            <a:off x="4935551" y="939101"/>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0305650B-CF40-3E63-D994-DE6B105D2CB4}"/>
                  </a:ext>
                </a:extLst>
              </p:cNvPr>
              <p:cNvSpPr txBox="1"/>
              <p:nvPr/>
            </p:nvSpPr>
            <p:spPr>
              <a:xfrm>
                <a:off x="5042570" y="1400766"/>
                <a:ext cx="2116987" cy="461665"/>
              </a:xfrm>
              <a:prstGeom prst="rect">
                <a:avLst/>
              </a:prstGeom>
              <a:noFill/>
            </p:spPr>
            <p:txBody>
              <a:bodyPr wrap="square">
                <a:spAutoFit/>
              </a:bodyPr>
              <a:lstStyle/>
              <a:p>
                <a:r>
                  <a:rPr lang="vi-VN" sz="2400" b="0" kern="100" dirty="0">
                    <a:solidFill>
                      <a:schemeClr val="bg1"/>
                    </a:solidFill>
                    <a:effectLst/>
                    <a:latin typeface="+mj-lt"/>
                    <a:ea typeface="Arial" panose="020B0604020202020204" pitchFamily="34" charset="0"/>
                    <a:cs typeface="Times New Roman" panose="02020603050405020304" pitchFamily="18" charset="0"/>
                  </a:rPr>
                  <a:t>a</a:t>
                </a:r>
                <a14:m>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sSup>
                      <m:sSup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oMath>
                </a14:m>
                <a:endParaRPr lang="vi-VN" sz="2400" dirty="0"/>
              </a:p>
            </p:txBody>
          </p:sp>
        </mc:Choice>
        <mc:Fallback xmlns="">
          <p:sp>
            <p:nvSpPr>
              <p:cNvPr id="28" name="TextBox 27">
                <a:extLst>
                  <a:ext uri="{FF2B5EF4-FFF2-40B4-BE49-F238E27FC236}">
                    <a16:creationId xmlns:a16="http://schemas.microsoft.com/office/drawing/2014/main" id="{0305650B-CF40-3E63-D994-DE6B105D2CB4}"/>
                  </a:ext>
                </a:extLst>
              </p:cNvPr>
              <p:cNvSpPr txBox="1">
                <a:spLocks noRot="1" noChangeAspect="1" noMove="1" noResize="1" noEditPoints="1" noAdjustHandles="1" noChangeArrowheads="1" noChangeShapeType="1" noTextEdit="1"/>
              </p:cNvSpPr>
              <p:nvPr/>
            </p:nvSpPr>
            <p:spPr>
              <a:xfrm>
                <a:off x="5042570" y="1400766"/>
                <a:ext cx="2116987" cy="461665"/>
              </a:xfrm>
              <a:prstGeom prst="rect">
                <a:avLst/>
              </a:prstGeom>
              <a:blipFill>
                <a:blip r:embed="rId4"/>
                <a:stretch>
                  <a:fillRect l="-4323"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9D033E2C-E973-8B43-E78F-741428808FD8}"/>
                  </a:ext>
                </a:extLst>
              </p:cNvPr>
              <p:cNvSpPr txBox="1"/>
              <p:nvPr/>
            </p:nvSpPr>
            <p:spPr>
              <a:xfrm>
                <a:off x="6965624" y="1421426"/>
                <a:ext cx="86128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dirty="0"/>
              </a:p>
            </p:txBody>
          </p:sp>
        </mc:Choice>
        <mc:Fallback xmlns="">
          <p:sp>
            <p:nvSpPr>
              <p:cNvPr id="29" name="TextBox 28">
                <a:extLst>
                  <a:ext uri="{FF2B5EF4-FFF2-40B4-BE49-F238E27FC236}">
                    <a16:creationId xmlns:a16="http://schemas.microsoft.com/office/drawing/2014/main" id="{9D033E2C-E973-8B43-E78F-741428808FD8}"/>
                  </a:ext>
                </a:extLst>
              </p:cNvPr>
              <p:cNvSpPr txBox="1">
                <a:spLocks noRot="1" noChangeAspect="1" noMove="1" noResize="1" noEditPoints="1" noAdjustHandles="1" noChangeArrowheads="1" noChangeShapeType="1" noTextEdit="1"/>
              </p:cNvSpPr>
              <p:nvPr/>
            </p:nvSpPr>
            <p:spPr>
              <a:xfrm>
                <a:off x="6965624" y="1421426"/>
                <a:ext cx="861284" cy="461665"/>
              </a:xfrm>
              <a:prstGeom prst="rect">
                <a:avLst/>
              </a:prstGeom>
              <a:blipFill>
                <a:blip r:embed="rId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7BE8BB88-62DD-D68C-5F75-41BACDCC6DB6}"/>
                  </a:ext>
                </a:extLst>
              </p:cNvPr>
              <p:cNvSpPr txBox="1"/>
              <p:nvPr/>
            </p:nvSpPr>
            <p:spPr>
              <a:xfrm>
                <a:off x="7569518" y="1421426"/>
                <a:ext cx="1513093"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𝑥</m:t>
                      </m:r>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=2</m:t>
                      </m:r>
                    </m:oMath>
                  </m:oMathPara>
                </a14:m>
                <a:endParaRPr lang="vi-VN" sz="2400" b="0" i="1" kern="100" dirty="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endParaRPr>
              </a:p>
            </p:txBody>
          </p:sp>
        </mc:Choice>
        <mc:Fallback xmlns="">
          <p:sp>
            <p:nvSpPr>
              <p:cNvPr id="31" name="TextBox 30">
                <a:extLst>
                  <a:ext uri="{FF2B5EF4-FFF2-40B4-BE49-F238E27FC236}">
                    <a16:creationId xmlns:a16="http://schemas.microsoft.com/office/drawing/2014/main" id="{7BE8BB88-62DD-D68C-5F75-41BACDCC6DB6}"/>
                  </a:ext>
                </a:extLst>
              </p:cNvPr>
              <p:cNvSpPr txBox="1">
                <a:spLocks noRot="1" noChangeAspect="1" noMove="1" noResize="1" noEditPoints="1" noAdjustHandles="1" noChangeArrowheads="1" noChangeShapeType="1" noTextEdit="1"/>
              </p:cNvSpPr>
              <p:nvPr/>
            </p:nvSpPr>
            <p:spPr>
              <a:xfrm>
                <a:off x="7569518" y="1421426"/>
                <a:ext cx="1513093" cy="461665"/>
              </a:xfrm>
              <a:prstGeom prst="rect">
                <a:avLst/>
              </a:prstGeom>
              <a:blipFill>
                <a:blip r:embed="rId6"/>
                <a:stretch>
                  <a:fillRect/>
                </a:stretch>
              </a:blipFill>
            </p:spPr>
            <p:txBody>
              <a:bodyPr/>
              <a:lstStyle/>
              <a:p>
                <a:r>
                  <a:rPr lang="vi-VN">
                    <a:noFill/>
                  </a:rPr>
                  <a:t> </a:t>
                </a:r>
              </a:p>
            </p:txBody>
          </p:sp>
        </mc:Fallback>
      </mc:AlternateContent>
      <p:cxnSp>
        <p:nvCxnSpPr>
          <p:cNvPr id="32" name="Straight Connector 31">
            <a:extLst>
              <a:ext uri="{FF2B5EF4-FFF2-40B4-BE49-F238E27FC236}">
                <a16:creationId xmlns:a16="http://schemas.microsoft.com/office/drawing/2014/main" id="{B49F5B8A-CEB2-67D1-2C90-6BA3FBA012B5}"/>
              </a:ext>
            </a:extLst>
          </p:cNvPr>
          <p:cNvCxnSpPr>
            <a:cxnSpLocks/>
          </p:cNvCxnSpPr>
          <p:nvPr/>
        </p:nvCxnSpPr>
        <p:spPr>
          <a:xfrm>
            <a:off x="5170582" y="2514182"/>
            <a:ext cx="5838152" cy="855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572893C-ACC8-9BAB-8873-7CBA00EBD447}"/>
              </a:ext>
            </a:extLst>
          </p:cNvPr>
          <p:cNvCxnSpPr>
            <a:cxnSpLocks/>
          </p:cNvCxnSpPr>
          <p:nvPr/>
        </p:nvCxnSpPr>
        <p:spPr>
          <a:xfrm>
            <a:off x="5909885" y="2129939"/>
            <a:ext cx="0" cy="80944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C511F432-C45B-DBC2-2D21-1EE26794B0BB}"/>
                  </a:ext>
                </a:extLst>
              </p:cNvPr>
              <p:cNvSpPr txBox="1"/>
              <p:nvPr/>
            </p:nvSpPr>
            <p:spPr>
              <a:xfrm>
                <a:off x="5095261" y="2467561"/>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d>
                        <m:dPr>
                          <m:ctrlPr>
                            <a:rPr lang="vi-VN" sz="2400" b="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d>
                    </m:oMath>
                  </m:oMathPara>
                </a14:m>
                <a:endParaRPr lang="vi-VN" sz="2400" dirty="0"/>
              </a:p>
            </p:txBody>
          </p:sp>
        </mc:Choice>
        <mc:Fallback xmlns="">
          <p:sp>
            <p:nvSpPr>
              <p:cNvPr id="37" name="TextBox 36">
                <a:extLst>
                  <a:ext uri="{FF2B5EF4-FFF2-40B4-BE49-F238E27FC236}">
                    <a16:creationId xmlns:a16="http://schemas.microsoft.com/office/drawing/2014/main" id="{C511F432-C45B-DBC2-2D21-1EE26794B0BB}"/>
                  </a:ext>
                </a:extLst>
              </p:cNvPr>
              <p:cNvSpPr txBox="1">
                <a:spLocks noRot="1" noChangeAspect="1" noMove="1" noResize="1" noEditPoints="1" noAdjustHandles="1" noChangeArrowheads="1" noChangeShapeType="1" noTextEdit="1"/>
              </p:cNvSpPr>
              <p:nvPr/>
            </p:nvSpPr>
            <p:spPr>
              <a:xfrm>
                <a:off x="5095261" y="2467561"/>
                <a:ext cx="736534" cy="461665"/>
              </a:xfrm>
              <a:prstGeom prst="rect">
                <a:avLst/>
              </a:prstGeom>
              <a:blipFill>
                <a:blip r:embed="rId7"/>
                <a:stretch>
                  <a:fillRect l="-7438" r="-5785" b="-1973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F60FD537-D793-F020-833A-8CAD77356AFD}"/>
                  </a:ext>
                </a:extLst>
              </p:cNvPr>
              <p:cNvSpPr txBox="1"/>
              <p:nvPr/>
            </p:nvSpPr>
            <p:spPr>
              <a:xfrm>
                <a:off x="5385930" y="2005895"/>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40" name="TextBox 39">
                <a:extLst>
                  <a:ext uri="{FF2B5EF4-FFF2-40B4-BE49-F238E27FC236}">
                    <a16:creationId xmlns:a16="http://schemas.microsoft.com/office/drawing/2014/main" id="{F60FD537-D793-F020-833A-8CAD77356AFD}"/>
                  </a:ext>
                </a:extLst>
              </p:cNvPr>
              <p:cNvSpPr txBox="1">
                <a:spLocks noRot="1" noChangeAspect="1" noMove="1" noResize="1" noEditPoints="1" noAdjustHandles="1" noChangeArrowheads="1" noChangeShapeType="1" noTextEdit="1"/>
              </p:cNvSpPr>
              <p:nvPr/>
            </p:nvSpPr>
            <p:spPr>
              <a:xfrm>
                <a:off x="5385930" y="2005895"/>
                <a:ext cx="362440" cy="461665"/>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67A5A18B-80BD-2724-C837-8532381B9898}"/>
                  </a:ext>
                </a:extLst>
              </p:cNvPr>
              <p:cNvSpPr txBox="1"/>
              <p:nvPr/>
            </p:nvSpPr>
            <p:spPr>
              <a:xfrm>
                <a:off x="5971170" y="198442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41" name="TextBox 40">
                <a:extLst>
                  <a:ext uri="{FF2B5EF4-FFF2-40B4-BE49-F238E27FC236}">
                    <a16:creationId xmlns:a16="http://schemas.microsoft.com/office/drawing/2014/main" id="{67A5A18B-80BD-2724-C837-8532381B9898}"/>
                  </a:ext>
                </a:extLst>
              </p:cNvPr>
              <p:cNvSpPr txBox="1">
                <a:spLocks noRot="1" noChangeAspect="1" noMove="1" noResize="1" noEditPoints="1" noAdjustHandles="1" noChangeArrowheads="1" noChangeShapeType="1" noTextEdit="1"/>
              </p:cNvSpPr>
              <p:nvPr/>
            </p:nvSpPr>
            <p:spPr>
              <a:xfrm>
                <a:off x="5971170" y="1984421"/>
                <a:ext cx="658291" cy="461665"/>
              </a:xfrm>
              <a:prstGeom prst="rect">
                <a:avLst/>
              </a:prstGeom>
              <a:blipFill>
                <a:blip r:embed="rId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1890976F-0B68-7384-CB8A-6E1A0B575E90}"/>
                  </a:ext>
                </a:extLst>
              </p:cNvPr>
              <p:cNvSpPr txBox="1"/>
              <p:nvPr/>
            </p:nvSpPr>
            <p:spPr>
              <a:xfrm>
                <a:off x="10440127" y="199696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42" name="TextBox 41">
                <a:extLst>
                  <a:ext uri="{FF2B5EF4-FFF2-40B4-BE49-F238E27FC236}">
                    <a16:creationId xmlns:a16="http://schemas.microsoft.com/office/drawing/2014/main" id="{1890976F-0B68-7384-CB8A-6E1A0B575E90}"/>
                  </a:ext>
                </a:extLst>
              </p:cNvPr>
              <p:cNvSpPr txBox="1">
                <a:spLocks noRot="1" noChangeAspect="1" noMove="1" noResize="1" noEditPoints="1" noAdjustHandles="1" noChangeArrowheads="1" noChangeShapeType="1" noTextEdit="1"/>
              </p:cNvSpPr>
              <p:nvPr/>
            </p:nvSpPr>
            <p:spPr>
              <a:xfrm>
                <a:off x="10440127" y="1996963"/>
                <a:ext cx="658291" cy="461665"/>
              </a:xfrm>
              <a:prstGeom prst="rect">
                <a:avLst/>
              </a:prstGeom>
              <a:blipFill>
                <a:blip r:embed="rId10"/>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508E3B36-D1DB-DFF2-DEE0-DD4395121201}"/>
                  </a:ext>
                </a:extLst>
              </p:cNvPr>
              <p:cNvSpPr txBox="1"/>
              <p:nvPr/>
            </p:nvSpPr>
            <p:spPr>
              <a:xfrm>
                <a:off x="8101260" y="201629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2</m:t>
                      </m:r>
                    </m:oMath>
                  </m:oMathPara>
                </a14:m>
                <a:endParaRPr lang="vi-VN" sz="2400" dirty="0"/>
              </a:p>
            </p:txBody>
          </p:sp>
        </mc:Choice>
        <mc:Fallback xmlns="">
          <p:sp>
            <p:nvSpPr>
              <p:cNvPr id="43" name="TextBox 42">
                <a:extLst>
                  <a:ext uri="{FF2B5EF4-FFF2-40B4-BE49-F238E27FC236}">
                    <a16:creationId xmlns:a16="http://schemas.microsoft.com/office/drawing/2014/main" id="{508E3B36-D1DB-DFF2-DEE0-DD4395121201}"/>
                  </a:ext>
                </a:extLst>
              </p:cNvPr>
              <p:cNvSpPr txBox="1">
                <a:spLocks noRot="1" noChangeAspect="1" noMove="1" noResize="1" noEditPoints="1" noAdjustHandles="1" noChangeArrowheads="1" noChangeShapeType="1" noTextEdit="1"/>
              </p:cNvSpPr>
              <p:nvPr/>
            </p:nvSpPr>
            <p:spPr>
              <a:xfrm>
                <a:off x="8101260" y="2016295"/>
                <a:ext cx="658291" cy="461665"/>
              </a:xfrm>
              <a:prstGeom prst="rect">
                <a:avLst/>
              </a:prstGeom>
              <a:blipFill>
                <a:blip r:embed="rId1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BA3A84CC-BDC9-F6BF-7750-FC147087D25E}"/>
                  </a:ext>
                </a:extLst>
              </p:cNvPr>
              <p:cNvSpPr txBox="1"/>
              <p:nvPr/>
            </p:nvSpPr>
            <p:spPr>
              <a:xfrm>
                <a:off x="9326822" y="247771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44" name="TextBox 43">
                <a:extLst>
                  <a:ext uri="{FF2B5EF4-FFF2-40B4-BE49-F238E27FC236}">
                    <a16:creationId xmlns:a16="http://schemas.microsoft.com/office/drawing/2014/main" id="{BA3A84CC-BDC9-F6BF-7750-FC147087D25E}"/>
                  </a:ext>
                </a:extLst>
              </p:cNvPr>
              <p:cNvSpPr txBox="1">
                <a:spLocks noRot="1" noChangeAspect="1" noMove="1" noResize="1" noEditPoints="1" noAdjustHandles="1" noChangeArrowheads="1" noChangeShapeType="1" noTextEdit="1"/>
              </p:cNvSpPr>
              <p:nvPr/>
            </p:nvSpPr>
            <p:spPr>
              <a:xfrm>
                <a:off x="9326822" y="2477716"/>
                <a:ext cx="658291" cy="461665"/>
              </a:xfrm>
              <a:prstGeom prst="rect">
                <a:avLst/>
              </a:prstGeom>
              <a:blipFill>
                <a:blip r:embed="rId1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48D484FE-E0F4-F1B7-4609-8EFBE52DDFDD}"/>
                  </a:ext>
                </a:extLst>
              </p:cNvPr>
              <p:cNvSpPr txBox="1"/>
              <p:nvPr/>
            </p:nvSpPr>
            <p:spPr>
              <a:xfrm>
                <a:off x="6924256" y="247177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49" name="TextBox 48">
                <a:extLst>
                  <a:ext uri="{FF2B5EF4-FFF2-40B4-BE49-F238E27FC236}">
                    <a16:creationId xmlns:a16="http://schemas.microsoft.com/office/drawing/2014/main" id="{48D484FE-E0F4-F1B7-4609-8EFBE52DDFDD}"/>
                  </a:ext>
                </a:extLst>
              </p:cNvPr>
              <p:cNvSpPr txBox="1">
                <a:spLocks noRot="1" noChangeAspect="1" noMove="1" noResize="1" noEditPoints="1" noAdjustHandles="1" noChangeArrowheads="1" noChangeShapeType="1" noTextEdit="1"/>
              </p:cNvSpPr>
              <p:nvPr/>
            </p:nvSpPr>
            <p:spPr>
              <a:xfrm>
                <a:off x="6924256" y="2471778"/>
                <a:ext cx="658291" cy="461665"/>
              </a:xfrm>
              <a:prstGeom prst="rect">
                <a:avLst/>
              </a:prstGeom>
              <a:blipFill>
                <a:blip r:embed="rId1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76F06989-3B49-9D20-75F5-8EE8FEABF6A0}"/>
                  </a:ext>
                </a:extLst>
              </p:cNvPr>
              <p:cNvSpPr txBox="1"/>
              <p:nvPr/>
            </p:nvSpPr>
            <p:spPr>
              <a:xfrm>
                <a:off x="8110987" y="252273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51" name="TextBox 50">
                <a:extLst>
                  <a:ext uri="{FF2B5EF4-FFF2-40B4-BE49-F238E27FC236}">
                    <a16:creationId xmlns:a16="http://schemas.microsoft.com/office/drawing/2014/main" id="{76F06989-3B49-9D20-75F5-8EE8FEABF6A0}"/>
                  </a:ext>
                </a:extLst>
              </p:cNvPr>
              <p:cNvSpPr txBox="1">
                <a:spLocks noRot="1" noChangeAspect="1" noMove="1" noResize="1" noEditPoints="1" noAdjustHandles="1" noChangeArrowheads="1" noChangeShapeType="1" noTextEdit="1"/>
              </p:cNvSpPr>
              <p:nvPr/>
            </p:nvSpPr>
            <p:spPr>
              <a:xfrm>
                <a:off x="8110987" y="2522733"/>
                <a:ext cx="658291" cy="461665"/>
              </a:xfrm>
              <a:prstGeom prst="rect">
                <a:avLst/>
              </a:prstGeom>
              <a:blipFill>
                <a:blip r:embed="rId1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9275F6A8-CC78-B765-72E4-4801DEF5ADC7}"/>
                  </a:ext>
                </a:extLst>
              </p:cNvPr>
              <p:cNvSpPr txBox="1"/>
              <p:nvPr/>
            </p:nvSpPr>
            <p:spPr>
              <a:xfrm>
                <a:off x="5042570" y="3572699"/>
                <a:ext cx="5272936" cy="460895"/>
              </a:xfrm>
              <a:prstGeom prst="rect">
                <a:avLst/>
              </a:prstGeom>
              <a:noFill/>
            </p:spPr>
            <p:txBody>
              <a:bodyPr wrap="square">
                <a:spAutoFit/>
              </a:bodyPr>
              <a:lstStyle/>
              <a:p>
                <a:pPr algn="just">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Hàm số đồng biến trên khoảng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53" name="TextBox 52">
                <a:extLst>
                  <a:ext uri="{FF2B5EF4-FFF2-40B4-BE49-F238E27FC236}">
                    <a16:creationId xmlns:a16="http://schemas.microsoft.com/office/drawing/2014/main" id="{9275F6A8-CC78-B765-72E4-4801DEF5ADC7}"/>
                  </a:ext>
                </a:extLst>
              </p:cNvPr>
              <p:cNvSpPr txBox="1">
                <a:spLocks noRot="1" noChangeAspect="1" noMove="1" noResize="1" noEditPoints="1" noAdjustHandles="1" noChangeArrowheads="1" noChangeShapeType="1" noTextEdit="1"/>
              </p:cNvSpPr>
              <p:nvPr/>
            </p:nvSpPr>
            <p:spPr>
              <a:xfrm>
                <a:off x="5042570" y="3572699"/>
                <a:ext cx="5272936" cy="460895"/>
              </a:xfrm>
              <a:prstGeom prst="rect">
                <a:avLst/>
              </a:prstGeom>
              <a:blipFill>
                <a:blip r:embed="rId15"/>
                <a:stretch>
                  <a:fillRect l="-1734"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F567F113-47D6-001E-5FE5-3AF5B62773C2}"/>
                  </a:ext>
                </a:extLst>
              </p:cNvPr>
              <p:cNvSpPr txBox="1"/>
              <p:nvPr/>
            </p:nvSpPr>
            <p:spPr>
              <a:xfrm>
                <a:off x="5042570" y="3989347"/>
                <a:ext cx="6154027" cy="460895"/>
              </a:xfrm>
              <a:prstGeom prst="rect">
                <a:avLst/>
              </a:prstGeom>
              <a:noFill/>
            </p:spPr>
            <p:txBody>
              <a:bodyPr wrap="square">
                <a:spAutoFit/>
              </a:bodyPr>
              <a:lstStyle/>
              <a:p>
                <a:pPr algn="just">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Hàm số </a:t>
                </a:r>
                <a:r>
                  <a:rPr lang="vi-VN" sz="2400" kern="100" dirty="0">
                    <a:solidFill>
                      <a:schemeClr val="bg1"/>
                    </a:solidFill>
                    <a:latin typeface="+mj-lt"/>
                    <a:ea typeface="Arial" panose="020B0604020202020204" pitchFamily="34" charset="0"/>
                    <a:cs typeface="Times New Roman" panose="02020603050405020304" pitchFamily="18" charset="0"/>
                  </a:rPr>
                  <a:t>nghịch</a:t>
                </a:r>
                <a:r>
                  <a:rPr lang="vi-VN" sz="2400" kern="100" dirty="0">
                    <a:solidFill>
                      <a:schemeClr val="bg1"/>
                    </a:solidFill>
                    <a:effectLst/>
                    <a:latin typeface="+mj-lt"/>
                    <a:ea typeface="Arial" panose="020B0604020202020204" pitchFamily="34" charset="0"/>
                    <a:cs typeface="Times New Roman" panose="02020603050405020304" pitchFamily="18" charset="0"/>
                  </a:rPr>
                  <a:t> biến trên các khoảng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60" name="TextBox 59">
                <a:extLst>
                  <a:ext uri="{FF2B5EF4-FFF2-40B4-BE49-F238E27FC236}">
                    <a16:creationId xmlns:a16="http://schemas.microsoft.com/office/drawing/2014/main" id="{F567F113-47D6-001E-5FE5-3AF5B62773C2}"/>
                  </a:ext>
                </a:extLst>
              </p:cNvPr>
              <p:cNvSpPr txBox="1">
                <a:spLocks noRot="1" noChangeAspect="1" noMove="1" noResize="1" noEditPoints="1" noAdjustHandles="1" noChangeArrowheads="1" noChangeShapeType="1" noTextEdit="1"/>
              </p:cNvSpPr>
              <p:nvPr/>
            </p:nvSpPr>
            <p:spPr>
              <a:xfrm>
                <a:off x="5042570" y="3989347"/>
                <a:ext cx="6154027" cy="460895"/>
              </a:xfrm>
              <a:prstGeom prst="rect">
                <a:avLst/>
              </a:prstGeom>
              <a:blipFill>
                <a:blip r:embed="rId16"/>
                <a:stretch>
                  <a:fillRect l="-1485"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3F79D71C-47C9-A77C-E8FD-9BE1C7D60FEC}"/>
                  </a:ext>
                </a:extLst>
              </p:cNvPr>
              <p:cNvSpPr txBox="1"/>
              <p:nvPr/>
            </p:nvSpPr>
            <p:spPr>
              <a:xfrm>
                <a:off x="5042570" y="4469640"/>
                <a:ext cx="6666290"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Hàm số đạt cực tiểu tại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và </a:t>
                </a:r>
                <a14:m>
                  <m:oMath xmlns:m="http://schemas.openxmlformats.org/officeDocument/2006/math">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𝐶𝑇</m:t>
                        </m:r>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d>
                      <m:d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e>
                    </m:d>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66" name="TextBox 65">
                <a:extLst>
                  <a:ext uri="{FF2B5EF4-FFF2-40B4-BE49-F238E27FC236}">
                    <a16:creationId xmlns:a16="http://schemas.microsoft.com/office/drawing/2014/main" id="{3F79D71C-47C9-A77C-E8FD-9BE1C7D60FEC}"/>
                  </a:ext>
                </a:extLst>
              </p:cNvPr>
              <p:cNvSpPr txBox="1">
                <a:spLocks noRot="1" noChangeAspect="1" noMove="1" noResize="1" noEditPoints="1" noAdjustHandles="1" noChangeArrowheads="1" noChangeShapeType="1" noTextEdit="1"/>
              </p:cNvSpPr>
              <p:nvPr/>
            </p:nvSpPr>
            <p:spPr>
              <a:xfrm>
                <a:off x="5042570" y="4469640"/>
                <a:ext cx="6666290" cy="460895"/>
              </a:xfrm>
              <a:prstGeom prst="rect">
                <a:avLst/>
              </a:prstGeom>
              <a:blipFill>
                <a:blip r:embed="rId17"/>
                <a:stretch>
                  <a:fillRect l="-1371"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8F9A436C-185F-9657-23C8-BDF890E0D58D}"/>
                  </a:ext>
                </a:extLst>
              </p:cNvPr>
              <p:cNvSpPr txBox="1"/>
              <p:nvPr/>
            </p:nvSpPr>
            <p:spPr>
              <a:xfrm>
                <a:off x="4837702" y="5275657"/>
                <a:ext cx="5432646" cy="58054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limLow>
                        <m:limLowPr>
                          <m:ctrlP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limLow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lim</m:t>
                          </m:r>
                        </m:e>
                        <m:li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lim>
                      </m:limLow>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limLow>
                        <m:limLowPr>
                          <m:ctrlP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ctrlPr>
                        </m:limLowPr>
                        <m:e>
                          <m:r>
                            <m:rPr>
                              <m:sty m:val="p"/>
                            </m:rP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lim</m:t>
                          </m:r>
                        </m:e>
                        <m:lim>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lim>
                      </m:limLow>
                      <m:d>
                        <m:dPr>
                          <m:ctrlP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ctrlPr>
                        </m:dPr>
                        <m:e>
                          <m:sSup>
                            <m:sSupPr>
                              <m:ctrlP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4</m:t>
                          </m:r>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3</m:t>
                          </m:r>
                        </m:e>
                      </m:d>
                      <m:r>
                        <a:rPr lang="vi-VN" sz="2400" b="0" i="0"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kern="100" dirty="0">
                  <a:solidFill>
                    <a:schemeClr val="bg1"/>
                  </a:solidFill>
                  <a:ea typeface="Arial" panose="020B0604020202020204" pitchFamily="34" charset="0"/>
                  <a:cs typeface="Times New Roman" panose="02020603050405020304" pitchFamily="18" charset="0"/>
                </a:endParaRPr>
              </a:p>
            </p:txBody>
          </p:sp>
        </mc:Choice>
        <mc:Fallback xmlns="">
          <p:sp>
            <p:nvSpPr>
              <p:cNvPr id="72" name="TextBox 71">
                <a:extLst>
                  <a:ext uri="{FF2B5EF4-FFF2-40B4-BE49-F238E27FC236}">
                    <a16:creationId xmlns:a16="http://schemas.microsoft.com/office/drawing/2014/main" id="{8F9A436C-185F-9657-23C8-BDF890E0D58D}"/>
                  </a:ext>
                </a:extLst>
              </p:cNvPr>
              <p:cNvSpPr txBox="1">
                <a:spLocks noRot="1" noChangeAspect="1" noMove="1" noResize="1" noEditPoints="1" noAdjustHandles="1" noChangeArrowheads="1" noChangeShapeType="1" noTextEdit="1"/>
              </p:cNvSpPr>
              <p:nvPr/>
            </p:nvSpPr>
            <p:spPr>
              <a:xfrm>
                <a:off x="4837702" y="5275657"/>
                <a:ext cx="5432646" cy="580544"/>
              </a:xfrm>
              <a:prstGeom prst="rect">
                <a:avLst/>
              </a:prstGeom>
              <a:blipFill>
                <a:blip r:embed="rId1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35E7ABE2-C9B1-5826-F0E2-2CC5338E771D}"/>
                  </a:ext>
                </a:extLst>
              </p:cNvPr>
              <p:cNvSpPr txBox="1"/>
              <p:nvPr/>
            </p:nvSpPr>
            <p:spPr>
              <a:xfrm>
                <a:off x="4853195" y="5875508"/>
                <a:ext cx="5432646" cy="58054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limLow>
                        <m:limLowPr>
                          <m:ctrlP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limLow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lim</m:t>
                          </m:r>
                        </m:e>
                        <m:li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lim>
                      </m:limLow>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limLow>
                        <m:limLowPr>
                          <m:ctrlP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ctrlPr>
                        </m:limLowPr>
                        <m:e>
                          <m:r>
                            <m:rPr>
                              <m:sty m:val="p"/>
                            </m:rP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lim</m:t>
                          </m:r>
                        </m:e>
                        <m:lim>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lim>
                      </m:limLow>
                      <m:d>
                        <m:dPr>
                          <m:ctrlP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ctrlPr>
                        </m:dPr>
                        <m:e>
                          <m:sSup>
                            <m:sSupPr>
                              <m:ctrlP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4</m:t>
                          </m:r>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3</m:t>
                          </m:r>
                        </m:e>
                      </m:d>
                      <m:r>
                        <a:rPr lang="vi-VN" sz="2400" b="0" i="0"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kern="100" dirty="0">
                  <a:solidFill>
                    <a:schemeClr val="bg1"/>
                  </a:solidFill>
                  <a:ea typeface="Arial" panose="020B0604020202020204" pitchFamily="34" charset="0"/>
                  <a:cs typeface="Times New Roman" panose="02020603050405020304" pitchFamily="18" charset="0"/>
                </a:endParaRPr>
              </a:p>
            </p:txBody>
          </p:sp>
        </mc:Choice>
        <mc:Fallback xmlns="">
          <p:sp>
            <p:nvSpPr>
              <p:cNvPr id="73" name="TextBox 72">
                <a:extLst>
                  <a:ext uri="{FF2B5EF4-FFF2-40B4-BE49-F238E27FC236}">
                    <a16:creationId xmlns:a16="http://schemas.microsoft.com/office/drawing/2014/main" id="{35E7ABE2-C9B1-5826-F0E2-2CC5338E771D}"/>
                  </a:ext>
                </a:extLst>
              </p:cNvPr>
              <p:cNvSpPr txBox="1">
                <a:spLocks noRot="1" noChangeAspect="1" noMove="1" noResize="1" noEditPoints="1" noAdjustHandles="1" noChangeArrowheads="1" noChangeShapeType="1" noTextEdit="1"/>
              </p:cNvSpPr>
              <p:nvPr/>
            </p:nvSpPr>
            <p:spPr>
              <a:xfrm>
                <a:off x="4853195" y="5875508"/>
                <a:ext cx="5432646" cy="580544"/>
              </a:xfrm>
              <a:prstGeom prst="rect">
                <a:avLst/>
              </a:prstGeom>
              <a:blipFill>
                <a:blip r:embed="rId19"/>
                <a:stretch>
                  <a:fillRect b="-4211"/>
                </a:stretch>
              </a:blipFill>
            </p:spPr>
            <p:txBody>
              <a:bodyPr/>
              <a:lstStyle/>
              <a:p>
                <a:r>
                  <a:rPr lang="vi-VN">
                    <a:noFill/>
                  </a:rPr>
                  <a:t> </a:t>
                </a:r>
              </a:p>
            </p:txBody>
          </p:sp>
        </mc:Fallback>
      </mc:AlternateContent>
      <p:sp>
        <p:nvSpPr>
          <p:cNvPr id="87" name="TextBox 86">
            <a:extLst>
              <a:ext uri="{FF2B5EF4-FFF2-40B4-BE49-F238E27FC236}">
                <a16:creationId xmlns:a16="http://schemas.microsoft.com/office/drawing/2014/main" id="{38B7392F-BB82-3ECC-B65E-05B69C4CF17A}"/>
              </a:ext>
            </a:extLst>
          </p:cNvPr>
          <p:cNvSpPr txBox="1"/>
          <p:nvPr/>
        </p:nvSpPr>
        <p:spPr>
          <a:xfrm>
            <a:off x="5055840" y="3006811"/>
            <a:ext cx="536104" cy="460895"/>
          </a:xfrm>
          <a:prstGeom prst="rect">
            <a:avLst/>
          </a:prstGeom>
          <a:noFill/>
        </p:spPr>
        <p:txBody>
          <a:bodyPr wrap="square">
            <a:spAutoFit/>
          </a:bodyPr>
          <a:lstStyle/>
          <a:p>
            <a:pPr algn="just">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b)</a:t>
            </a:r>
          </a:p>
        </p:txBody>
      </p:sp>
      <p:sp>
        <p:nvSpPr>
          <p:cNvPr id="88" name="TextBox 87">
            <a:extLst>
              <a:ext uri="{FF2B5EF4-FFF2-40B4-BE49-F238E27FC236}">
                <a16:creationId xmlns:a16="http://schemas.microsoft.com/office/drawing/2014/main" id="{3E225073-6076-DCC4-2309-B78462339D5E}"/>
              </a:ext>
            </a:extLst>
          </p:cNvPr>
          <p:cNvSpPr txBox="1"/>
          <p:nvPr/>
        </p:nvSpPr>
        <p:spPr>
          <a:xfrm>
            <a:off x="5104757" y="4872970"/>
            <a:ext cx="536104" cy="460895"/>
          </a:xfrm>
          <a:prstGeom prst="rect">
            <a:avLst/>
          </a:prstGeom>
          <a:noFill/>
        </p:spPr>
        <p:txBody>
          <a:bodyPr wrap="square">
            <a:spAutoFit/>
          </a:bodyPr>
          <a:lstStyle/>
          <a:p>
            <a:pPr algn="just">
              <a:lnSpc>
                <a:spcPct val="107000"/>
              </a:lnSpc>
              <a:spcAft>
                <a:spcPts val="800"/>
              </a:spcAft>
            </a:pPr>
            <a:r>
              <a:rPr lang="vi-VN" sz="2400" kern="100" dirty="0">
                <a:solidFill>
                  <a:schemeClr val="bg1"/>
                </a:solidFill>
                <a:latin typeface="+mj-lt"/>
                <a:ea typeface="Arial" panose="020B0604020202020204" pitchFamily="34" charset="0"/>
                <a:cs typeface="Times New Roman" panose="02020603050405020304" pitchFamily="18" charset="0"/>
              </a:rPr>
              <a:t>c</a:t>
            </a:r>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p:sp>
        <p:nvSpPr>
          <p:cNvPr id="3" name="TextBox 2">
            <a:extLst>
              <a:ext uri="{FF2B5EF4-FFF2-40B4-BE49-F238E27FC236}">
                <a16:creationId xmlns:a16="http://schemas.microsoft.com/office/drawing/2014/main" id="{41D19D50-616D-1F82-C922-D083097E7C1C}"/>
              </a:ext>
            </a:extLst>
          </p:cNvPr>
          <p:cNvSpPr txBox="1"/>
          <p:nvPr/>
        </p:nvSpPr>
        <p:spPr>
          <a:xfrm>
            <a:off x="5895975" y="3244334"/>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120631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8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6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66"/>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88"/>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72"/>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1" grpId="0"/>
      <p:bldP spid="37" grpId="0"/>
      <p:bldP spid="40" grpId="0"/>
      <p:bldP spid="41" grpId="0"/>
      <p:bldP spid="42" grpId="0"/>
      <p:bldP spid="43" grpId="0"/>
      <p:bldP spid="44" grpId="0"/>
      <p:bldP spid="49" grpId="0"/>
      <p:bldP spid="51" grpId="0"/>
      <p:bldP spid="53" grpId="0"/>
      <p:bldP spid="60" grpId="0"/>
      <p:bldP spid="66" grpId="0"/>
      <p:bldP spid="72" grpId="0"/>
      <p:bldP spid="73" grpId="0"/>
      <p:bldP spid="87" grpId="0"/>
      <p:bldP spid="8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4</a:t>
            </a:r>
            <a:endParaRPr lang="en-US" sz="2000" dirty="0">
              <a:solidFill>
                <a:srgbClr val="0000FF"/>
              </a:solidFill>
            </a:endParaRPr>
          </a:p>
        </p:txBody>
      </p:sp>
      <p:sp>
        <p:nvSpPr>
          <p:cNvPr id="26" name="TextBox 25">
            <a:extLst>
              <a:ext uri="{FF2B5EF4-FFF2-40B4-BE49-F238E27FC236}">
                <a16:creationId xmlns:a16="http://schemas.microsoft.com/office/drawing/2014/main" id="{6155F20E-666A-00DF-9AC3-5138FBDDD604}"/>
              </a:ext>
            </a:extLst>
          </p:cNvPr>
          <p:cNvSpPr txBox="1"/>
          <p:nvPr/>
        </p:nvSpPr>
        <p:spPr>
          <a:xfrm>
            <a:off x="2985938" y="182572"/>
            <a:ext cx="6099036" cy="523220"/>
          </a:xfrm>
          <a:prstGeom prst="rect">
            <a:avLst/>
          </a:prstGeom>
          <a:noFill/>
          <a:ln>
            <a:noFill/>
          </a:ln>
        </p:spPr>
        <p:txBody>
          <a:bodyPr wrap="square" rtlCol="0">
            <a:spAutoFit/>
          </a:bodyPr>
          <a:lstStyle/>
          <a:p>
            <a:r>
              <a:rPr lang="en-US" sz="2800" b="1" dirty="0">
                <a:solidFill>
                  <a:srgbClr val="FFFF00"/>
                </a:solidFill>
              </a:rPr>
              <a:t>KHẢO SÁT VÀ VẼ ĐỒ THỊ CỦA HÀM SỐ</a:t>
            </a:r>
            <a:endParaRPr lang="en-AU" sz="2800" b="1" dirty="0">
              <a:solidFill>
                <a:srgbClr val="FFFF00"/>
              </a:solidFill>
            </a:endParaRPr>
          </a:p>
        </p:txBody>
      </p:sp>
      <p:sp>
        <p:nvSpPr>
          <p:cNvPr id="15" name="Rectangle: Rounded Corners 14">
            <a:extLst>
              <a:ext uri="{FF2B5EF4-FFF2-40B4-BE49-F238E27FC236}">
                <a16:creationId xmlns:a16="http://schemas.microsoft.com/office/drawing/2014/main" id="{4292DC11-A926-4C56-AC94-CD30D3D8D090}"/>
              </a:ext>
            </a:extLst>
          </p:cNvPr>
          <p:cNvSpPr/>
          <p:nvPr/>
        </p:nvSpPr>
        <p:spPr>
          <a:xfrm>
            <a:off x="184674" y="1641351"/>
            <a:ext cx="7411081" cy="855993"/>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66B441EC-E639-01FC-96DC-8CEB92C15E05}"/>
              </a:ext>
            </a:extLst>
          </p:cNvPr>
          <p:cNvSpPr txBox="1"/>
          <p:nvPr/>
        </p:nvSpPr>
        <p:spPr>
          <a:xfrm>
            <a:off x="-2364" y="979806"/>
            <a:ext cx="2773483"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b) Hàm số phân thức</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CC62C18-9B40-4397-518D-D66E3C13B40B}"/>
                  </a:ext>
                </a:extLst>
              </p:cNvPr>
              <p:cNvSpPr txBox="1"/>
              <p:nvPr/>
            </p:nvSpPr>
            <p:spPr>
              <a:xfrm>
                <a:off x="1707321" y="677959"/>
                <a:ext cx="6094378" cy="1064587"/>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b="0" i="1"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1"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m:t>
                          </m:r>
                          <m:sSup>
                            <m:sSup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𝑏𝑥</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𝑐</m:t>
                          </m:r>
                        </m:num>
                        <m:den>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𝑝𝑥</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𝑞</m:t>
                          </m:r>
                        </m:den>
                      </m:f>
                      <m:r>
                        <a:rPr lang="vi-VN" sz="2400" b="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𝑝</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i="0"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kern="100" dirty="0">
                  <a:solidFill>
                    <a:srgbClr val="FFFF00"/>
                  </a:solidFill>
                  <a:effectLst/>
                  <a:latin typeface="+mj-lt"/>
                  <a:ea typeface="Arial" panose="020B0604020202020204" pitchFamily="34"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0CC62C18-9B40-4397-518D-D66E3C13B40B}"/>
                  </a:ext>
                </a:extLst>
              </p:cNvPr>
              <p:cNvSpPr txBox="1">
                <a:spLocks noRot="1" noChangeAspect="1" noMove="1" noResize="1" noEditPoints="1" noAdjustHandles="1" noChangeArrowheads="1" noChangeShapeType="1" noTextEdit="1"/>
              </p:cNvSpPr>
              <p:nvPr/>
            </p:nvSpPr>
            <p:spPr>
              <a:xfrm>
                <a:off x="1707321" y="677959"/>
                <a:ext cx="6094378" cy="1064587"/>
              </a:xfrm>
              <a:prstGeom prst="rect">
                <a:avLst/>
              </a:prstGeom>
              <a:blipFill>
                <a:blip r:embed="rId3"/>
                <a:stretch>
                  <a:fillRect/>
                </a:stretch>
              </a:blipFill>
            </p:spPr>
            <p:txBody>
              <a:bodyPr/>
              <a:lstStyle/>
              <a:p>
                <a:r>
                  <a:rPr lang="vi-VN">
                    <a:noFill/>
                  </a:rPr>
                  <a:t> </a:t>
                </a:r>
              </a:p>
            </p:txBody>
          </p:sp>
        </mc:Fallback>
      </mc:AlternateContent>
      <p:sp>
        <p:nvSpPr>
          <p:cNvPr id="12" name="TextBox 11">
            <a:extLst>
              <a:ext uri="{FF2B5EF4-FFF2-40B4-BE49-F238E27FC236}">
                <a16:creationId xmlns:a16="http://schemas.microsoft.com/office/drawing/2014/main" id="{0DCF0334-00D8-3561-FCC4-E0712423E8CD}"/>
              </a:ext>
            </a:extLst>
          </p:cNvPr>
          <p:cNvSpPr txBox="1"/>
          <p:nvPr/>
        </p:nvSpPr>
        <p:spPr>
          <a:xfrm>
            <a:off x="6763341" y="983334"/>
            <a:ext cx="6094378"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đa thức tử không chia hết cho đa thức mẫu)</a:t>
            </a:r>
          </a:p>
        </p:txBody>
      </p:sp>
      <p:sp>
        <p:nvSpPr>
          <p:cNvPr id="18" name="TextBox 17">
            <a:extLst>
              <a:ext uri="{FF2B5EF4-FFF2-40B4-BE49-F238E27FC236}">
                <a16:creationId xmlns:a16="http://schemas.microsoft.com/office/drawing/2014/main" id="{445EFE2E-18A4-7209-532E-2B010B26B61B}"/>
              </a:ext>
            </a:extLst>
          </p:cNvPr>
          <p:cNvSpPr txBox="1"/>
          <p:nvPr/>
        </p:nvSpPr>
        <p:spPr>
          <a:xfrm>
            <a:off x="184674" y="1850995"/>
            <a:ext cx="6473536" cy="461665"/>
          </a:xfrm>
          <a:prstGeom prst="rect">
            <a:avLst/>
          </a:prstGeom>
          <a:noFill/>
        </p:spPr>
        <p:txBody>
          <a:bodyPr wrap="square">
            <a:spAutoFit/>
          </a:bodyPr>
          <a:lstStyle/>
          <a:p>
            <a:r>
              <a:rPr lang="vi-VN" sz="2400" b="1" dirty="0">
                <a:solidFill>
                  <a:srgbClr val="00B050"/>
                </a:solidFill>
                <a:effectLst/>
                <a:latin typeface="+mj-lt"/>
                <a:ea typeface="Arial" panose="020B0604020202020204" pitchFamily="34" charset="0"/>
                <a:cs typeface="Times New Roman" panose="02020603050405020304" pitchFamily="18" charset="0"/>
              </a:rPr>
              <a:t>Ví dụ 5.</a:t>
            </a:r>
            <a:r>
              <a:rPr lang="vi-VN" sz="2400" dirty="0">
                <a:solidFill>
                  <a:srgbClr val="00B050"/>
                </a:solidFill>
                <a:effectLst/>
                <a:latin typeface="+mj-lt"/>
                <a:ea typeface="Arial" panose="020B0604020202020204" pitchFamily="34" charset="0"/>
                <a:cs typeface="Times New Roman" panose="02020603050405020304" pitchFamily="18" charset="0"/>
              </a:rPr>
              <a:t> </a:t>
            </a:r>
            <a:r>
              <a:rPr lang="vi-VN" sz="2400" dirty="0">
                <a:solidFill>
                  <a:schemeClr val="bg1"/>
                </a:solidFill>
                <a:effectLst/>
                <a:latin typeface="+mj-lt"/>
                <a:ea typeface="Arial" panose="020B0604020202020204" pitchFamily="34" charset="0"/>
                <a:cs typeface="Times New Roman" panose="02020603050405020304" pitchFamily="18" charset="0"/>
              </a:rPr>
              <a:t>Khảo sát và vẽ đồ thị của hàm số</a:t>
            </a:r>
            <a:endParaRPr lang="vi-VN" sz="2400" dirty="0">
              <a:solidFill>
                <a:schemeClr val="bg1"/>
              </a:solidFill>
              <a:latin typeface="+mj-lt"/>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71A441F7-D966-D9C8-0046-507E6E2C28B3}"/>
                  </a:ext>
                </a:extLst>
              </p:cNvPr>
              <p:cNvSpPr txBox="1"/>
              <p:nvPr/>
            </p:nvSpPr>
            <p:spPr>
              <a:xfrm>
                <a:off x="5388301" y="1616839"/>
                <a:ext cx="2233004" cy="83965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smtClean="0">
                          <a:solidFill>
                            <a:schemeClr val="bg1"/>
                          </a:solidFill>
                          <a:latin typeface="Cambria Math" panose="02040503050406030204" pitchFamily="18" charset="0"/>
                        </a:rPr>
                        <m:t>𝑦</m:t>
                      </m:r>
                      <m:r>
                        <a:rPr lang="vi-VN" sz="2400" i="0">
                          <a:solidFill>
                            <a:schemeClr val="bg1"/>
                          </a:solidFill>
                          <a:latin typeface="Cambria Math" panose="02040503050406030204" pitchFamily="18" charset="0"/>
                        </a:rPr>
                        <m:t>=</m:t>
                      </m:r>
                      <m:f>
                        <m:fPr>
                          <m:ctrlPr>
                            <a:rPr lang="vi-VN" sz="2400" i="1">
                              <a:solidFill>
                                <a:schemeClr val="bg1"/>
                              </a:solidFill>
                              <a:latin typeface="Cambria Math" panose="02040503050406030204" pitchFamily="18" charset="0"/>
                            </a:rPr>
                          </m:ctrlPr>
                        </m:fPr>
                        <m:num>
                          <m:sSup>
                            <m:sSupPr>
                              <m:ctrlPr>
                                <a:rPr lang="vi-VN" sz="2400" i="1">
                                  <a:solidFill>
                                    <a:schemeClr val="bg1"/>
                                  </a:solidFill>
                                  <a:latin typeface="Cambria Math" panose="02040503050406030204" pitchFamily="18" charset="0"/>
                                </a:rPr>
                              </m:ctrlPr>
                            </m:sSupPr>
                            <m:e>
                              <m:r>
                                <a:rPr lang="vi-VN" sz="2400" i="1">
                                  <a:solidFill>
                                    <a:schemeClr val="bg1"/>
                                  </a:solidFill>
                                  <a:latin typeface="Cambria Math" panose="02040503050406030204" pitchFamily="18" charset="0"/>
                                </a:rPr>
                                <m:t>𝑥</m:t>
                              </m:r>
                            </m:e>
                            <m:sup>
                              <m:r>
                                <a:rPr lang="vi-VN" sz="2400" i="0">
                                  <a:solidFill>
                                    <a:schemeClr val="bg1"/>
                                  </a:solidFill>
                                  <a:latin typeface="Cambria Math" panose="02040503050406030204" pitchFamily="18" charset="0"/>
                                </a:rPr>
                                <m:t>2</m:t>
                              </m:r>
                            </m:sup>
                          </m:sSup>
                          <m:r>
                            <a:rPr lang="vi-VN" sz="2400" i="0">
                              <a:solidFill>
                                <a:schemeClr val="bg1"/>
                              </a:solidFill>
                              <a:latin typeface="Cambria Math" panose="02040503050406030204" pitchFamily="18" charset="0"/>
                            </a:rPr>
                            <m:t>+</m:t>
                          </m:r>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−2</m:t>
                          </m:r>
                        </m:num>
                        <m:den>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+1</m:t>
                          </m:r>
                        </m:den>
                      </m:f>
                    </m:oMath>
                  </m:oMathPara>
                </a14:m>
                <a:endParaRPr lang="vi-VN" sz="2400" dirty="0">
                  <a:solidFill>
                    <a:schemeClr val="bg1"/>
                  </a:solidFill>
                </a:endParaRPr>
              </a:p>
            </p:txBody>
          </p:sp>
        </mc:Choice>
        <mc:Fallback xmlns="">
          <p:sp>
            <p:nvSpPr>
              <p:cNvPr id="14" name="TextBox 13">
                <a:extLst>
                  <a:ext uri="{FF2B5EF4-FFF2-40B4-BE49-F238E27FC236}">
                    <a16:creationId xmlns:a16="http://schemas.microsoft.com/office/drawing/2014/main" id="{71A441F7-D966-D9C8-0046-507E6E2C28B3}"/>
                  </a:ext>
                </a:extLst>
              </p:cNvPr>
              <p:cNvSpPr txBox="1">
                <a:spLocks noRot="1" noChangeAspect="1" noMove="1" noResize="1" noEditPoints="1" noAdjustHandles="1" noChangeArrowheads="1" noChangeShapeType="1" noTextEdit="1"/>
              </p:cNvSpPr>
              <p:nvPr/>
            </p:nvSpPr>
            <p:spPr>
              <a:xfrm>
                <a:off x="5388301" y="1616839"/>
                <a:ext cx="2233004" cy="839653"/>
              </a:xfrm>
              <a:prstGeom prst="rect">
                <a:avLst/>
              </a:prstGeom>
              <a:blipFill>
                <a:blip r:embed="rId4"/>
                <a:stretch>
                  <a:fillRect/>
                </a:stretch>
              </a:blipFill>
            </p:spPr>
            <p:txBody>
              <a:bodyPr/>
              <a:lstStyle/>
              <a:p>
                <a:r>
                  <a:rPr lang="vi-VN">
                    <a:noFill/>
                  </a:rPr>
                  <a:t> </a:t>
                </a:r>
              </a:p>
            </p:txBody>
          </p:sp>
        </mc:Fallback>
      </mc:AlternateContent>
      <p:sp>
        <p:nvSpPr>
          <p:cNvPr id="17" name="TextBox 16">
            <a:extLst>
              <a:ext uri="{FF2B5EF4-FFF2-40B4-BE49-F238E27FC236}">
                <a16:creationId xmlns:a16="http://schemas.microsoft.com/office/drawing/2014/main" id="{082B8B92-6D21-CDCC-F628-16E1280BDEA9}"/>
              </a:ext>
            </a:extLst>
          </p:cNvPr>
          <p:cNvSpPr txBox="1"/>
          <p:nvPr/>
        </p:nvSpPr>
        <p:spPr>
          <a:xfrm>
            <a:off x="138804" y="2471603"/>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p:cxnSp>
        <p:nvCxnSpPr>
          <p:cNvPr id="32" name="Straight Connector 31">
            <a:extLst>
              <a:ext uri="{FF2B5EF4-FFF2-40B4-BE49-F238E27FC236}">
                <a16:creationId xmlns:a16="http://schemas.microsoft.com/office/drawing/2014/main" id="{491EAD80-5BEF-C88B-B43A-9B30B08D1605}"/>
              </a:ext>
            </a:extLst>
          </p:cNvPr>
          <p:cNvCxnSpPr>
            <a:cxnSpLocks/>
          </p:cNvCxnSpPr>
          <p:nvPr/>
        </p:nvCxnSpPr>
        <p:spPr>
          <a:xfrm>
            <a:off x="246755" y="3412647"/>
            <a:ext cx="617766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F889E71-81AE-D452-521D-C4B5E67B2FC0}"/>
              </a:ext>
            </a:extLst>
          </p:cNvPr>
          <p:cNvCxnSpPr>
            <a:cxnSpLocks/>
          </p:cNvCxnSpPr>
          <p:nvPr/>
        </p:nvCxnSpPr>
        <p:spPr>
          <a:xfrm flipV="1">
            <a:off x="246755" y="3811131"/>
            <a:ext cx="6177666" cy="1656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1410F70-4E42-D2F2-C2F2-02689A2A42F1}"/>
              </a:ext>
            </a:extLst>
          </p:cNvPr>
          <p:cNvCxnSpPr>
            <a:cxnSpLocks/>
          </p:cNvCxnSpPr>
          <p:nvPr/>
        </p:nvCxnSpPr>
        <p:spPr>
          <a:xfrm>
            <a:off x="653546" y="3028404"/>
            <a:ext cx="0" cy="213035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6FC78571-E57B-5A8C-C4C1-EA9EBC999441}"/>
                  </a:ext>
                </a:extLst>
              </p:cNvPr>
              <p:cNvSpPr txBox="1"/>
              <p:nvPr/>
            </p:nvSpPr>
            <p:spPr>
              <a:xfrm>
                <a:off x="77915" y="3366026"/>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oMath>
                  </m:oMathPara>
                </a14:m>
                <a:endParaRPr lang="vi-VN" sz="2400" dirty="0"/>
              </a:p>
            </p:txBody>
          </p:sp>
        </mc:Choice>
        <mc:Fallback xmlns="">
          <p:sp>
            <p:nvSpPr>
              <p:cNvPr id="40" name="TextBox 39">
                <a:extLst>
                  <a:ext uri="{FF2B5EF4-FFF2-40B4-BE49-F238E27FC236}">
                    <a16:creationId xmlns:a16="http://schemas.microsoft.com/office/drawing/2014/main" id="{6FC78571-E57B-5A8C-C4C1-EA9EBC999441}"/>
                  </a:ext>
                </a:extLst>
              </p:cNvPr>
              <p:cNvSpPr txBox="1">
                <a:spLocks noRot="1" noChangeAspect="1" noMove="1" noResize="1" noEditPoints="1" noAdjustHandles="1" noChangeArrowheads="1" noChangeShapeType="1" noTextEdit="1"/>
              </p:cNvSpPr>
              <p:nvPr/>
            </p:nvSpPr>
            <p:spPr>
              <a:xfrm>
                <a:off x="77915" y="3366026"/>
                <a:ext cx="736534" cy="461665"/>
              </a:xfrm>
              <a:prstGeom prst="rect">
                <a:avLst/>
              </a:prstGeom>
              <a:blipFill>
                <a:blip r:embed="rId5"/>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3F93EBA5-2705-AF29-D5DD-BB034CC92FD7}"/>
                  </a:ext>
                </a:extLst>
              </p:cNvPr>
              <p:cNvSpPr txBox="1"/>
              <p:nvPr/>
            </p:nvSpPr>
            <p:spPr>
              <a:xfrm>
                <a:off x="243892" y="2904360"/>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41" name="TextBox 40">
                <a:extLst>
                  <a:ext uri="{FF2B5EF4-FFF2-40B4-BE49-F238E27FC236}">
                    <a16:creationId xmlns:a16="http://schemas.microsoft.com/office/drawing/2014/main" id="{3F93EBA5-2705-AF29-D5DD-BB034CC92FD7}"/>
                  </a:ext>
                </a:extLst>
              </p:cNvPr>
              <p:cNvSpPr txBox="1">
                <a:spLocks noRot="1" noChangeAspect="1" noMove="1" noResize="1" noEditPoints="1" noAdjustHandles="1" noChangeArrowheads="1" noChangeShapeType="1" noTextEdit="1"/>
              </p:cNvSpPr>
              <p:nvPr/>
            </p:nvSpPr>
            <p:spPr>
              <a:xfrm>
                <a:off x="243892" y="2904360"/>
                <a:ext cx="362440" cy="461665"/>
              </a:xfrm>
              <a:prstGeom prst="rect">
                <a:avLst/>
              </a:prstGeom>
              <a:blipFill>
                <a:blip r:embed="rId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6158CE6E-E04B-940F-2B70-ED009CDBF499}"/>
                  </a:ext>
                </a:extLst>
              </p:cNvPr>
              <p:cNvSpPr txBox="1"/>
              <p:nvPr/>
            </p:nvSpPr>
            <p:spPr>
              <a:xfrm>
                <a:off x="87164" y="4187288"/>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m:oMathPara>
                </a14:m>
                <a:endParaRPr lang="vi-VN" sz="2400" dirty="0"/>
              </a:p>
            </p:txBody>
          </p:sp>
        </mc:Choice>
        <mc:Fallback xmlns="">
          <p:sp>
            <p:nvSpPr>
              <p:cNvPr id="42" name="TextBox 41">
                <a:extLst>
                  <a:ext uri="{FF2B5EF4-FFF2-40B4-BE49-F238E27FC236}">
                    <a16:creationId xmlns:a16="http://schemas.microsoft.com/office/drawing/2014/main" id="{6158CE6E-E04B-940F-2B70-ED009CDBF499}"/>
                  </a:ext>
                </a:extLst>
              </p:cNvPr>
              <p:cNvSpPr txBox="1">
                <a:spLocks noRot="1" noChangeAspect="1" noMove="1" noResize="1" noEditPoints="1" noAdjustHandles="1" noChangeArrowheads="1" noChangeShapeType="1" noTextEdit="1"/>
              </p:cNvSpPr>
              <p:nvPr/>
            </p:nvSpPr>
            <p:spPr>
              <a:xfrm>
                <a:off x="87164" y="4187288"/>
                <a:ext cx="736534" cy="461665"/>
              </a:xfrm>
              <a:prstGeom prst="rect">
                <a:avLst/>
              </a:prstGeom>
              <a:blipFill>
                <a:blip r:embed="rId7"/>
                <a:stretch>
                  <a:fillRect b="-1184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36C42D21-F362-3E13-FFA8-B42796066500}"/>
                  </a:ext>
                </a:extLst>
              </p:cNvPr>
              <p:cNvSpPr txBox="1"/>
              <p:nvPr/>
            </p:nvSpPr>
            <p:spPr>
              <a:xfrm>
                <a:off x="621312" y="288288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43" name="TextBox 42">
                <a:extLst>
                  <a:ext uri="{FF2B5EF4-FFF2-40B4-BE49-F238E27FC236}">
                    <a16:creationId xmlns:a16="http://schemas.microsoft.com/office/drawing/2014/main" id="{36C42D21-F362-3E13-FFA8-B42796066500}"/>
                  </a:ext>
                </a:extLst>
              </p:cNvPr>
              <p:cNvSpPr txBox="1">
                <a:spLocks noRot="1" noChangeAspect="1" noMove="1" noResize="1" noEditPoints="1" noAdjustHandles="1" noChangeArrowheads="1" noChangeShapeType="1" noTextEdit="1"/>
              </p:cNvSpPr>
              <p:nvPr/>
            </p:nvSpPr>
            <p:spPr>
              <a:xfrm>
                <a:off x="621312" y="2882886"/>
                <a:ext cx="658291" cy="461665"/>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D9105734-5E18-1852-3913-03509586FE57}"/>
                  </a:ext>
                </a:extLst>
              </p:cNvPr>
              <p:cNvSpPr txBox="1"/>
              <p:nvPr/>
            </p:nvSpPr>
            <p:spPr>
              <a:xfrm>
                <a:off x="5764897" y="288288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44" name="TextBox 43">
                <a:extLst>
                  <a:ext uri="{FF2B5EF4-FFF2-40B4-BE49-F238E27FC236}">
                    <a16:creationId xmlns:a16="http://schemas.microsoft.com/office/drawing/2014/main" id="{D9105734-5E18-1852-3913-03509586FE57}"/>
                  </a:ext>
                </a:extLst>
              </p:cNvPr>
              <p:cNvSpPr txBox="1">
                <a:spLocks noRot="1" noChangeAspect="1" noMove="1" noResize="1" noEditPoints="1" noAdjustHandles="1" noChangeArrowheads="1" noChangeShapeType="1" noTextEdit="1"/>
              </p:cNvSpPr>
              <p:nvPr/>
            </p:nvSpPr>
            <p:spPr>
              <a:xfrm>
                <a:off x="5764897" y="2882886"/>
                <a:ext cx="658291" cy="461665"/>
              </a:xfrm>
              <a:prstGeom prst="rect">
                <a:avLst/>
              </a:prstGeom>
              <a:blipFill>
                <a:blip r:embed="rId9"/>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1ACB2EE9-B10D-9B8B-FD9E-6395B9BDF8F7}"/>
                  </a:ext>
                </a:extLst>
              </p:cNvPr>
              <p:cNvSpPr txBox="1"/>
              <p:nvPr/>
            </p:nvSpPr>
            <p:spPr>
              <a:xfrm>
                <a:off x="3006137" y="293853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p>
            </p:txBody>
          </p:sp>
        </mc:Choice>
        <mc:Fallback xmlns="">
          <p:sp>
            <p:nvSpPr>
              <p:cNvPr id="46" name="TextBox 45">
                <a:extLst>
                  <a:ext uri="{FF2B5EF4-FFF2-40B4-BE49-F238E27FC236}">
                    <a16:creationId xmlns:a16="http://schemas.microsoft.com/office/drawing/2014/main" id="{1ACB2EE9-B10D-9B8B-FD9E-6395B9BDF8F7}"/>
                  </a:ext>
                </a:extLst>
              </p:cNvPr>
              <p:cNvSpPr txBox="1">
                <a:spLocks noRot="1" noChangeAspect="1" noMove="1" noResize="1" noEditPoints="1" noAdjustHandles="1" noChangeArrowheads="1" noChangeShapeType="1" noTextEdit="1"/>
              </p:cNvSpPr>
              <p:nvPr/>
            </p:nvSpPr>
            <p:spPr>
              <a:xfrm>
                <a:off x="3006137" y="2938531"/>
                <a:ext cx="658291" cy="461665"/>
              </a:xfrm>
              <a:prstGeom prst="rect">
                <a:avLst/>
              </a:prstGeom>
              <a:blipFill>
                <a:blip r:embed="rId1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66E00F58-1C6B-57FC-0841-E11B3091FF8E}"/>
                  </a:ext>
                </a:extLst>
              </p:cNvPr>
              <p:cNvSpPr txBox="1"/>
              <p:nvPr/>
            </p:nvSpPr>
            <p:spPr>
              <a:xfrm>
                <a:off x="4530822" y="334706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50" name="TextBox 49">
                <a:extLst>
                  <a:ext uri="{FF2B5EF4-FFF2-40B4-BE49-F238E27FC236}">
                    <a16:creationId xmlns:a16="http://schemas.microsoft.com/office/drawing/2014/main" id="{66E00F58-1C6B-57FC-0841-E11B3091FF8E}"/>
                  </a:ext>
                </a:extLst>
              </p:cNvPr>
              <p:cNvSpPr txBox="1">
                <a:spLocks noRot="1" noChangeAspect="1" noMove="1" noResize="1" noEditPoints="1" noAdjustHandles="1" noChangeArrowheads="1" noChangeShapeType="1" noTextEdit="1"/>
              </p:cNvSpPr>
              <p:nvPr/>
            </p:nvSpPr>
            <p:spPr>
              <a:xfrm>
                <a:off x="4530822" y="3347066"/>
                <a:ext cx="658291" cy="461665"/>
              </a:xfrm>
              <a:prstGeom prst="rect">
                <a:avLst/>
              </a:prstGeom>
              <a:blipFill>
                <a:blip r:embed="rId1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DB0B1552-82EF-D121-3257-65066A394BB9}"/>
                  </a:ext>
                </a:extLst>
              </p:cNvPr>
              <p:cNvSpPr txBox="1"/>
              <p:nvPr/>
            </p:nvSpPr>
            <p:spPr>
              <a:xfrm>
                <a:off x="1833863" y="335900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51" name="TextBox 50">
                <a:extLst>
                  <a:ext uri="{FF2B5EF4-FFF2-40B4-BE49-F238E27FC236}">
                    <a16:creationId xmlns:a16="http://schemas.microsoft.com/office/drawing/2014/main" id="{DB0B1552-82EF-D121-3257-65066A394BB9}"/>
                  </a:ext>
                </a:extLst>
              </p:cNvPr>
              <p:cNvSpPr txBox="1">
                <a:spLocks noRot="1" noChangeAspect="1" noMove="1" noResize="1" noEditPoints="1" noAdjustHandles="1" noChangeArrowheads="1" noChangeShapeType="1" noTextEdit="1"/>
              </p:cNvSpPr>
              <p:nvPr/>
            </p:nvSpPr>
            <p:spPr>
              <a:xfrm>
                <a:off x="1833863" y="3359008"/>
                <a:ext cx="658291" cy="461665"/>
              </a:xfrm>
              <a:prstGeom prst="rect">
                <a:avLst/>
              </a:prstGeom>
              <a:blipFill>
                <a:blip r:embed="rId12"/>
                <a:stretch>
                  <a:fillRect/>
                </a:stretch>
              </a:blipFill>
            </p:spPr>
            <p:txBody>
              <a:bodyPr/>
              <a:lstStyle/>
              <a:p>
                <a:r>
                  <a:rPr lang="vi-VN">
                    <a:noFill/>
                  </a:rPr>
                  <a:t> </a:t>
                </a:r>
              </a:p>
            </p:txBody>
          </p:sp>
        </mc:Fallback>
      </mc:AlternateContent>
      <p:cxnSp>
        <p:nvCxnSpPr>
          <p:cNvPr id="52" name="Straight Arrow Connector 51">
            <a:extLst>
              <a:ext uri="{FF2B5EF4-FFF2-40B4-BE49-F238E27FC236}">
                <a16:creationId xmlns:a16="http://schemas.microsoft.com/office/drawing/2014/main" id="{DD4DEFFD-DAC6-DD19-3422-B3A90232689A}"/>
              </a:ext>
            </a:extLst>
          </p:cNvPr>
          <p:cNvCxnSpPr>
            <a:cxnSpLocks/>
          </p:cNvCxnSpPr>
          <p:nvPr/>
        </p:nvCxnSpPr>
        <p:spPr>
          <a:xfrm flipV="1">
            <a:off x="1309274" y="4264409"/>
            <a:ext cx="1451267" cy="675499"/>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5AA0E364-5C40-2BA0-622F-252462D1FD40}"/>
                  </a:ext>
                </a:extLst>
              </p:cNvPr>
              <p:cNvSpPr txBox="1"/>
              <p:nvPr/>
            </p:nvSpPr>
            <p:spPr>
              <a:xfrm>
                <a:off x="618749" y="480342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5" name="TextBox 54">
                <a:extLst>
                  <a:ext uri="{FF2B5EF4-FFF2-40B4-BE49-F238E27FC236}">
                    <a16:creationId xmlns:a16="http://schemas.microsoft.com/office/drawing/2014/main" id="{5AA0E364-5C40-2BA0-622F-252462D1FD40}"/>
                  </a:ext>
                </a:extLst>
              </p:cNvPr>
              <p:cNvSpPr txBox="1">
                <a:spLocks noRot="1" noChangeAspect="1" noMove="1" noResize="1" noEditPoints="1" noAdjustHandles="1" noChangeArrowheads="1" noChangeShapeType="1" noTextEdit="1"/>
              </p:cNvSpPr>
              <p:nvPr/>
            </p:nvSpPr>
            <p:spPr>
              <a:xfrm>
                <a:off x="618749" y="4803425"/>
                <a:ext cx="658291" cy="461665"/>
              </a:xfrm>
              <a:prstGeom prst="rect">
                <a:avLst/>
              </a:prstGeom>
              <a:blipFill>
                <a:blip r:embed="rId1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24BA1B96-9D6E-45BA-EE5A-9DE771AC52EE}"/>
                  </a:ext>
                </a:extLst>
              </p:cNvPr>
              <p:cNvSpPr txBox="1"/>
              <p:nvPr/>
            </p:nvSpPr>
            <p:spPr>
              <a:xfrm>
                <a:off x="5825102" y="374789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6" name="TextBox 55">
                <a:extLst>
                  <a:ext uri="{FF2B5EF4-FFF2-40B4-BE49-F238E27FC236}">
                    <a16:creationId xmlns:a16="http://schemas.microsoft.com/office/drawing/2014/main" id="{24BA1B96-9D6E-45BA-EE5A-9DE771AC52EE}"/>
                  </a:ext>
                </a:extLst>
              </p:cNvPr>
              <p:cNvSpPr txBox="1">
                <a:spLocks noRot="1" noChangeAspect="1" noMove="1" noResize="1" noEditPoints="1" noAdjustHandles="1" noChangeArrowheads="1" noChangeShapeType="1" noTextEdit="1"/>
              </p:cNvSpPr>
              <p:nvPr/>
            </p:nvSpPr>
            <p:spPr>
              <a:xfrm>
                <a:off x="5825102" y="3747899"/>
                <a:ext cx="658291" cy="461665"/>
              </a:xfrm>
              <a:prstGeom prst="rect">
                <a:avLst/>
              </a:prstGeom>
              <a:blipFill>
                <a:blip r:embed="rId14"/>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6DABB2ED-2BEE-1145-9F29-40F748C38F69}"/>
                  </a:ext>
                </a:extLst>
              </p:cNvPr>
              <p:cNvSpPr txBox="1"/>
              <p:nvPr/>
            </p:nvSpPr>
            <p:spPr>
              <a:xfrm>
                <a:off x="3484352" y="481017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8" name="TextBox 57">
                <a:extLst>
                  <a:ext uri="{FF2B5EF4-FFF2-40B4-BE49-F238E27FC236}">
                    <a16:creationId xmlns:a16="http://schemas.microsoft.com/office/drawing/2014/main" id="{6DABB2ED-2BEE-1145-9F29-40F748C38F69}"/>
                  </a:ext>
                </a:extLst>
              </p:cNvPr>
              <p:cNvSpPr txBox="1">
                <a:spLocks noRot="1" noChangeAspect="1" noMove="1" noResize="1" noEditPoints="1" noAdjustHandles="1" noChangeArrowheads="1" noChangeShapeType="1" noTextEdit="1"/>
              </p:cNvSpPr>
              <p:nvPr/>
            </p:nvSpPr>
            <p:spPr>
              <a:xfrm>
                <a:off x="3484352" y="4810171"/>
                <a:ext cx="658291" cy="461665"/>
              </a:xfrm>
              <a:prstGeom prst="rect">
                <a:avLst/>
              </a:prstGeom>
              <a:blipFill>
                <a:blip r:embed="rId15"/>
                <a:stretch>
                  <a:fillRect/>
                </a:stretch>
              </a:blipFill>
            </p:spPr>
            <p:txBody>
              <a:bodyPr/>
              <a:lstStyle/>
              <a:p>
                <a:r>
                  <a:rPr lang="vi-VN">
                    <a:noFill/>
                  </a:rPr>
                  <a:t> </a:t>
                </a:r>
              </a:p>
            </p:txBody>
          </p:sp>
        </mc:Fallback>
      </mc:AlternateContent>
      <p:cxnSp>
        <p:nvCxnSpPr>
          <p:cNvPr id="60" name="Straight Connector 59">
            <a:extLst>
              <a:ext uri="{FF2B5EF4-FFF2-40B4-BE49-F238E27FC236}">
                <a16:creationId xmlns:a16="http://schemas.microsoft.com/office/drawing/2014/main" id="{FDE009F4-F200-68F3-B3CD-2693C630BBEC}"/>
              </a:ext>
            </a:extLst>
          </p:cNvPr>
          <p:cNvCxnSpPr>
            <a:cxnSpLocks/>
          </p:cNvCxnSpPr>
          <p:nvPr/>
        </p:nvCxnSpPr>
        <p:spPr>
          <a:xfrm>
            <a:off x="3369459" y="3421198"/>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FAFB9A29-9983-0B09-3767-9DA08EE97AB7}"/>
              </a:ext>
            </a:extLst>
          </p:cNvPr>
          <p:cNvCxnSpPr>
            <a:cxnSpLocks/>
          </p:cNvCxnSpPr>
          <p:nvPr/>
        </p:nvCxnSpPr>
        <p:spPr>
          <a:xfrm>
            <a:off x="3457966" y="3423977"/>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A1371B86-3FE8-AADF-CDF3-6B039810061B}"/>
                  </a:ext>
                </a:extLst>
              </p:cNvPr>
              <p:cNvSpPr txBox="1"/>
              <p:nvPr/>
            </p:nvSpPr>
            <p:spPr>
              <a:xfrm>
                <a:off x="2732241" y="378684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63" name="TextBox 62">
                <a:extLst>
                  <a:ext uri="{FF2B5EF4-FFF2-40B4-BE49-F238E27FC236}">
                    <a16:creationId xmlns:a16="http://schemas.microsoft.com/office/drawing/2014/main" id="{A1371B86-3FE8-AADF-CDF3-6B039810061B}"/>
                  </a:ext>
                </a:extLst>
              </p:cNvPr>
              <p:cNvSpPr txBox="1">
                <a:spLocks noRot="1" noChangeAspect="1" noMove="1" noResize="1" noEditPoints="1" noAdjustHandles="1" noChangeArrowheads="1" noChangeShapeType="1" noTextEdit="1"/>
              </p:cNvSpPr>
              <p:nvPr/>
            </p:nvSpPr>
            <p:spPr>
              <a:xfrm>
                <a:off x="2732241" y="3786849"/>
                <a:ext cx="658291" cy="461665"/>
              </a:xfrm>
              <a:prstGeom prst="rect">
                <a:avLst/>
              </a:prstGeom>
              <a:blipFill>
                <a:blip r:embed="rId16"/>
                <a:stretch>
                  <a:fillRect l="-926"/>
                </a:stretch>
              </a:blipFill>
            </p:spPr>
            <p:txBody>
              <a:bodyPr/>
              <a:lstStyle/>
              <a:p>
                <a:r>
                  <a:rPr lang="vi-VN">
                    <a:noFill/>
                  </a:rPr>
                  <a:t> </a:t>
                </a:r>
              </a:p>
            </p:txBody>
          </p:sp>
        </mc:Fallback>
      </mc:AlternateContent>
      <p:cxnSp>
        <p:nvCxnSpPr>
          <p:cNvPr id="64" name="Straight Arrow Connector 63">
            <a:extLst>
              <a:ext uri="{FF2B5EF4-FFF2-40B4-BE49-F238E27FC236}">
                <a16:creationId xmlns:a16="http://schemas.microsoft.com/office/drawing/2014/main" id="{64ACD36F-8E85-5867-4EDA-4E1917AC3C39}"/>
              </a:ext>
            </a:extLst>
          </p:cNvPr>
          <p:cNvCxnSpPr>
            <a:cxnSpLocks/>
          </p:cNvCxnSpPr>
          <p:nvPr/>
        </p:nvCxnSpPr>
        <p:spPr>
          <a:xfrm flipV="1">
            <a:off x="4160265" y="4145120"/>
            <a:ext cx="1522283" cy="746486"/>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DFA78785-5922-FE08-AFEC-FB7CBE7EB2C5}"/>
                  </a:ext>
                </a:extLst>
              </p:cNvPr>
              <p:cNvSpPr txBox="1"/>
              <p:nvPr/>
            </p:nvSpPr>
            <p:spPr>
              <a:xfrm>
                <a:off x="116852" y="5307622"/>
                <a:ext cx="2184222" cy="461665"/>
              </a:xfrm>
              <a:prstGeom prst="rect">
                <a:avLst/>
              </a:prstGeom>
              <a:noFill/>
            </p:spPr>
            <p:txBody>
              <a:bodyPr wrap="square">
                <a:spAutoFit/>
              </a:bodyPr>
              <a:lstStyle/>
              <a:p>
                <a:r>
                  <a:rPr lang="vi-VN" sz="2400" dirty="0">
                    <a:solidFill>
                      <a:schemeClr val="bg1"/>
                    </a:solidFill>
                    <a:effectLst/>
                    <a:latin typeface="+mj-lt"/>
                    <a:ea typeface="Arial" panose="020B0604020202020204" pitchFamily="34" charset="0"/>
                    <a:cs typeface="Times New Roman" panose="02020603050405020304" pitchFamily="18" charset="0"/>
                  </a:rPr>
                  <a:t>- T</a:t>
                </a:r>
                <a14:m>
                  <m:oMath xmlns:m="http://schemas.openxmlformats.org/officeDocument/2006/math">
                    <m:r>
                      <m:rPr>
                        <m:sty m:val="p"/>
                      </m:rPr>
                      <a:rPr lang="vi-VN" sz="2400" b="0" i="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C</m:t>
                    </m:r>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Đ: </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endParaRPr lang="vi-VN" sz="2400" dirty="0">
                  <a:solidFill>
                    <a:schemeClr val="bg1"/>
                  </a:solidFill>
                  <a:latin typeface="+mj-lt"/>
                </a:endParaRPr>
              </a:p>
            </p:txBody>
          </p:sp>
        </mc:Choice>
        <mc:Fallback xmlns="">
          <p:sp>
            <p:nvSpPr>
              <p:cNvPr id="20" name="TextBox 19">
                <a:extLst>
                  <a:ext uri="{FF2B5EF4-FFF2-40B4-BE49-F238E27FC236}">
                    <a16:creationId xmlns:a16="http://schemas.microsoft.com/office/drawing/2014/main" id="{DFA78785-5922-FE08-AFEC-FB7CBE7EB2C5}"/>
                  </a:ext>
                </a:extLst>
              </p:cNvPr>
              <p:cNvSpPr txBox="1">
                <a:spLocks noRot="1" noChangeAspect="1" noMove="1" noResize="1" noEditPoints="1" noAdjustHandles="1" noChangeArrowheads="1" noChangeShapeType="1" noTextEdit="1"/>
              </p:cNvSpPr>
              <p:nvPr/>
            </p:nvSpPr>
            <p:spPr>
              <a:xfrm>
                <a:off x="116852" y="5307622"/>
                <a:ext cx="2184222" cy="461665"/>
              </a:xfrm>
              <a:prstGeom prst="rect">
                <a:avLst/>
              </a:prstGeom>
              <a:blipFill>
                <a:blip r:embed="rId17"/>
                <a:stretch>
                  <a:fillRect l="-4190" t="-10667" b="-306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A062C51F-0DC0-017B-68AA-FED6297780AE}"/>
                  </a:ext>
                </a:extLst>
              </p:cNvPr>
              <p:cNvSpPr txBox="1"/>
              <p:nvPr/>
            </p:nvSpPr>
            <p:spPr>
              <a:xfrm>
                <a:off x="3155584" y="5316455"/>
                <a:ext cx="2184222" cy="461665"/>
              </a:xfrm>
              <a:prstGeom prst="rect">
                <a:avLst/>
              </a:prstGeom>
              <a:noFill/>
            </p:spPr>
            <p:txBody>
              <a:bodyPr wrap="square">
                <a:spAutoFit/>
              </a:bodyPr>
              <a:lstStyle/>
              <a:p>
                <a:r>
                  <a:rPr lang="vi-VN" sz="2400" dirty="0">
                    <a:solidFill>
                      <a:schemeClr val="bg1"/>
                    </a:solidFill>
                    <a:effectLst/>
                    <a:latin typeface="+mj-lt"/>
                    <a:ea typeface="Arial" panose="020B0604020202020204" pitchFamily="34" charset="0"/>
                    <a:cs typeface="Times New Roman" panose="02020603050405020304" pitchFamily="18" charset="0"/>
                  </a:rPr>
                  <a:t>- T</a:t>
                </a:r>
                <a14:m>
                  <m:oMath xmlns:m="http://schemas.openxmlformats.org/officeDocument/2006/math">
                    <m:r>
                      <m:rPr>
                        <m:sty m:val="p"/>
                      </m:rPr>
                      <a:rPr lang="vi-VN" sz="2400" b="0" i="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CX</m:t>
                    </m:r>
                    <m:r>
                      <a:rPr lang="vi-VN" sz="2400" b="0" i="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oMath>
                </a14:m>
                <a:endParaRPr lang="vi-VN" sz="2400" dirty="0">
                  <a:solidFill>
                    <a:schemeClr val="bg1"/>
                  </a:solidFill>
                  <a:latin typeface="+mj-lt"/>
                </a:endParaRPr>
              </a:p>
            </p:txBody>
          </p:sp>
        </mc:Choice>
        <mc:Fallback xmlns="">
          <p:sp>
            <p:nvSpPr>
              <p:cNvPr id="24" name="TextBox 23">
                <a:extLst>
                  <a:ext uri="{FF2B5EF4-FFF2-40B4-BE49-F238E27FC236}">
                    <a16:creationId xmlns:a16="http://schemas.microsoft.com/office/drawing/2014/main" id="{A062C51F-0DC0-017B-68AA-FED6297780AE}"/>
                  </a:ext>
                </a:extLst>
              </p:cNvPr>
              <p:cNvSpPr txBox="1">
                <a:spLocks noRot="1" noChangeAspect="1" noMove="1" noResize="1" noEditPoints="1" noAdjustHandles="1" noChangeArrowheads="1" noChangeShapeType="1" noTextEdit="1"/>
              </p:cNvSpPr>
              <p:nvPr/>
            </p:nvSpPr>
            <p:spPr>
              <a:xfrm>
                <a:off x="3155584" y="5316455"/>
                <a:ext cx="2184222" cy="461665"/>
              </a:xfrm>
              <a:prstGeom prst="rect">
                <a:avLst/>
              </a:prstGeom>
              <a:blipFill>
                <a:blip r:embed="rId18"/>
                <a:stretch>
                  <a:fillRect l="-4469"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BF529D5F-5E1B-2C02-16D9-61689F7B7939}"/>
                  </a:ext>
                </a:extLst>
              </p:cNvPr>
              <p:cNvSpPr txBox="1"/>
              <p:nvPr/>
            </p:nvSpPr>
            <p:spPr>
              <a:xfrm>
                <a:off x="116852" y="5809479"/>
                <a:ext cx="5271449" cy="461665"/>
              </a:xfrm>
              <a:prstGeom prst="rect">
                <a:avLst/>
              </a:prstGeom>
              <a:noFill/>
            </p:spPr>
            <p:txBody>
              <a:bodyPr wrap="square">
                <a:spAutoFit/>
              </a:bodyPr>
              <a:lstStyle/>
              <a:p>
                <a:pPr algn="just"/>
                <a:r>
                  <a:rPr lang="vi-VN" sz="2400" dirty="0">
                    <a:solidFill>
                      <a:schemeClr val="bg1"/>
                    </a:solidFill>
                    <a:effectLst/>
                    <a:latin typeface="+mj-lt"/>
                    <a:ea typeface="Arial" panose="020B0604020202020204" pitchFamily="34" charset="0"/>
                    <a:cs typeface="Times New Roman" panose="02020603050405020304" pitchFamily="18" charset="0"/>
                  </a:rPr>
                  <a:t>- G</a:t>
                </a:r>
                <a:r>
                  <a:rPr lang="vi-VN" sz="2400" dirty="0">
                    <a:solidFill>
                      <a:schemeClr val="bg1"/>
                    </a:solidFill>
                    <a:latin typeface="+mj-lt"/>
                    <a:ea typeface="Arial" panose="020B0604020202020204" pitchFamily="34" charset="0"/>
                    <a:cs typeface="Times New Roman" panose="02020603050405020304" pitchFamily="18" charset="0"/>
                  </a:rPr>
                  <a:t>Đ</a:t>
                </a:r>
                <a:r>
                  <a:rPr lang="vi-VN" sz="2400" dirty="0">
                    <a:solidFill>
                      <a:schemeClr val="bg1"/>
                    </a:solidFill>
                    <a:effectLst/>
                    <a:latin typeface="+mj-lt"/>
                    <a:ea typeface="Arial" panose="020B0604020202020204" pitchFamily="34" charset="0"/>
                    <a:cs typeface="Times New Roman" panose="02020603050405020304" pitchFamily="18" charset="0"/>
                  </a:rPr>
                  <a:t> của </a:t>
                </a:r>
                <a:r>
                  <a:rPr lang="vi-VN" sz="2400" dirty="0">
                    <a:solidFill>
                      <a:schemeClr val="bg1"/>
                    </a:solidFill>
                    <a:latin typeface="+mj-lt"/>
                    <a:ea typeface="Arial" panose="020B0604020202020204" pitchFamily="34" charset="0"/>
                    <a:cs typeface="Times New Roman" panose="02020603050405020304" pitchFamily="18" charset="0"/>
                  </a:rPr>
                  <a:t>ĐTHS </a:t>
                </a:r>
                <a:r>
                  <a:rPr lang="vi-VN" sz="2400" dirty="0">
                    <a:solidFill>
                      <a:schemeClr val="bg1"/>
                    </a:solidFill>
                    <a:effectLst/>
                    <a:latin typeface="+mj-lt"/>
                    <a:ea typeface="Arial" panose="020B0604020202020204" pitchFamily="34" charset="0"/>
                    <a:cs typeface="Times New Roman" panose="02020603050405020304" pitchFamily="18" charset="0"/>
                  </a:rPr>
                  <a:t>với </a:t>
                </a:r>
                <a14:m>
                  <m:oMath xmlns:m="http://schemas.openxmlformats.org/officeDocument/2006/math">
                    <m:r>
                      <a:rPr lang="vi-VN" sz="2400" b="0" i="1"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𝑂𝑦</m:t>
                    </m:r>
                  </m:oMath>
                </a14:m>
                <a:r>
                  <a:rPr lang="vi-VN" sz="2400" dirty="0">
                    <a:solidFill>
                      <a:schemeClr val="bg1"/>
                    </a:solidFill>
                    <a:effectLst/>
                    <a:latin typeface="+mj-lt"/>
                    <a:ea typeface="Arial" panose="020B0604020202020204" pitchFamily="34" charset="0"/>
                    <a:cs typeface="Times New Roman" panose="02020603050405020304" pitchFamily="18" charset="0"/>
                  </a:rPr>
                  <a:t> là điểm </a:t>
                </a:r>
                <a14:m>
                  <m:oMath xmlns:m="http://schemas.openxmlformats.org/officeDocument/2006/math">
                    <m:d>
                      <m:dPr>
                        <m:ctrlPr>
                          <a:rPr lang="vi-VN" sz="2400" i="1">
                            <a:solidFill>
                              <a:schemeClr val="bg1"/>
                            </a:solidFill>
                            <a:effectLst/>
                            <a:latin typeface="Cambria Math" panose="02040503050406030204" pitchFamily="18" charset="0"/>
                          </a:rPr>
                        </m:ctrlPr>
                      </m:dPr>
                      <m:e>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e>
                    </m:d>
                  </m:oMath>
                </a14:m>
                <a:r>
                  <a:rPr lang="vi-VN" sz="2400" dirty="0">
                    <a:solidFill>
                      <a:schemeClr val="bg1"/>
                    </a:solidFill>
                    <a:effectLst/>
                    <a:latin typeface="+mj-lt"/>
                    <a:ea typeface="Arial" panose="020B0604020202020204" pitchFamily="34" charset="0"/>
                    <a:cs typeface="Times New Roman" panose="02020603050405020304" pitchFamily="18" charset="0"/>
                  </a:rPr>
                  <a:t>.</a:t>
                </a:r>
                <a:endParaRPr lang="vi-VN" sz="2400" dirty="0">
                  <a:solidFill>
                    <a:schemeClr val="bg1"/>
                  </a:solidFill>
                  <a:latin typeface="+mj-lt"/>
                </a:endParaRPr>
              </a:p>
            </p:txBody>
          </p:sp>
        </mc:Choice>
        <mc:Fallback xmlns="">
          <p:sp>
            <p:nvSpPr>
              <p:cNvPr id="25" name="TextBox 24">
                <a:extLst>
                  <a:ext uri="{FF2B5EF4-FFF2-40B4-BE49-F238E27FC236}">
                    <a16:creationId xmlns:a16="http://schemas.microsoft.com/office/drawing/2014/main" id="{BF529D5F-5E1B-2C02-16D9-61689F7B7939}"/>
                  </a:ext>
                </a:extLst>
              </p:cNvPr>
              <p:cNvSpPr txBox="1">
                <a:spLocks noRot="1" noChangeAspect="1" noMove="1" noResize="1" noEditPoints="1" noAdjustHandles="1" noChangeArrowheads="1" noChangeShapeType="1" noTextEdit="1"/>
              </p:cNvSpPr>
              <p:nvPr/>
            </p:nvSpPr>
            <p:spPr>
              <a:xfrm>
                <a:off x="116852" y="5809479"/>
                <a:ext cx="5271449" cy="461665"/>
              </a:xfrm>
              <a:prstGeom prst="rect">
                <a:avLst/>
              </a:prstGeom>
              <a:blipFill>
                <a:blip r:embed="rId19"/>
                <a:stretch>
                  <a:fillRect l="-1734" t="-10526" r="-347"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002A6304-7C13-28F8-0FC5-031ACEF7AF35}"/>
                  </a:ext>
                </a:extLst>
              </p:cNvPr>
              <p:cNvSpPr txBox="1"/>
              <p:nvPr/>
            </p:nvSpPr>
            <p:spPr>
              <a:xfrm>
                <a:off x="138804" y="6300315"/>
                <a:ext cx="4196161" cy="461665"/>
              </a:xfrm>
              <a:prstGeom prst="rect">
                <a:avLst/>
              </a:prstGeom>
              <a:noFill/>
            </p:spPr>
            <p:txBody>
              <a:bodyPr wrap="square">
                <a:spAutoFit/>
              </a:bodyPr>
              <a:lstStyle/>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 GĐ của </a:t>
                </a:r>
                <a:r>
                  <a:rPr lang="vi-VN" sz="2400" kern="100" dirty="0">
                    <a:solidFill>
                      <a:schemeClr val="bg1"/>
                    </a:solidFill>
                    <a:latin typeface="+mj-lt"/>
                    <a:ea typeface="Arial" panose="020B0604020202020204" pitchFamily="34" charset="0"/>
                    <a:cs typeface="Times New Roman" panose="02020603050405020304" pitchFamily="18" charset="0"/>
                  </a:rPr>
                  <a:t>ĐTHS </a:t>
                </a:r>
                <a:r>
                  <a:rPr lang="vi-VN" sz="2400" kern="100" dirty="0">
                    <a:solidFill>
                      <a:schemeClr val="bg1"/>
                    </a:solidFill>
                    <a:effectLst/>
                    <a:latin typeface="+mj-lt"/>
                    <a:ea typeface="Arial" panose="020B0604020202020204" pitchFamily="34" charset="0"/>
                    <a:cs typeface="Times New Roman" panose="02020603050405020304" pitchFamily="18" charset="0"/>
                  </a:rPr>
                  <a:t>với </a:t>
                </a:r>
                <a14:m>
                  <m:oMath xmlns:m="http://schemas.openxmlformats.org/officeDocument/2006/math">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𝑂</m:t>
                    </m:r>
                    <m:r>
                      <a:rPr lang="vi-VN" sz="2400" b="0" i="1"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là điểm</a:t>
                </a:r>
              </a:p>
            </p:txBody>
          </p:sp>
        </mc:Choice>
        <mc:Fallback xmlns="">
          <p:sp>
            <p:nvSpPr>
              <p:cNvPr id="27" name="TextBox 26">
                <a:extLst>
                  <a:ext uri="{FF2B5EF4-FFF2-40B4-BE49-F238E27FC236}">
                    <a16:creationId xmlns:a16="http://schemas.microsoft.com/office/drawing/2014/main" id="{002A6304-7C13-28F8-0FC5-031ACEF7AF35}"/>
                  </a:ext>
                </a:extLst>
              </p:cNvPr>
              <p:cNvSpPr txBox="1">
                <a:spLocks noRot="1" noChangeAspect="1" noMove="1" noResize="1" noEditPoints="1" noAdjustHandles="1" noChangeArrowheads="1" noChangeShapeType="1" noTextEdit="1"/>
              </p:cNvSpPr>
              <p:nvPr/>
            </p:nvSpPr>
            <p:spPr>
              <a:xfrm>
                <a:off x="138804" y="6300315"/>
                <a:ext cx="4196161" cy="461665"/>
              </a:xfrm>
              <a:prstGeom prst="rect">
                <a:avLst/>
              </a:prstGeom>
              <a:blipFill>
                <a:blip r:embed="rId20"/>
                <a:stretch>
                  <a:fillRect l="-2326" t="-10667" b="-306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6832C701-93B7-825C-B162-A54C3EAAE059}"/>
                  </a:ext>
                </a:extLst>
              </p:cNvPr>
              <p:cNvSpPr txBox="1"/>
              <p:nvPr/>
            </p:nvSpPr>
            <p:spPr>
              <a:xfrm>
                <a:off x="4160265" y="6311336"/>
                <a:ext cx="2570211" cy="461665"/>
              </a:xfrm>
              <a:prstGeom prst="rect">
                <a:avLst/>
              </a:prstGeom>
              <a:noFill/>
            </p:spPr>
            <p:txBody>
              <a:bodyPr wrap="square">
                <a:spAutoFit/>
              </a:bodyPr>
              <a:lstStyle/>
              <a:p>
                <a14:m>
                  <m:oMath xmlns:m="http://schemas.openxmlformats.org/officeDocument/2006/math">
                    <m:r>
                      <a:rPr lang="vi-VN" sz="24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2;0)</m:t>
                    </m:r>
                  </m:oMath>
                </a14:m>
                <a:r>
                  <a:rPr lang="vi-VN" sz="240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 và </a:t>
                </a:r>
                <a14:m>
                  <m:oMath xmlns:m="http://schemas.openxmlformats.org/officeDocument/2006/math">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(1;0)</m:t>
                    </m:r>
                  </m:oMath>
                </a14:m>
                <a:endParaRPr lang="vi-VN" sz="2400" dirty="0">
                  <a:solidFill>
                    <a:schemeClr val="bg1"/>
                  </a:solidFill>
                </a:endParaRPr>
              </a:p>
            </p:txBody>
          </p:sp>
        </mc:Choice>
        <mc:Fallback xmlns="">
          <p:sp>
            <p:nvSpPr>
              <p:cNvPr id="28" name="TextBox 27">
                <a:extLst>
                  <a:ext uri="{FF2B5EF4-FFF2-40B4-BE49-F238E27FC236}">
                    <a16:creationId xmlns:a16="http://schemas.microsoft.com/office/drawing/2014/main" id="{6832C701-93B7-825C-B162-A54C3EAAE059}"/>
                  </a:ext>
                </a:extLst>
              </p:cNvPr>
              <p:cNvSpPr txBox="1">
                <a:spLocks noRot="1" noChangeAspect="1" noMove="1" noResize="1" noEditPoints="1" noAdjustHandles="1" noChangeArrowheads="1" noChangeShapeType="1" noTextEdit="1"/>
              </p:cNvSpPr>
              <p:nvPr/>
            </p:nvSpPr>
            <p:spPr>
              <a:xfrm>
                <a:off x="4160265" y="6311336"/>
                <a:ext cx="2570211" cy="461665"/>
              </a:xfrm>
              <a:prstGeom prst="rect">
                <a:avLst/>
              </a:prstGeom>
              <a:blipFill>
                <a:blip r:embed="rId21"/>
                <a:stretch>
                  <a:fillRect l="-1896" t="-9211" b="-30263"/>
                </a:stretch>
              </a:blipFill>
            </p:spPr>
            <p:txBody>
              <a:bodyPr/>
              <a:lstStyle/>
              <a:p>
                <a:r>
                  <a:rPr lang="vi-VN">
                    <a:noFill/>
                  </a:rPr>
                  <a:t> </a:t>
                </a:r>
              </a:p>
            </p:txBody>
          </p:sp>
        </mc:Fallback>
      </mc:AlternateContent>
      <p:cxnSp>
        <p:nvCxnSpPr>
          <p:cNvPr id="34" name="Straight Arrow Connector 33">
            <a:extLst>
              <a:ext uri="{FF2B5EF4-FFF2-40B4-BE49-F238E27FC236}">
                <a16:creationId xmlns:a16="http://schemas.microsoft.com/office/drawing/2014/main" id="{E0FDD425-6A11-83BC-FBA0-AB4E574C07F0}"/>
              </a:ext>
            </a:extLst>
          </p:cNvPr>
          <p:cNvCxnSpPr>
            <a:cxnSpLocks/>
          </p:cNvCxnSpPr>
          <p:nvPr/>
        </p:nvCxnSpPr>
        <p:spPr>
          <a:xfrm flipH="1" flipV="1">
            <a:off x="9201778" y="2249131"/>
            <a:ext cx="16331" cy="3882242"/>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2503D0C6-DC47-3B84-55FE-62040C109E73}"/>
              </a:ext>
            </a:extLst>
          </p:cNvPr>
          <p:cNvCxnSpPr>
            <a:cxnSpLocks/>
            <a:endCxn id="37" idx="0"/>
          </p:cNvCxnSpPr>
          <p:nvPr/>
        </p:nvCxnSpPr>
        <p:spPr>
          <a:xfrm flipV="1">
            <a:off x="6831161" y="4315312"/>
            <a:ext cx="4827280" cy="6127"/>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2316EF46-BE59-162A-5A72-433A9F8F84F2}"/>
              </a:ext>
            </a:extLst>
          </p:cNvPr>
          <p:cNvSpPr txBox="1"/>
          <p:nvPr/>
        </p:nvSpPr>
        <p:spPr>
          <a:xfrm>
            <a:off x="11495292" y="4315312"/>
            <a:ext cx="326297"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x</a:t>
            </a:r>
          </a:p>
        </p:txBody>
      </p:sp>
      <p:sp>
        <p:nvSpPr>
          <p:cNvPr id="47" name="TextBox 46">
            <a:extLst>
              <a:ext uri="{FF2B5EF4-FFF2-40B4-BE49-F238E27FC236}">
                <a16:creationId xmlns:a16="http://schemas.microsoft.com/office/drawing/2014/main" id="{96620AD3-3E6E-B955-9080-C9A4F1B67622}"/>
              </a:ext>
            </a:extLst>
          </p:cNvPr>
          <p:cNvSpPr txBox="1"/>
          <p:nvPr/>
        </p:nvSpPr>
        <p:spPr>
          <a:xfrm>
            <a:off x="9415730" y="2057308"/>
            <a:ext cx="320922"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y</a:t>
            </a:r>
          </a:p>
        </p:txBody>
      </p:sp>
      <p:sp>
        <p:nvSpPr>
          <p:cNvPr id="48" name="TextBox 47">
            <a:extLst>
              <a:ext uri="{FF2B5EF4-FFF2-40B4-BE49-F238E27FC236}">
                <a16:creationId xmlns:a16="http://schemas.microsoft.com/office/drawing/2014/main" id="{F773D16F-036F-5616-85C8-2A8B02137FB2}"/>
              </a:ext>
            </a:extLst>
          </p:cNvPr>
          <p:cNvSpPr txBox="1"/>
          <p:nvPr/>
        </p:nvSpPr>
        <p:spPr>
          <a:xfrm>
            <a:off x="8867368" y="3976022"/>
            <a:ext cx="370614" cy="400110"/>
          </a:xfrm>
          <a:prstGeom prst="rect">
            <a:avLst/>
          </a:prstGeom>
          <a:noFill/>
        </p:spPr>
        <p:txBody>
          <a:bodyPr wrap="squar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O</a:t>
            </a:r>
            <a:endParaRPr lang="vi-VN" sz="2000" i="1" dirty="0">
              <a:solidFill>
                <a:schemeClr val="bg1"/>
              </a:solidFill>
              <a:latin typeface="Times New Roman" panose="02020603050405020304" pitchFamily="18" charset="0"/>
              <a:cs typeface="Times New Roman" panose="02020603050405020304" pitchFamily="18" charset="0"/>
            </a:endParaRPr>
          </a:p>
        </p:txBody>
      </p:sp>
      <p:cxnSp>
        <p:nvCxnSpPr>
          <p:cNvPr id="53" name="Straight Connector 52">
            <a:extLst>
              <a:ext uri="{FF2B5EF4-FFF2-40B4-BE49-F238E27FC236}">
                <a16:creationId xmlns:a16="http://schemas.microsoft.com/office/drawing/2014/main" id="{2BD572C0-07D5-8E7D-5684-F55C1B327CC0}"/>
              </a:ext>
            </a:extLst>
          </p:cNvPr>
          <p:cNvCxnSpPr>
            <a:cxnSpLocks/>
          </p:cNvCxnSpPr>
          <p:nvPr/>
        </p:nvCxnSpPr>
        <p:spPr>
          <a:xfrm>
            <a:off x="9560020" y="4254451"/>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FCB10A7C-188C-2E57-5DF7-1B16792E44E9}"/>
              </a:ext>
            </a:extLst>
          </p:cNvPr>
          <p:cNvCxnSpPr>
            <a:cxnSpLocks/>
          </p:cNvCxnSpPr>
          <p:nvPr/>
        </p:nvCxnSpPr>
        <p:spPr>
          <a:xfrm>
            <a:off x="10295054" y="4250770"/>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0D23C56-3A92-9757-670B-807F5CC4700B}"/>
              </a:ext>
            </a:extLst>
          </p:cNvPr>
          <p:cNvCxnSpPr>
            <a:cxnSpLocks/>
          </p:cNvCxnSpPr>
          <p:nvPr/>
        </p:nvCxnSpPr>
        <p:spPr>
          <a:xfrm>
            <a:off x="8429638" y="4260113"/>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0B31C0EF-EA42-E2AD-4BE5-15220E40B0A4}"/>
              </a:ext>
            </a:extLst>
          </p:cNvPr>
          <p:cNvCxnSpPr>
            <a:cxnSpLocks/>
          </p:cNvCxnSpPr>
          <p:nvPr/>
        </p:nvCxnSpPr>
        <p:spPr>
          <a:xfrm flipH="1">
            <a:off x="9151253" y="3583862"/>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89AE697D-5D6E-85F7-5598-A0B089B760BD}"/>
              </a:ext>
            </a:extLst>
          </p:cNvPr>
          <p:cNvCxnSpPr>
            <a:cxnSpLocks/>
          </p:cNvCxnSpPr>
          <p:nvPr/>
        </p:nvCxnSpPr>
        <p:spPr>
          <a:xfrm flipH="1">
            <a:off x="9144593" y="3197009"/>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5DE0F54E-4B27-9EDA-211F-EEAF6B72CBCB}"/>
              </a:ext>
            </a:extLst>
          </p:cNvPr>
          <p:cNvCxnSpPr>
            <a:cxnSpLocks/>
          </p:cNvCxnSpPr>
          <p:nvPr/>
        </p:nvCxnSpPr>
        <p:spPr>
          <a:xfrm flipH="1">
            <a:off x="9150051" y="3948511"/>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65DB60C8-047F-0D59-629F-FE3399091A2E}"/>
              </a:ext>
            </a:extLst>
          </p:cNvPr>
          <p:cNvCxnSpPr>
            <a:cxnSpLocks/>
          </p:cNvCxnSpPr>
          <p:nvPr/>
        </p:nvCxnSpPr>
        <p:spPr>
          <a:xfrm flipH="1">
            <a:off x="9152961" y="4663266"/>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7B96FAC8-62EA-50FC-7887-D41C2A6603AC}"/>
                  </a:ext>
                </a:extLst>
              </p:cNvPr>
              <p:cNvSpPr txBox="1"/>
              <p:nvPr/>
            </p:nvSpPr>
            <p:spPr>
              <a:xfrm rot="16200000">
                <a:off x="8122968" y="5548517"/>
                <a:ext cx="99457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1800" b="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180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m:t>
                      </m:r>
                      <m:r>
                        <a:rPr lang="vi-VN" sz="1800" b="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1</m:t>
                      </m:r>
                    </m:oMath>
                  </m:oMathPara>
                </a14:m>
                <a:endParaRPr lang="vi-VN" i="1" dirty="0">
                  <a:solidFill>
                    <a:srgbClr val="12E0F6"/>
                  </a:solidFill>
                </a:endParaRPr>
              </a:p>
            </p:txBody>
          </p:sp>
        </mc:Choice>
        <mc:Fallback xmlns="">
          <p:sp>
            <p:nvSpPr>
              <p:cNvPr id="70" name="TextBox 69">
                <a:extLst>
                  <a:ext uri="{FF2B5EF4-FFF2-40B4-BE49-F238E27FC236}">
                    <a16:creationId xmlns:a16="http://schemas.microsoft.com/office/drawing/2014/main" id="{7B96FAC8-62EA-50FC-7887-D41C2A6603AC}"/>
                  </a:ext>
                </a:extLst>
              </p:cNvPr>
              <p:cNvSpPr txBox="1">
                <a:spLocks noRot="1" noChangeAspect="1" noMove="1" noResize="1" noEditPoints="1" noAdjustHandles="1" noChangeArrowheads="1" noChangeShapeType="1" noTextEdit="1"/>
              </p:cNvSpPr>
              <p:nvPr/>
            </p:nvSpPr>
            <p:spPr>
              <a:xfrm rot="16200000">
                <a:off x="8122968" y="5548517"/>
                <a:ext cx="994570" cy="369332"/>
              </a:xfrm>
              <a:prstGeom prst="rect">
                <a:avLst/>
              </a:prstGeom>
              <a:blipFill>
                <a:blip r:embed="rId22"/>
                <a:stretch>
                  <a:fillRect/>
                </a:stretch>
              </a:blipFill>
            </p:spPr>
            <p:txBody>
              <a:bodyPr/>
              <a:lstStyle/>
              <a:p>
                <a:r>
                  <a:rPr lang="vi-VN">
                    <a:noFill/>
                  </a:rPr>
                  <a:t> </a:t>
                </a:r>
              </a:p>
            </p:txBody>
          </p:sp>
        </mc:Fallback>
      </mc:AlternateContent>
      <p:sp>
        <p:nvSpPr>
          <p:cNvPr id="71" name="TextBox 70">
            <a:extLst>
              <a:ext uri="{FF2B5EF4-FFF2-40B4-BE49-F238E27FC236}">
                <a16:creationId xmlns:a16="http://schemas.microsoft.com/office/drawing/2014/main" id="{CB9A341C-9469-D6B9-7BA0-DE2B260052E1}"/>
              </a:ext>
            </a:extLst>
          </p:cNvPr>
          <p:cNvSpPr txBox="1"/>
          <p:nvPr/>
        </p:nvSpPr>
        <p:spPr>
          <a:xfrm>
            <a:off x="8876176" y="3747837"/>
            <a:ext cx="300082" cy="369332"/>
          </a:xfrm>
          <a:prstGeom prst="rect">
            <a:avLst/>
          </a:prstGeom>
          <a:noFill/>
        </p:spPr>
        <p:txBody>
          <a:bodyPr wrap="none" rtlCol="0">
            <a:spAutoFit/>
          </a:bodyPr>
          <a:lstStyle/>
          <a:p>
            <a:r>
              <a:rPr lang="vi-VN" dirty="0">
                <a:solidFill>
                  <a:schemeClr val="bg1"/>
                </a:solidFill>
                <a:latin typeface="+mj-lt"/>
              </a:rPr>
              <a:t>1</a:t>
            </a:r>
          </a:p>
        </p:txBody>
      </p:sp>
      <p:sp>
        <p:nvSpPr>
          <p:cNvPr id="72" name="TextBox 71">
            <a:extLst>
              <a:ext uri="{FF2B5EF4-FFF2-40B4-BE49-F238E27FC236}">
                <a16:creationId xmlns:a16="http://schemas.microsoft.com/office/drawing/2014/main" id="{8447A813-67FC-96A2-359A-4FBE371710C4}"/>
              </a:ext>
            </a:extLst>
          </p:cNvPr>
          <p:cNvSpPr txBox="1"/>
          <p:nvPr/>
        </p:nvSpPr>
        <p:spPr>
          <a:xfrm>
            <a:off x="8887053" y="3381076"/>
            <a:ext cx="300082" cy="369332"/>
          </a:xfrm>
          <a:prstGeom prst="rect">
            <a:avLst/>
          </a:prstGeom>
          <a:noFill/>
        </p:spPr>
        <p:txBody>
          <a:bodyPr wrap="none" rtlCol="0">
            <a:spAutoFit/>
          </a:bodyPr>
          <a:lstStyle/>
          <a:p>
            <a:r>
              <a:rPr lang="vi-VN" dirty="0">
                <a:solidFill>
                  <a:schemeClr val="bg1"/>
                </a:solidFill>
                <a:latin typeface="+mj-lt"/>
              </a:rPr>
              <a:t>2</a:t>
            </a:r>
          </a:p>
        </p:txBody>
      </p:sp>
      <p:sp>
        <p:nvSpPr>
          <p:cNvPr id="73" name="TextBox 72">
            <a:extLst>
              <a:ext uri="{FF2B5EF4-FFF2-40B4-BE49-F238E27FC236}">
                <a16:creationId xmlns:a16="http://schemas.microsoft.com/office/drawing/2014/main" id="{7DDB307A-F076-16EC-9482-8288B18DD5C7}"/>
              </a:ext>
            </a:extLst>
          </p:cNvPr>
          <p:cNvSpPr txBox="1"/>
          <p:nvPr/>
        </p:nvSpPr>
        <p:spPr>
          <a:xfrm>
            <a:off x="9415730" y="4306253"/>
            <a:ext cx="300082" cy="369332"/>
          </a:xfrm>
          <a:prstGeom prst="rect">
            <a:avLst/>
          </a:prstGeom>
          <a:noFill/>
        </p:spPr>
        <p:txBody>
          <a:bodyPr wrap="none" rtlCol="0">
            <a:spAutoFit/>
          </a:bodyPr>
          <a:lstStyle/>
          <a:p>
            <a:r>
              <a:rPr lang="vi-VN" dirty="0">
                <a:solidFill>
                  <a:schemeClr val="bg1"/>
                </a:solidFill>
                <a:latin typeface="+mj-lt"/>
              </a:rPr>
              <a:t>1</a:t>
            </a:r>
          </a:p>
        </p:txBody>
      </p:sp>
      <p:sp>
        <p:nvSpPr>
          <p:cNvPr id="74" name="TextBox 73">
            <a:extLst>
              <a:ext uri="{FF2B5EF4-FFF2-40B4-BE49-F238E27FC236}">
                <a16:creationId xmlns:a16="http://schemas.microsoft.com/office/drawing/2014/main" id="{246D65A5-6A16-3335-E405-5AB43FD637AF}"/>
              </a:ext>
            </a:extLst>
          </p:cNvPr>
          <p:cNvSpPr txBox="1"/>
          <p:nvPr/>
        </p:nvSpPr>
        <p:spPr>
          <a:xfrm>
            <a:off x="10153071" y="4311764"/>
            <a:ext cx="300082" cy="369332"/>
          </a:xfrm>
          <a:prstGeom prst="rect">
            <a:avLst/>
          </a:prstGeom>
          <a:noFill/>
        </p:spPr>
        <p:txBody>
          <a:bodyPr wrap="none" rtlCol="0">
            <a:spAutoFit/>
          </a:bodyPr>
          <a:lstStyle/>
          <a:p>
            <a:r>
              <a:rPr lang="vi-VN" dirty="0">
                <a:solidFill>
                  <a:schemeClr val="bg1"/>
                </a:solidFill>
                <a:latin typeface="+mj-lt"/>
              </a:rPr>
              <a:t>3</a:t>
            </a:r>
          </a:p>
        </p:txBody>
      </p:sp>
      <p:sp>
        <p:nvSpPr>
          <p:cNvPr id="75" name="TextBox 74">
            <a:extLst>
              <a:ext uri="{FF2B5EF4-FFF2-40B4-BE49-F238E27FC236}">
                <a16:creationId xmlns:a16="http://schemas.microsoft.com/office/drawing/2014/main" id="{4A3A2B0F-3313-D0F9-E160-55FE3E5C2A05}"/>
              </a:ext>
            </a:extLst>
          </p:cNvPr>
          <p:cNvSpPr txBox="1"/>
          <p:nvPr/>
        </p:nvSpPr>
        <p:spPr>
          <a:xfrm>
            <a:off x="9768910" y="4327517"/>
            <a:ext cx="300082" cy="369332"/>
          </a:xfrm>
          <a:prstGeom prst="rect">
            <a:avLst/>
          </a:prstGeom>
          <a:noFill/>
        </p:spPr>
        <p:txBody>
          <a:bodyPr wrap="none" rtlCol="0">
            <a:spAutoFit/>
          </a:bodyPr>
          <a:lstStyle/>
          <a:p>
            <a:r>
              <a:rPr lang="vi-VN" dirty="0">
                <a:solidFill>
                  <a:schemeClr val="bg1"/>
                </a:solidFill>
                <a:latin typeface="+mj-lt"/>
              </a:rPr>
              <a:t>2</a:t>
            </a:r>
          </a:p>
        </p:txBody>
      </p:sp>
      <p:sp>
        <p:nvSpPr>
          <p:cNvPr id="76" name="TextBox 75">
            <a:extLst>
              <a:ext uri="{FF2B5EF4-FFF2-40B4-BE49-F238E27FC236}">
                <a16:creationId xmlns:a16="http://schemas.microsoft.com/office/drawing/2014/main" id="{2A4454CA-6CFF-6677-FA74-2D4A8080E331}"/>
              </a:ext>
            </a:extLst>
          </p:cNvPr>
          <p:cNvSpPr txBox="1"/>
          <p:nvPr/>
        </p:nvSpPr>
        <p:spPr>
          <a:xfrm>
            <a:off x="8864221" y="2620874"/>
            <a:ext cx="300082" cy="369332"/>
          </a:xfrm>
          <a:prstGeom prst="rect">
            <a:avLst/>
          </a:prstGeom>
          <a:noFill/>
        </p:spPr>
        <p:txBody>
          <a:bodyPr wrap="none" rtlCol="0">
            <a:spAutoFit/>
          </a:bodyPr>
          <a:lstStyle/>
          <a:p>
            <a:r>
              <a:rPr lang="vi-VN" dirty="0">
                <a:solidFill>
                  <a:schemeClr val="bg1"/>
                </a:solidFill>
                <a:latin typeface="+mj-lt"/>
              </a:rPr>
              <a:t>4</a:t>
            </a:r>
          </a:p>
        </p:txBody>
      </p:sp>
      <p:sp>
        <p:nvSpPr>
          <p:cNvPr id="77" name="TextBox 76">
            <a:extLst>
              <a:ext uri="{FF2B5EF4-FFF2-40B4-BE49-F238E27FC236}">
                <a16:creationId xmlns:a16="http://schemas.microsoft.com/office/drawing/2014/main" id="{B0F7FC10-1E70-7F9B-C28A-73AB420BE717}"/>
              </a:ext>
            </a:extLst>
          </p:cNvPr>
          <p:cNvSpPr txBox="1"/>
          <p:nvPr/>
        </p:nvSpPr>
        <p:spPr>
          <a:xfrm>
            <a:off x="11127188" y="4314604"/>
            <a:ext cx="300082" cy="369332"/>
          </a:xfrm>
          <a:prstGeom prst="rect">
            <a:avLst/>
          </a:prstGeom>
          <a:noFill/>
        </p:spPr>
        <p:txBody>
          <a:bodyPr wrap="none" rtlCol="0">
            <a:spAutoFit/>
          </a:bodyPr>
          <a:lstStyle/>
          <a:p>
            <a:r>
              <a:rPr lang="vi-VN" dirty="0">
                <a:solidFill>
                  <a:schemeClr val="bg1"/>
                </a:solidFill>
                <a:latin typeface="+mj-lt"/>
              </a:rPr>
              <a:t>6</a:t>
            </a:r>
          </a:p>
        </p:txBody>
      </p:sp>
      <p:sp>
        <p:nvSpPr>
          <p:cNvPr id="78" name="TextBox 77">
            <a:extLst>
              <a:ext uri="{FF2B5EF4-FFF2-40B4-BE49-F238E27FC236}">
                <a16:creationId xmlns:a16="http://schemas.microsoft.com/office/drawing/2014/main" id="{6163A1CD-5E32-696A-A67A-8E7C3D470450}"/>
              </a:ext>
            </a:extLst>
          </p:cNvPr>
          <p:cNvSpPr txBox="1"/>
          <p:nvPr/>
        </p:nvSpPr>
        <p:spPr>
          <a:xfrm>
            <a:off x="8089244" y="3898601"/>
            <a:ext cx="377026" cy="369332"/>
          </a:xfrm>
          <a:prstGeom prst="rect">
            <a:avLst/>
          </a:prstGeom>
          <a:noFill/>
        </p:spPr>
        <p:txBody>
          <a:bodyPr wrap="none" rtlCol="0">
            <a:spAutoFit/>
          </a:bodyPr>
          <a:lstStyle/>
          <a:p>
            <a:r>
              <a:rPr lang="vi-VN" dirty="0">
                <a:solidFill>
                  <a:schemeClr val="bg1"/>
                </a:solidFill>
                <a:latin typeface="+mj-lt"/>
              </a:rPr>
              <a:t>-2</a:t>
            </a:r>
          </a:p>
        </p:txBody>
      </p:sp>
      <p:sp>
        <p:nvSpPr>
          <p:cNvPr id="79" name="TextBox 78">
            <a:extLst>
              <a:ext uri="{FF2B5EF4-FFF2-40B4-BE49-F238E27FC236}">
                <a16:creationId xmlns:a16="http://schemas.microsoft.com/office/drawing/2014/main" id="{CEB06A2D-C9D1-66A8-CA0B-7A11CD4DAC7D}"/>
              </a:ext>
            </a:extLst>
          </p:cNvPr>
          <p:cNvSpPr txBox="1"/>
          <p:nvPr/>
        </p:nvSpPr>
        <p:spPr>
          <a:xfrm>
            <a:off x="8523575" y="4288082"/>
            <a:ext cx="377026" cy="369332"/>
          </a:xfrm>
          <a:prstGeom prst="rect">
            <a:avLst/>
          </a:prstGeom>
          <a:noFill/>
        </p:spPr>
        <p:txBody>
          <a:bodyPr wrap="none" rtlCol="0">
            <a:spAutoFit/>
          </a:bodyPr>
          <a:lstStyle/>
          <a:p>
            <a:r>
              <a:rPr lang="vi-VN" dirty="0">
                <a:solidFill>
                  <a:schemeClr val="bg1"/>
                </a:solidFill>
                <a:latin typeface="+mj-lt"/>
              </a:rPr>
              <a:t>-1</a:t>
            </a:r>
          </a:p>
        </p:txBody>
      </p:sp>
      <p:sp>
        <p:nvSpPr>
          <p:cNvPr id="80" name="TextBox 79">
            <a:extLst>
              <a:ext uri="{FF2B5EF4-FFF2-40B4-BE49-F238E27FC236}">
                <a16:creationId xmlns:a16="http://schemas.microsoft.com/office/drawing/2014/main" id="{5665245B-962F-F7BF-B5D5-662A15DFFA84}"/>
              </a:ext>
            </a:extLst>
          </p:cNvPr>
          <p:cNvSpPr txBox="1"/>
          <p:nvPr/>
        </p:nvSpPr>
        <p:spPr>
          <a:xfrm>
            <a:off x="8850650" y="4547045"/>
            <a:ext cx="377026" cy="369332"/>
          </a:xfrm>
          <a:prstGeom prst="rect">
            <a:avLst/>
          </a:prstGeom>
          <a:noFill/>
        </p:spPr>
        <p:txBody>
          <a:bodyPr wrap="none" rtlCol="0">
            <a:spAutoFit/>
          </a:bodyPr>
          <a:lstStyle/>
          <a:p>
            <a:r>
              <a:rPr lang="vi-VN" dirty="0">
                <a:solidFill>
                  <a:schemeClr val="bg1"/>
                </a:solidFill>
                <a:latin typeface="+mj-lt"/>
              </a:rPr>
              <a:t>-1</a:t>
            </a:r>
          </a:p>
        </p:txBody>
      </p:sp>
      <p:sp>
        <p:nvSpPr>
          <p:cNvPr id="81" name="TextBox 80">
            <a:extLst>
              <a:ext uri="{FF2B5EF4-FFF2-40B4-BE49-F238E27FC236}">
                <a16:creationId xmlns:a16="http://schemas.microsoft.com/office/drawing/2014/main" id="{B44C4CAA-FDB5-85FF-2784-AA87A2B54F42}"/>
              </a:ext>
            </a:extLst>
          </p:cNvPr>
          <p:cNvSpPr txBox="1"/>
          <p:nvPr/>
        </p:nvSpPr>
        <p:spPr>
          <a:xfrm>
            <a:off x="8885943" y="3036279"/>
            <a:ext cx="300082" cy="369332"/>
          </a:xfrm>
          <a:prstGeom prst="rect">
            <a:avLst/>
          </a:prstGeom>
          <a:noFill/>
        </p:spPr>
        <p:txBody>
          <a:bodyPr wrap="none" rtlCol="0">
            <a:spAutoFit/>
          </a:bodyPr>
          <a:lstStyle/>
          <a:p>
            <a:r>
              <a:rPr lang="vi-VN" dirty="0">
                <a:solidFill>
                  <a:schemeClr val="bg1"/>
                </a:solidFill>
                <a:latin typeface="+mj-lt"/>
              </a:rPr>
              <a:t>3</a:t>
            </a:r>
          </a:p>
        </p:txBody>
      </p:sp>
      <p:sp>
        <p:nvSpPr>
          <p:cNvPr id="82" name="TextBox 81">
            <a:extLst>
              <a:ext uri="{FF2B5EF4-FFF2-40B4-BE49-F238E27FC236}">
                <a16:creationId xmlns:a16="http://schemas.microsoft.com/office/drawing/2014/main" id="{5459454D-F3E0-9CDB-25C8-837F65EF7B28}"/>
              </a:ext>
            </a:extLst>
          </p:cNvPr>
          <p:cNvSpPr txBox="1"/>
          <p:nvPr/>
        </p:nvSpPr>
        <p:spPr>
          <a:xfrm>
            <a:off x="10814337" y="4320305"/>
            <a:ext cx="300082" cy="369332"/>
          </a:xfrm>
          <a:prstGeom prst="rect">
            <a:avLst/>
          </a:prstGeom>
          <a:noFill/>
        </p:spPr>
        <p:txBody>
          <a:bodyPr wrap="none" rtlCol="0">
            <a:spAutoFit/>
          </a:bodyPr>
          <a:lstStyle/>
          <a:p>
            <a:r>
              <a:rPr lang="vi-VN" dirty="0">
                <a:solidFill>
                  <a:schemeClr val="bg1"/>
                </a:solidFill>
                <a:latin typeface="+mj-lt"/>
              </a:rPr>
              <a:t>5</a:t>
            </a:r>
          </a:p>
        </p:txBody>
      </p:sp>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8EDEE5F2-EF89-8304-86A2-F13C1C0FD4AC}"/>
                  </a:ext>
                </a:extLst>
              </p:cNvPr>
              <p:cNvSpPr txBox="1"/>
              <p:nvPr/>
            </p:nvSpPr>
            <p:spPr>
              <a:xfrm>
                <a:off x="8537881" y="4738718"/>
                <a:ext cx="379463"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1800" b="1"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𝑰</m:t>
                      </m:r>
                    </m:oMath>
                  </m:oMathPara>
                </a14:m>
                <a:endParaRPr lang="vi-VN" b="1" i="1" dirty="0">
                  <a:solidFill>
                    <a:srgbClr val="12E0F6"/>
                  </a:solidFill>
                </a:endParaRPr>
              </a:p>
            </p:txBody>
          </p:sp>
        </mc:Choice>
        <mc:Fallback xmlns="">
          <p:sp>
            <p:nvSpPr>
              <p:cNvPr id="83" name="TextBox 82">
                <a:extLst>
                  <a:ext uri="{FF2B5EF4-FFF2-40B4-BE49-F238E27FC236}">
                    <a16:creationId xmlns:a16="http://schemas.microsoft.com/office/drawing/2014/main" id="{8EDEE5F2-EF89-8304-86A2-F13C1C0FD4AC}"/>
                  </a:ext>
                </a:extLst>
              </p:cNvPr>
              <p:cNvSpPr txBox="1">
                <a:spLocks noRot="1" noChangeAspect="1" noMove="1" noResize="1" noEditPoints="1" noAdjustHandles="1" noChangeArrowheads="1" noChangeShapeType="1" noTextEdit="1"/>
              </p:cNvSpPr>
              <p:nvPr/>
            </p:nvSpPr>
            <p:spPr>
              <a:xfrm>
                <a:off x="8537881" y="4738718"/>
                <a:ext cx="379463" cy="369332"/>
              </a:xfrm>
              <a:prstGeom prst="rect">
                <a:avLst/>
              </a:prstGeom>
              <a:blipFill>
                <a:blip r:embed="rId23"/>
                <a:stretch>
                  <a:fillRect/>
                </a:stretch>
              </a:blipFill>
            </p:spPr>
            <p:txBody>
              <a:bodyPr/>
              <a:lstStyle/>
              <a:p>
                <a:r>
                  <a:rPr lang="vi-VN">
                    <a:noFill/>
                  </a:rPr>
                  <a:t> </a:t>
                </a:r>
              </a:p>
            </p:txBody>
          </p:sp>
        </mc:Fallback>
      </mc:AlternateContent>
      <p:cxnSp>
        <p:nvCxnSpPr>
          <p:cNvPr id="87" name="Straight Connector 86">
            <a:extLst>
              <a:ext uri="{FF2B5EF4-FFF2-40B4-BE49-F238E27FC236}">
                <a16:creationId xmlns:a16="http://schemas.microsoft.com/office/drawing/2014/main" id="{C6C80403-D1C0-A9EA-C731-B96A5D1786E9}"/>
              </a:ext>
            </a:extLst>
          </p:cNvPr>
          <p:cNvCxnSpPr>
            <a:cxnSpLocks/>
          </p:cNvCxnSpPr>
          <p:nvPr/>
        </p:nvCxnSpPr>
        <p:spPr>
          <a:xfrm flipH="1">
            <a:off x="9150257" y="2805540"/>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C1196218-35DF-AE3D-E5E2-B87E4CE67ADB}"/>
              </a:ext>
            </a:extLst>
          </p:cNvPr>
          <p:cNvCxnSpPr>
            <a:cxnSpLocks/>
          </p:cNvCxnSpPr>
          <p:nvPr/>
        </p:nvCxnSpPr>
        <p:spPr>
          <a:xfrm flipH="1">
            <a:off x="7325341" y="2434999"/>
            <a:ext cx="3770235" cy="3721291"/>
          </a:xfrm>
          <a:prstGeom prst="line">
            <a:avLst/>
          </a:prstGeom>
          <a:ln w="28575">
            <a:solidFill>
              <a:srgbClr val="12E0F6"/>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2E427CDF-59F3-5631-C09D-20F414339C72}"/>
              </a:ext>
            </a:extLst>
          </p:cNvPr>
          <p:cNvCxnSpPr>
            <a:cxnSpLocks/>
          </p:cNvCxnSpPr>
          <p:nvPr/>
        </p:nvCxnSpPr>
        <p:spPr>
          <a:xfrm>
            <a:off x="8827803" y="4251611"/>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8E83A026-BD9B-6F58-0A06-0B2BE7021766}"/>
              </a:ext>
            </a:extLst>
          </p:cNvPr>
          <p:cNvCxnSpPr>
            <a:cxnSpLocks/>
          </p:cNvCxnSpPr>
          <p:nvPr/>
        </p:nvCxnSpPr>
        <p:spPr>
          <a:xfrm flipH="1">
            <a:off x="9157293" y="5013863"/>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6" name="TextBox 95">
                <a:extLst>
                  <a:ext uri="{FF2B5EF4-FFF2-40B4-BE49-F238E27FC236}">
                    <a16:creationId xmlns:a16="http://schemas.microsoft.com/office/drawing/2014/main" id="{6A09CA49-9F81-4587-135D-A9238465EAD4}"/>
                  </a:ext>
                </a:extLst>
              </p:cNvPr>
              <p:cNvSpPr txBox="1"/>
              <p:nvPr/>
            </p:nvSpPr>
            <p:spPr>
              <a:xfrm rot="18887628">
                <a:off x="10034300" y="2445811"/>
                <a:ext cx="130781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1800" b="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1800" b="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m:t>
                      </m:r>
                      <m:r>
                        <a:rPr lang="vi-VN" sz="1800" b="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i="1" dirty="0">
                  <a:solidFill>
                    <a:srgbClr val="12E0F6"/>
                  </a:solidFill>
                </a:endParaRPr>
              </a:p>
            </p:txBody>
          </p:sp>
        </mc:Choice>
        <mc:Fallback xmlns="">
          <p:sp>
            <p:nvSpPr>
              <p:cNvPr id="96" name="TextBox 95">
                <a:extLst>
                  <a:ext uri="{FF2B5EF4-FFF2-40B4-BE49-F238E27FC236}">
                    <a16:creationId xmlns:a16="http://schemas.microsoft.com/office/drawing/2014/main" id="{6A09CA49-9F81-4587-135D-A9238465EAD4}"/>
                  </a:ext>
                </a:extLst>
              </p:cNvPr>
              <p:cNvSpPr txBox="1">
                <a:spLocks noRot="1" noChangeAspect="1" noMove="1" noResize="1" noEditPoints="1" noAdjustHandles="1" noChangeArrowheads="1" noChangeShapeType="1" noTextEdit="1"/>
              </p:cNvSpPr>
              <p:nvPr/>
            </p:nvSpPr>
            <p:spPr>
              <a:xfrm rot="18887628">
                <a:off x="10034300" y="2445811"/>
                <a:ext cx="1307815" cy="369332"/>
              </a:xfrm>
              <a:prstGeom prst="rect">
                <a:avLst/>
              </a:prstGeom>
              <a:blipFill>
                <a:blip r:embed="rId24"/>
                <a:stretch>
                  <a:fillRect/>
                </a:stretch>
              </a:blipFill>
            </p:spPr>
            <p:txBody>
              <a:bodyPr/>
              <a:lstStyle/>
              <a:p>
                <a:r>
                  <a:rPr lang="vi-VN">
                    <a:noFill/>
                  </a:rPr>
                  <a:t> </a:t>
                </a:r>
              </a:p>
            </p:txBody>
          </p:sp>
        </mc:Fallback>
      </mc:AlternateContent>
      <p:sp>
        <p:nvSpPr>
          <p:cNvPr id="108" name="Freeform: Shape 107">
            <a:extLst>
              <a:ext uri="{FF2B5EF4-FFF2-40B4-BE49-F238E27FC236}">
                <a16:creationId xmlns:a16="http://schemas.microsoft.com/office/drawing/2014/main" id="{A9D62A40-660B-E53C-67A1-4AD88643D15F}"/>
              </a:ext>
            </a:extLst>
          </p:cNvPr>
          <p:cNvSpPr/>
          <p:nvPr/>
        </p:nvSpPr>
        <p:spPr>
          <a:xfrm>
            <a:off x="7258987" y="2472185"/>
            <a:ext cx="1403085" cy="3584448"/>
          </a:xfrm>
          <a:custGeom>
            <a:avLst/>
            <a:gdLst>
              <a:gd name="connsiteX0" fmla="*/ 0 w 1493520"/>
              <a:gd name="connsiteY0" fmla="*/ 3584448 h 3584448"/>
              <a:gd name="connsiteX1" fmla="*/ 268224 w 1493520"/>
              <a:gd name="connsiteY1" fmla="*/ 3310128 h 3584448"/>
              <a:gd name="connsiteX2" fmla="*/ 627888 w 1493520"/>
              <a:gd name="connsiteY2" fmla="*/ 2907792 h 3584448"/>
              <a:gd name="connsiteX3" fmla="*/ 963168 w 1493520"/>
              <a:gd name="connsiteY3" fmla="*/ 2450592 h 3584448"/>
              <a:gd name="connsiteX4" fmla="*/ 1219200 w 1493520"/>
              <a:gd name="connsiteY4" fmla="*/ 2023872 h 3584448"/>
              <a:gd name="connsiteX5" fmla="*/ 1359408 w 1493520"/>
              <a:gd name="connsiteY5" fmla="*/ 1524000 h 3584448"/>
              <a:gd name="connsiteX6" fmla="*/ 1456944 w 1493520"/>
              <a:gd name="connsiteY6" fmla="*/ 859536 h 3584448"/>
              <a:gd name="connsiteX7" fmla="*/ 1493520 w 1493520"/>
              <a:gd name="connsiteY7" fmla="*/ 0 h 3584448"/>
              <a:gd name="connsiteX0" fmla="*/ 0 w 1493520"/>
              <a:gd name="connsiteY0" fmla="*/ 3584448 h 3584448"/>
              <a:gd name="connsiteX1" fmla="*/ 268224 w 1493520"/>
              <a:gd name="connsiteY1" fmla="*/ 3310128 h 3584448"/>
              <a:gd name="connsiteX2" fmla="*/ 627888 w 1493520"/>
              <a:gd name="connsiteY2" fmla="*/ 2907792 h 3584448"/>
              <a:gd name="connsiteX3" fmla="*/ 963168 w 1493520"/>
              <a:gd name="connsiteY3" fmla="*/ 2450592 h 3584448"/>
              <a:gd name="connsiteX4" fmla="*/ 1219200 w 1493520"/>
              <a:gd name="connsiteY4" fmla="*/ 2023872 h 3584448"/>
              <a:gd name="connsiteX5" fmla="*/ 1359408 w 1493520"/>
              <a:gd name="connsiteY5" fmla="*/ 1524000 h 3584448"/>
              <a:gd name="connsiteX6" fmla="*/ 1443609 w 1493520"/>
              <a:gd name="connsiteY6" fmla="*/ 848106 h 3584448"/>
              <a:gd name="connsiteX7" fmla="*/ 1493520 w 1493520"/>
              <a:gd name="connsiteY7" fmla="*/ 0 h 3584448"/>
              <a:gd name="connsiteX0" fmla="*/ 0 w 1493520"/>
              <a:gd name="connsiteY0" fmla="*/ 3584448 h 3584448"/>
              <a:gd name="connsiteX1" fmla="*/ 268224 w 1493520"/>
              <a:gd name="connsiteY1" fmla="*/ 3310128 h 3584448"/>
              <a:gd name="connsiteX2" fmla="*/ 627888 w 1493520"/>
              <a:gd name="connsiteY2" fmla="*/ 2907792 h 3584448"/>
              <a:gd name="connsiteX3" fmla="*/ 963168 w 1493520"/>
              <a:gd name="connsiteY3" fmla="*/ 2450592 h 3584448"/>
              <a:gd name="connsiteX4" fmla="*/ 1219200 w 1493520"/>
              <a:gd name="connsiteY4" fmla="*/ 2023872 h 3584448"/>
              <a:gd name="connsiteX5" fmla="*/ 1359408 w 1493520"/>
              <a:gd name="connsiteY5" fmla="*/ 1524000 h 3584448"/>
              <a:gd name="connsiteX6" fmla="*/ 1449324 w 1493520"/>
              <a:gd name="connsiteY6" fmla="*/ 844296 h 3584448"/>
              <a:gd name="connsiteX7" fmla="*/ 1493520 w 1493520"/>
              <a:gd name="connsiteY7" fmla="*/ 0 h 3584448"/>
              <a:gd name="connsiteX0" fmla="*/ 0 w 1493520"/>
              <a:gd name="connsiteY0" fmla="*/ 3584448 h 3584448"/>
              <a:gd name="connsiteX1" fmla="*/ 268224 w 1493520"/>
              <a:gd name="connsiteY1" fmla="*/ 3310128 h 3584448"/>
              <a:gd name="connsiteX2" fmla="*/ 627888 w 1493520"/>
              <a:gd name="connsiteY2" fmla="*/ 2907792 h 3584448"/>
              <a:gd name="connsiteX3" fmla="*/ 963168 w 1493520"/>
              <a:gd name="connsiteY3" fmla="*/ 2450592 h 3584448"/>
              <a:gd name="connsiteX4" fmla="*/ 1219200 w 1493520"/>
              <a:gd name="connsiteY4" fmla="*/ 2023872 h 3584448"/>
              <a:gd name="connsiteX5" fmla="*/ 1349883 w 1493520"/>
              <a:gd name="connsiteY5" fmla="*/ 1506855 h 3584448"/>
              <a:gd name="connsiteX6" fmla="*/ 1449324 w 1493520"/>
              <a:gd name="connsiteY6" fmla="*/ 844296 h 3584448"/>
              <a:gd name="connsiteX7" fmla="*/ 1493520 w 1493520"/>
              <a:gd name="connsiteY7" fmla="*/ 0 h 3584448"/>
              <a:gd name="connsiteX0" fmla="*/ 0 w 1493520"/>
              <a:gd name="connsiteY0" fmla="*/ 3584448 h 3584448"/>
              <a:gd name="connsiteX1" fmla="*/ 268224 w 1493520"/>
              <a:gd name="connsiteY1" fmla="*/ 3310128 h 3584448"/>
              <a:gd name="connsiteX2" fmla="*/ 627888 w 1493520"/>
              <a:gd name="connsiteY2" fmla="*/ 2907792 h 3584448"/>
              <a:gd name="connsiteX3" fmla="*/ 963168 w 1493520"/>
              <a:gd name="connsiteY3" fmla="*/ 2450592 h 3584448"/>
              <a:gd name="connsiteX4" fmla="*/ 1205865 w 1493520"/>
              <a:gd name="connsiteY4" fmla="*/ 2014347 h 3584448"/>
              <a:gd name="connsiteX5" fmla="*/ 1349883 w 1493520"/>
              <a:gd name="connsiteY5" fmla="*/ 1506855 h 3584448"/>
              <a:gd name="connsiteX6" fmla="*/ 1449324 w 1493520"/>
              <a:gd name="connsiteY6" fmla="*/ 844296 h 3584448"/>
              <a:gd name="connsiteX7" fmla="*/ 1493520 w 1493520"/>
              <a:gd name="connsiteY7" fmla="*/ 0 h 3584448"/>
              <a:gd name="connsiteX0" fmla="*/ 0 w 1493520"/>
              <a:gd name="connsiteY0" fmla="*/ 3584448 h 3584448"/>
              <a:gd name="connsiteX1" fmla="*/ 268224 w 1493520"/>
              <a:gd name="connsiteY1" fmla="*/ 3310128 h 3584448"/>
              <a:gd name="connsiteX2" fmla="*/ 627888 w 1493520"/>
              <a:gd name="connsiteY2" fmla="*/ 2907792 h 3584448"/>
              <a:gd name="connsiteX3" fmla="*/ 957453 w 1493520"/>
              <a:gd name="connsiteY3" fmla="*/ 2433447 h 3584448"/>
              <a:gd name="connsiteX4" fmla="*/ 1205865 w 1493520"/>
              <a:gd name="connsiteY4" fmla="*/ 2014347 h 3584448"/>
              <a:gd name="connsiteX5" fmla="*/ 1349883 w 1493520"/>
              <a:gd name="connsiteY5" fmla="*/ 1506855 h 3584448"/>
              <a:gd name="connsiteX6" fmla="*/ 1449324 w 1493520"/>
              <a:gd name="connsiteY6" fmla="*/ 844296 h 3584448"/>
              <a:gd name="connsiteX7" fmla="*/ 1493520 w 1493520"/>
              <a:gd name="connsiteY7" fmla="*/ 0 h 3584448"/>
              <a:gd name="connsiteX0" fmla="*/ 0 w 1493520"/>
              <a:gd name="connsiteY0" fmla="*/ 3584448 h 3584448"/>
              <a:gd name="connsiteX1" fmla="*/ 268224 w 1493520"/>
              <a:gd name="connsiteY1" fmla="*/ 3310128 h 3584448"/>
              <a:gd name="connsiteX2" fmla="*/ 627888 w 1493520"/>
              <a:gd name="connsiteY2" fmla="*/ 2907792 h 3584448"/>
              <a:gd name="connsiteX3" fmla="*/ 966978 w 1493520"/>
              <a:gd name="connsiteY3" fmla="*/ 2435352 h 3584448"/>
              <a:gd name="connsiteX4" fmla="*/ 1205865 w 1493520"/>
              <a:gd name="connsiteY4" fmla="*/ 2014347 h 3584448"/>
              <a:gd name="connsiteX5" fmla="*/ 1349883 w 1493520"/>
              <a:gd name="connsiteY5" fmla="*/ 1506855 h 3584448"/>
              <a:gd name="connsiteX6" fmla="*/ 1449324 w 1493520"/>
              <a:gd name="connsiteY6" fmla="*/ 844296 h 3584448"/>
              <a:gd name="connsiteX7" fmla="*/ 1493520 w 1493520"/>
              <a:gd name="connsiteY7" fmla="*/ 0 h 3584448"/>
              <a:gd name="connsiteX0" fmla="*/ 0 w 1493520"/>
              <a:gd name="connsiteY0" fmla="*/ 3584448 h 3584448"/>
              <a:gd name="connsiteX1" fmla="*/ 268224 w 1493520"/>
              <a:gd name="connsiteY1" fmla="*/ 3310128 h 3584448"/>
              <a:gd name="connsiteX2" fmla="*/ 618363 w 1493520"/>
              <a:gd name="connsiteY2" fmla="*/ 2903982 h 3584448"/>
              <a:gd name="connsiteX3" fmla="*/ 966978 w 1493520"/>
              <a:gd name="connsiteY3" fmla="*/ 2435352 h 3584448"/>
              <a:gd name="connsiteX4" fmla="*/ 1205865 w 1493520"/>
              <a:gd name="connsiteY4" fmla="*/ 2014347 h 3584448"/>
              <a:gd name="connsiteX5" fmla="*/ 1349883 w 1493520"/>
              <a:gd name="connsiteY5" fmla="*/ 1506855 h 3584448"/>
              <a:gd name="connsiteX6" fmla="*/ 1449324 w 1493520"/>
              <a:gd name="connsiteY6" fmla="*/ 844296 h 3584448"/>
              <a:gd name="connsiteX7" fmla="*/ 1493520 w 1493520"/>
              <a:gd name="connsiteY7" fmla="*/ 0 h 3584448"/>
              <a:gd name="connsiteX0" fmla="*/ 0 w 1403085"/>
              <a:gd name="connsiteY0" fmla="*/ 3584448 h 3584448"/>
              <a:gd name="connsiteX1" fmla="*/ 177789 w 1403085"/>
              <a:gd name="connsiteY1" fmla="*/ 3310128 h 3584448"/>
              <a:gd name="connsiteX2" fmla="*/ 527928 w 1403085"/>
              <a:gd name="connsiteY2" fmla="*/ 2903982 h 3584448"/>
              <a:gd name="connsiteX3" fmla="*/ 876543 w 1403085"/>
              <a:gd name="connsiteY3" fmla="*/ 2435352 h 3584448"/>
              <a:gd name="connsiteX4" fmla="*/ 1115430 w 1403085"/>
              <a:gd name="connsiteY4" fmla="*/ 2014347 h 3584448"/>
              <a:gd name="connsiteX5" fmla="*/ 1259448 w 1403085"/>
              <a:gd name="connsiteY5" fmla="*/ 1506855 h 3584448"/>
              <a:gd name="connsiteX6" fmla="*/ 1358889 w 1403085"/>
              <a:gd name="connsiteY6" fmla="*/ 844296 h 3584448"/>
              <a:gd name="connsiteX7" fmla="*/ 1403085 w 1403085"/>
              <a:gd name="connsiteY7" fmla="*/ 0 h 3584448"/>
              <a:gd name="connsiteX0" fmla="*/ 0 w 1403085"/>
              <a:gd name="connsiteY0" fmla="*/ 3584448 h 3584448"/>
              <a:gd name="connsiteX1" fmla="*/ 217982 w 1403085"/>
              <a:gd name="connsiteY1" fmla="*/ 3310128 h 3584448"/>
              <a:gd name="connsiteX2" fmla="*/ 527928 w 1403085"/>
              <a:gd name="connsiteY2" fmla="*/ 2903982 h 3584448"/>
              <a:gd name="connsiteX3" fmla="*/ 876543 w 1403085"/>
              <a:gd name="connsiteY3" fmla="*/ 2435352 h 3584448"/>
              <a:gd name="connsiteX4" fmla="*/ 1115430 w 1403085"/>
              <a:gd name="connsiteY4" fmla="*/ 2014347 h 3584448"/>
              <a:gd name="connsiteX5" fmla="*/ 1259448 w 1403085"/>
              <a:gd name="connsiteY5" fmla="*/ 1506855 h 3584448"/>
              <a:gd name="connsiteX6" fmla="*/ 1358889 w 1403085"/>
              <a:gd name="connsiteY6" fmla="*/ 844296 h 3584448"/>
              <a:gd name="connsiteX7" fmla="*/ 1403085 w 1403085"/>
              <a:gd name="connsiteY7" fmla="*/ 0 h 3584448"/>
              <a:gd name="connsiteX0" fmla="*/ 0 w 1403085"/>
              <a:gd name="connsiteY0" fmla="*/ 3584448 h 3584448"/>
              <a:gd name="connsiteX1" fmla="*/ 217982 w 1403085"/>
              <a:gd name="connsiteY1" fmla="*/ 3310128 h 3584448"/>
              <a:gd name="connsiteX2" fmla="*/ 573648 w 1403085"/>
              <a:gd name="connsiteY2" fmla="*/ 2909062 h 3584448"/>
              <a:gd name="connsiteX3" fmla="*/ 876543 w 1403085"/>
              <a:gd name="connsiteY3" fmla="*/ 2435352 h 3584448"/>
              <a:gd name="connsiteX4" fmla="*/ 1115430 w 1403085"/>
              <a:gd name="connsiteY4" fmla="*/ 2014347 h 3584448"/>
              <a:gd name="connsiteX5" fmla="*/ 1259448 w 1403085"/>
              <a:gd name="connsiteY5" fmla="*/ 1506855 h 3584448"/>
              <a:gd name="connsiteX6" fmla="*/ 1358889 w 1403085"/>
              <a:gd name="connsiteY6" fmla="*/ 844296 h 3584448"/>
              <a:gd name="connsiteX7" fmla="*/ 1403085 w 1403085"/>
              <a:gd name="connsiteY7" fmla="*/ 0 h 3584448"/>
              <a:gd name="connsiteX0" fmla="*/ 0 w 1403085"/>
              <a:gd name="connsiteY0" fmla="*/ 3584448 h 3584448"/>
              <a:gd name="connsiteX1" fmla="*/ 238302 w 1403085"/>
              <a:gd name="connsiteY1" fmla="*/ 3315208 h 3584448"/>
              <a:gd name="connsiteX2" fmla="*/ 573648 w 1403085"/>
              <a:gd name="connsiteY2" fmla="*/ 2909062 h 3584448"/>
              <a:gd name="connsiteX3" fmla="*/ 876543 w 1403085"/>
              <a:gd name="connsiteY3" fmla="*/ 2435352 h 3584448"/>
              <a:gd name="connsiteX4" fmla="*/ 1115430 w 1403085"/>
              <a:gd name="connsiteY4" fmla="*/ 2014347 h 3584448"/>
              <a:gd name="connsiteX5" fmla="*/ 1259448 w 1403085"/>
              <a:gd name="connsiteY5" fmla="*/ 1506855 h 3584448"/>
              <a:gd name="connsiteX6" fmla="*/ 1358889 w 1403085"/>
              <a:gd name="connsiteY6" fmla="*/ 844296 h 3584448"/>
              <a:gd name="connsiteX7" fmla="*/ 1403085 w 1403085"/>
              <a:gd name="connsiteY7" fmla="*/ 0 h 3584448"/>
              <a:gd name="connsiteX0" fmla="*/ 0 w 1403085"/>
              <a:gd name="connsiteY0" fmla="*/ 3584448 h 3584448"/>
              <a:gd name="connsiteX1" fmla="*/ 238302 w 1403085"/>
              <a:gd name="connsiteY1" fmla="*/ 3315208 h 3584448"/>
              <a:gd name="connsiteX2" fmla="*/ 573648 w 1403085"/>
              <a:gd name="connsiteY2" fmla="*/ 2909062 h 3584448"/>
              <a:gd name="connsiteX3" fmla="*/ 891783 w 1403085"/>
              <a:gd name="connsiteY3" fmla="*/ 2440432 h 3584448"/>
              <a:gd name="connsiteX4" fmla="*/ 1115430 w 1403085"/>
              <a:gd name="connsiteY4" fmla="*/ 2014347 h 3584448"/>
              <a:gd name="connsiteX5" fmla="*/ 1259448 w 1403085"/>
              <a:gd name="connsiteY5" fmla="*/ 1506855 h 3584448"/>
              <a:gd name="connsiteX6" fmla="*/ 1358889 w 1403085"/>
              <a:gd name="connsiteY6" fmla="*/ 844296 h 3584448"/>
              <a:gd name="connsiteX7" fmla="*/ 1403085 w 1403085"/>
              <a:gd name="connsiteY7" fmla="*/ 0 h 3584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3085" h="3584448">
                <a:moveTo>
                  <a:pt x="0" y="3584448"/>
                </a:moveTo>
                <a:cubicBezTo>
                  <a:pt x="81788" y="3503676"/>
                  <a:pt x="142694" y="3427772"/>
                  <a:pt x="238302" y="3315208"/>
                </a:cubicBezTo>
                <a:cubicBezTo>
                  <a:pt x="333910" y="3202644"/>
                  <a:pt x="464734" y="3054858"/>
                  <a:pt x="573648" y="2909062"/>
                </a:cubicBezTo>
                <a:cubicBezTo>
                  <a:pt x="682562" y="2763266"/>
                  <a:pt x="801486" y="2589551"/>
                  <a:pt x="891783" y="2440432"/>
                </a:cubicBezTo>
                <a:cubicBezTo>
                  <a:pt x="982080" y="2291313"/>
                  <a:pt x="1054153" y="2169943"/>
                  <a:pt x="1115430" y="2014347"/>
                </a:cubicBezTo>
                <a:cubicBezTo>
                  <a:pt x="1176707" y="1858751"/>
                  <a:pt x="1218872" y="1701864"/>
                  <a:pt x="1259448" y="1506855"/>
                </a:cubicBezTo>
                <a:cubicBezTo>
                  <a:pt x="1300025" y="1311847"/>
                  <a:pt x="1336537" y="1098296"/>
                  <a:pt x="1358889" y="844296"/>
                </a:cubicBezTo>
                <a:cubicBezTo>
                  <a:pt x="1381241" y="590296"/>
                  <a:pt x="1395973" y="302768"/>
                  <a:pt x="1403085" y="0"/>
                </a:cubicBezTo>
              </a:path>
            </a:pathLst>
          </a:cu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9" name="Freeform: Shape 108">
            <a:extLst>
              <a:ext uri="{FF2B5EF4-FFF2-40B4-BE49-F238E27FC236}">
                <a16:creationId xmlns:a16="http://schemas.microsoft.com/office/drawing/2014/main" id="{7D7C53DC-B260-C04E-B921-58EBF8BC55A6}"/>
              </a:ext>
            </a:extLst>
          </p:cNvPr>
          <p:cNvSpPr/>
          <p:nvPr/>
        </p:nvSpPr>
        <p:spPr>
          <a:xfrm>
            <a:off x="8964550" y="2461517"/>
            <a:ext cx="2243582" cy="3637915"/>
          </a:xfrm>
          <a:custGeom>
            <a:avLst/>
            <a:gdLst>
              <a:gd name="connsiteX0" fmla="*/ 2115312 w 2115312"/>
              <a:gd name="connsiteY0" fmla="*/ 0 h 3596640"/>
              <a:gd name="connsiteX1" fmla="*/ 1786128 w 2115312"/>
              <a:gd name="connsiteY1" fmla="*/ 292608 h 3596640"/>
              <a:gd name="connsiteX2" fmla="*/ 1420368 w 2115312"/>
              <a:gd name="connsiteY2" fmla="*/ 725424 h 3596640"/>
              <a:gd name="connsiteX3" fmla="*/ 890016 w 2115312"/>
              <a:gd name="connsiteY3" fmla="*/ 1316736 h 3596640"/>
              <a:gd name="connsiteX4" fmla="*/ 573024 w 2115312"/>
              <a:gd name="connsiteY4" fmla="*/ 1712976 h 3596640"/>
              <a:gd name="connsiteX5" fmla="*/ 316992 w 2115312"/>
              <a:gd name="connsiteY5" fmla="*/ 2115312 h 3596640"/>
              <a:gd name="connsiteX6" fmla="*/ 115824 w 2115312"/>
              <a:gd name="connsiteY6" fmla="*/ 2657856 h 3596640"/>
              <a:gd name="connsiteX7" fmla="*/ 36576 w 2115312"/>
              <a:gd name="connsiteY7" fmla="*/ 3151632 h 3596640"/>
              <a:gd name="connsiteX8" fmla="*/ 0 w 2115312"/>
              <a:gd name="connsiteY8" fmla="*/ 3596640 h 3596640"/>
              <a:gd name="connsiteX0" fmla="*/ 2130552 w 2130552"/>
              <a:gd name="connsiteY0" fmla="*/ 0 h 3602355"/>
              <a:gd name="connsiteX1" fmla="*/ 1801368 w 2130552"/>
              <a:gd name="connsiteY1" fmla="*/ 292608 h 3602355"/>
              <a:gd name="connsiteX2" fmla="*/ 1435608 w 2130552"/>
              <a:gd name="connsiteY2" fmla="*/ 725424 h 3602355"/>
              <a:gd name="connsiteX3" fmla="*/ 905256 w 2130552"/>
              <a:gd name="connsiteY3" fmla="*/ 1316736 h 3602355"/>
              <a:gd name="connsiteX4" fmla="*/ 588264 w 2130552"/>
              <a:gd name="connsiteY4" fmla="*/ 1712976 h 3602355"/>
              <a:gd name="connsiteX5" fmla="*/ 332232 w 2130552"/>
              <a:gd name="connsiteY5" fmla="*/ 2115312 h 3602355"/>
              <a:gd name="connsiteX6" fmla="*/ 131064 w 2130552"/>
              <a:gd name="connsiteY6" fmla="*/ 2657856 h 3602355"/>
              <a:gd name="connsiteX7" fmla="*/ 51816 w 2130552"/>
              <a:gd name="connsiteY7" fmla="*/ 3151632 h 3602355"/>
              <a:gd name="connsiteX8" fmla="*/ 0 w 2130552"/>
              <a:gd name="connsiteY8" fmla="*/ 3602355 h 3602355"/>
              <a:gd name="connsiteX0" fmla="*/ 2130552 w 2130552"/>
              <a:gd name="connsiteY0" fmla="*/ 0 h 3602355"/>
              <a:gd name="connsiteX1" fmla="*/ 1801368 w 2130552"/>
              <a:gd name="connsiteY1" fmla="*/ 292608 h 3602355"/>
              <a:gd name="connsiteX2" fmla="*/ 1435608 w 2130552"/>
              <a:gd name="connsiteY2" fmla="*/ 725424 h 3602355"/>
              <a:gd name="connsiteX3" fmla="*/ 905256 w 2130552"/>
              <a:gd name="connsiteY3" fmla="*/ 1316736 h 3602355"/>
              <a:gd name="connsiteX4" fmla="*/ 588264 w 2130552"/>
              <a:gd name="connsiteY4" fmla="*/ 1712976 h 3602355"/>
              <a:gd name="connsiteX5" fmla="*/ 332232 w 2130552"/>
              <a:gd name="connsiteY5" fmla="*/ 2115312 h 3602355"/>
              <a:gd name="connsiteX6" fmla="*/ 131064 w 2130552"/>
              <a:gd name="connsiteY6" fmla="*/ 2657856 h 3602355"/>
              <a:gd name="connsiteX7" fmla="*/ 40386 w 2130552"/>
              <a:gd name="connsiteY7" fmla="*/ 3149727 h 3602355"/>
              <a:gd name="connsiteX8" fmla="*/ 0 w 2130552"/>
              <a:gd name="connsiteY8" fmla="*/ 3602355 h 3602355"/>
              <a:gd name="connsiteX0" fmla="*/ 2130552 w 2130552"/>
              <a:gd name="connsiteY0" fmla="*/ 0 h 3602355"/>
              <a:gd name="connsiteX1" fmla="*/ 1801368 w 2130552"/>
              <a:gd name="connsiteY1" fmla="*/ 292608 h 3602355"/>
              <a:gd name="connsiteX2" fmla="*/ 1435608 w 2130552"/>
              <a:gd name="connsiteY2" fmla="*/ 725424 h 3602355"/>
              <a:gd name="connsiteX3" fmla="*/ 905256 w 2130552"/>
              <a:gd name="connsiteY3" fmla="*/ 1316736 h 3602355"/>
              <a:gd name="connsiteX4" fmla="*/ 588264 w 2130552"/>
              <a:gd name="connsiteY4" fmla="*/ 1712976 h 3602355"/>
              <a:gd name="connsiteX5" fmla="*/ 332232 w 2130552"/>
              <a:gd name="connsiteY5" fmla="*/ 2115312 h 3602355"/>
              <a:gd name="connsiteX6" fmla="*/ 140589 w 2130552"/>
              <a:gd name="connsiteY6" fmla="*/ 2657856 h 3602355"/>
              <a:gd name="connsiteX7" fmla="*/ 40386 w 2130552"/>
              <a:gd name="connsiteY7" fmla="*/ 3149727 h 3602355"/>
              <a:gd name="connsiteX8" fmla="*/ 0 w 2130552"/>
              <a:gd name="connsiteY8" fmla="*/ 3602355 h 3602355"/>
              <a:gd name="connsiteX0" fmla="*/ 2130552 w 2130552"/>
              <a:gd name="connsiteY0" fmla="*/ 0 h 3602355"/>
              <a:gd name="connsiteX1" fmla="*/ 1801368 w 2130552"/>
              <a:gd name="connsiteY1" fmla="*/ 292608 h 3602355"/>
              <a:gd name="connsiteX2" fmla="*/ 1435608 w 2130552"/>
              <a:gd name="connsiteY2" fmla="*/ 725424 h 3602355"/>
              <a:gd name="connsiteX3" fmla="*/ 909066 w 2130552"/>
              <a:gd name="connsiteY3" fmla="*/ 1328166 h 3602355"/>
              <a:gd name="connsiteX4" fmla="*/ 588264 w 2130552"/>
              <a:gd name="connsiteY4" fmla="*/ 1712976 h 3602355"/>
              <a:gd name="connsiteX5" fmla="*/ 332232 w 2130552"/>
              <a:gd name="connsiteY5" fmla="*/ 2115312 h 3602355"/>
              <a:gd name="connsiteX6" fmla="*/ 140589 w 2130552"/>
              <a:gd name="connsiteY6" fmla="*/ 2657856 h 3602355"/>
              <a:gd name="connsiteX7" fmla="*/ 40386 w 2130552"/>
              <a:gd name="connsiteY7" fmla="*/ 3149727 h 3602355"/>
              <a:gd name="connsiteX8" fmla="*/ 0 w 2130552"/>
              <a:gd name="connsiteY8" fmla="*/ 3602355 h 3602355"/>
              <a:gd name="connsiteX0" fmla="*/ 2130552 w 2130552"/>
              <a:gd name="connsiteY0" fmla="*/ 0 h 3602355"/>
              <a:gd name="connsiteX1" fmla="*/ 1829943 w 2130552"/>
              <a:gd name="connsiteY1" fmla="*/ 292608 h 3602355"/>
              <a:gd name="connsiteX2" fmla="*/ 1435608 w 2130552"/>
              <a:gd name="connsiteY2" fmla="*/ 725424 h 3602355"/>
              <a:gd name="connsiteX3" fmla="*/ 909066 w 2130552"/>
              <a:gd name="connsiteY3" fmla="*/ 1328166 h 3602355"/>
              <a:gd name="connsiteX4" fmla="*/ 588264 w 2130552"/>
              <a:gd name="connsiteY4" fmla="*/ 1712976 h 3602355"/>
              <a:gd name="connsiteX5" fmla="*/ 332232 w 2130552"/>
              <a:gd name="connsiteY5" fmla="*/ 2115312 h 3602355"/>
              <a:gd name="connsiteX6" fmla="*/ 140589 w 2130552"/>
              <a:gd name="connsiteY6" fmla="*/ 2657856 h 3602355"/>
              <a:gd name="connsiteX7" fmla="*/ 40386 w 2130552"/>
              <a:gd name="connsiteY7" fmla="*/ 3149727 h 3602355"/>
              <a:gd name="connsiteX8" fmla="*/ 0 w 2130552"/>
              <a:gd name="connsiteY8" fmla="*/ 3602355 h 3602355"/>
              <a:gd name="connsiteX0" fmla="*/ 2252472 w 2252472"/>
              <a:gd name="connsiteY0" fmla="*/ 0 h 3663315"/>
              <a:gd name="connsiteX1" fmla="*/ 1951863 w 2252472"/>
              <a:gd name="connsiteY1" fmla="*/ 292608 h 3663315"/>
              <a:gd name="connsiteX2" fmla="*/ 1557528 w 2252472"/>
              <a:gd name="connsiteY2" fmla="*/ 725424 h 3663315"/>
              <a:gd name="connsiteX3" fmla="*/ 1030986 w 2252472"/>
              <a:gd name="connsiteY3" fmla="*/ 1328166 h 3663315"/>
              <a:gd name="connsiteX4" fmla="*/ 710184 w 2252472"/>
              <a:gd name="connsiteY4" fmla="*/ 1712976 h 3663315"/>
              <a:gd name="connsiteX5" fmla="*/ 454152 w 2252472"/>
              <a:gd name="connsiteY5" fmla="*/ 2115312 h 3663315"/>
              <a:gd name="connsiteX6" fmla="*/ 262509 w 2252472"/>
              <a:gd name="connsiteY6" fmla="*/ 2657856 h 3663315"/>
              <a:gd name="connsiteX7" fmla="*/ 162306 w 2252472"/>
              <a:gd name="connsiteY7" fmla="*/ 3149727 h 3663315"/>
              <a:gd name="connsiteX8" fmla="*/ 0 w 2252472"/>
              <a:gd name="connsiteY8" fmla="*/ 3663315 h 3663315"/>
              <a:gd name="connsiteX0" fmla="*/ 2252472 w 2252472"/>
              <a:gd name="connsiteY0" fmla="*/ 0 h 3663315"/>
              <a:gd name="connsiteX1" fmla="*/ 1951863 w 2252472"/>
              <a:gd name="connsiteY1" fmla="*/ 292608 h 3663315"/>
              <a:gd name="connsiteX2" fmla="*/ 1557528 w 2252472"/>
              <a:gd name="connsiteY2" fmla="*/ 725424 h 3663315"/>
              <a:gd name="connsiteX3" fmla="*/ 1030986 w 2252472"/>
              <a:gd name="connsiteY3" fmla="*/ 1328166 h 3663315"/>
              <a:gd name="connsiteX4" fmla="*/ 710184 w 2252472"/>
              <a:gd name="connsiteY4" fmla="*/ 1712976 h 3663315"/>
              <a:gd name="connsiteX5" fmla="*/ 454152 w 2252472"/>
              <a:gd name="connsiteY5" fmla="*/ 2115312 h 3663315"/>
              <a:gd name="connsiteX6" fmla="*/ 262509 w 2252472"/>
              <a:gd name="connsiteY6" fmla="*/ 2657856 h 3663315"/>
              <a:gd name="connsiteX7" fmla="*/ 96266 w 2252472"/>
              <a:gd name="connsiteY7" fmla="*/ 3175127 h 3663315"/>
              <a:gd name="connsiteX8" fmla="*/ 0 w 2252472"/>
              <a:gd name="connsiteY8" fmla="*/ 3663315 h 3663315"/>
              <a:gd name="connsiteX0" fmla="*/ 2252472 w 2252472"/>
              <a:gd name="connsiteY0" fmla="*/ 0 h 3663315"/>
              <a:gd name="connsiteX1" fmla="*/ 1951863 w 2252472"/>
              <a:gd name="connsiteY1" fmla="*/ 292608 h 3663315"/>
              <a:gd name="connsiteX2" fmla="*/ 1557528 w 2252472"/>
              <a:gd name="connsiteY2" fmla="*/ 725424 h 3663315"/>
              <a:gd name="connsiteX3" fmla="*/ 1030986 w 2252472"/>
              <a:gd name="connsiteY3" fmla="*/ 1328166 h 3663315"/>
              <a:gd name="connsiteX4" fmla="*/ 710184 w 2252472"/>
              <a:gd name="connsiteY4" fmla="*/ 1712976 h 3663315"/>
              <a:gd name="connsiteX5" fmla="*/ 454152 w 2252472"/>
              <a:gd name="connsiteY5" fmla="*/ 2115312 h 3663315"/>
              <a:gd name="connsiteX6" fmla="*/ 206629 w 2252472"/>
              <a:gd name="connsiteY6" fmla="*/ 2642616 h 3663315"/>
              <a:gd name="connsiteX7" fmla="*/ 96266 w 2252472"/>
              <a:gd name="connsiteY7" fmla="*/ 3175127 h 3663315"/>
              <a:gd name="connsiteX8" fmla="*/ 0 w 2252472"/>
              <a:gd name="connsiteY8" fmla="*/ 3663315 h 3663315"/>
              <a:gd name="connsiteX0" fmla="*/ 2252472 w 2252472"/>
              <a:gd name="connsiteY0" fmla="*/ 0 h 3663315"/>
              <a:gd name="connsiteX1" fmla="*/ 1951863 w 2252472"/>
              <a:gd name="connsiteY1" fmla="*/ 292608 h 3663315"/>
              <a:gd name="connsiteX2" fmla="*/ 1557528 w 2252472"/>
              <a:gd name="connsiteY2" fmla="*/ 725424 h 3663315"/>
              <a:gd name="connsiteX3" fmla="*/ 1030986 w 2252472"/>
              <a:gd name="connsiteY3" fmla="*/ 1328166 h 3663315"/>
              <a:gd name="connsiteX4" fmla="*/ 710184 w 2252472"/>
              <a:gd name="connsiteY4" fmla="*/ 1712976 h 3663315"/>
              <a:gd name="connsiteX5" fmla="*/ 454152 w 2252472"/>
              <a:gd name="connsiteY5" fmla="*/ 2115312 h 3663315"/>
              <a:gd name="connsiteX6" fmla="*/ 206629 w 2252472"/>
              <a:gd name="connsiteY6" fmla="*/ 2642616 h 3663315"/>
              <a:gd name="connsiteX7" fmla="*/ 65786 w 2252472"/>
              <a:gd name="connsiteY7" fmla="*/ 3190367 h 3663315"/>
              <a:gd name="connsiteX8" fmla="*/ 0 w 2252472"/>
              <a:gd name="connsiteY8" fmla="*/ 3663315 h 3663315"/>
              <a:gd name="connsiteX0" fmla="*/ 2252472 w 2252472"/>
              <a:gd name="connsiteY0" fmla="*/ 0 h 3663315"/>
              <a:gd name="connsiteX1" fmla="*/ 1951863 w 2252472"/>
              <a:gd name="connsiteY1" fmla="*/ 292608 h 3663315"/>
              <a:gd name="connsiteX2" fmla="*/ 1557528 w 2252472"/>
              <a:gd name="connsiteY2" fmla="*/ 725424 h 3663315"/>
              <a:gd name="connsiteX3" fmla="*/ 1030986 w 2252472"/>
              <a:gd name="connsiteY3" fmla="*/ 1328166 h 3663315"/>
              <a:gd name="connsiteX4" fmla="*/ 710184 w 2252472"/>
              <a:gd name="connsiteY4" fmla="*/ 1712976 h 3663315"/>
              <a:gd name="connsiteX5" fmla="*/ 454152 w 2252472"/>
              <a:gd name="connsiteY5" fmla="*/ 2115312 h 3663315"/>
              <a:gd name="connsiteX6" fmla="*/ 206629 w 2252472"/>
              <a:gd name="connsiteY6" fmla="*/ 2642616 h 3663315"/>
              <a:gd name="connsiteX7" fmla="*/ 60071 w 2252472"/>
              <a:gd name="connsiteY7" fmla="*/ 3192272 h 3663315"/>
              <a:gd name="connsiteX8" fmla="*/ 0 w 2252472"/>
              <a:gd name="connsiteY8" fmla="*/ 3663315 h 3663315"/>
              <a:gd name="connsiteX0" fmla="*/ 2252472 w 2252472"/>
              <a:gd name="connsiteY0" fmla="*/ 0 h 3663315"/>
              <a:gd name="connsiteX1" fmla="*/ 1951863 w 2252472"/>
              <a:gd name="connsiteY1" fmla="*/ 292608 h 3663315"/>
              <a:gd name="connsiteX2" fmla="*/ 1557528 w 2252472"/>
              <a:gd name="connsiteY2" fmla="*/ 725424 h 3663315"/>
              <a:gd name="connsiteX3" fmla="*/ 1030986 w 2252472"/>
              <a:gd name="connsiteY3" fmla="*/ 1328166 h 3663315"/>
              <a:gd name="connsiteX4" fmla="*/ 710184 w 2252472"/>
              <a:gd name="connsiteY4" fmla="*/ 1712976 h 3663315"/>
              <a:gd name="connsiteX5" fmla="*/ 454152 w 2252472"/>
              <a:gd name="connsiteY5" fmla="*/ 2115312 h 3663315"/>
              <a:gd name="connsiteX6" fmla="*/ 206629 w 2252472"/>
              <a:gd name="connsiteY6" fmla="*/ 2642616 h 3663315"/>
              <a:gd name="connsiteX7" fmla="*/ 71501 w 2252472"/>
              <a:gd name="connsiteY7" fmla="*/ 3192272 h 3663315"/>
              <a:gd name="connsiteX8" fmla="*/ 0 w 2252472"/>
              <a:gd name="connsiteY8" fmla="*/ 3663315 h 3663315"/>
              <a:gd name="connsiteX0" fmla="*/ 2252472 w 2252472"/>
              <a:gd name="connsiteY0" fmla="*/ 0 h 3663315"/>
              <a:gd name="connsiteX1" fmla="*/ 1951863 w 2252472"/>
              <a:gd name="connsiteY1" fmla="*/ 292608 h 3663315"/>
              <a:gd name="connsiteX2" fmla="*/ 1557528 w 2252472"/>
              <a:gd name="connsiteY2" fmla="*/ 725424 h 3663315"/>
              <a:gd name="connsiteX3" fmla="*/ 1030986 w 2252472"/>
              <a:gd name="connsiteY3" fmla="*/ 1328166 h 3663315"/>
              <a:gd name="connsiteX4" fmla="*/ 710184 w 2252472"/>
              <a:gd name="connsiteY4" fmla="*/ 1712976 h 3663315"/>
              <a:gd name="connsiteX5" fmla="*/ 454152 w 2252472"/>
              <a:gd name="connsiteY5" fmla="*/ 2115312 h 3663315"/>
              <a:gd name="connsiteX6" fmla="*/ 206629 w 2252472"/>
              <a:gd name="connsiteY6" fmla="*/ 2642616 h 3663315"/>
              <a:gd name="connsiteX7" fmla="*/ 71501 w 2252472"/>
              <a:gd name="connsiteY7" fmla="*/ 3192272 h 3663315"/>
              <a:gd name="connsiteX8" fmla="*/ 0 w 2252472"/>
              <a:gd name="connsiteY8" fmla="*/ 3663315 h 3663315"/>
              <a:gd name="connsiteX0" fmla="*/ 2252472 w 2252472"/>
              <a:gd name="connsiteY0" fmla="*/ 0 h 3663315"/>
              <a:gd name="connsiteX1" fmla="*/ 1951863 w 2252472"/>
              <a:gd name="connsiteY1" fmla="*/ 292608 h 3663315"/>
              <a:gd name="connsiteX2" fmla="*/ 1557528 w 2252472"/>
              <a:gd name="connsiteY2" fmla="*/ 725424 h 3663315"/>
              <a:gd name="connsiteX3" fmla="*/ 1030986 w 2252472"/>
              <a:gd name="connsiteY3" fmla="*/ 1328166 h 3663315"/>
              <a:gd name="connsiteX4" fmla="*/ 710184 w 2252472"/>
              <a:gd name="connsiteY4" fmla="*/ 1712976 h 3663315"/>
              <a:gd name="connsiteX5" fmla="*/ 454152 w 2252472"/>
              <a:gd name="connsiteY5" fmla="*/ 2115312 h 3663315"/>
              <a:gd name="connsiteX6" fmla="*/ 206629 w 2252472"/>
              <a:gd name="connsiteY6" fmla="*/ 2642616 h 3663315"/>
              <a:gd name="connsiteX7" fmla="*/ 33401 w 2252472"/>
              <a:gd name="connsiteY7" fmla="*/ 3184652 h 3663315"/>
              <a:gd name="connsiteX8" fmla="*/ 0 w 2252472"/>
              <a:gd name="connsiteY8" fmla="*/ 3663315 h 3663315"/>
              <a:gd name="connsiteX0" fmla="*/ 2252472 w 2252472"/>
              <a:gd name="connsiteY0" fmla="*/ 0 h 3663315"/>
              <a:gd name="connsiteX1" fmla="*/ 1951863 w 2252472"/>
              <a:gd name="connsiteY1" fmla="*/ 292608 h 3663315"/>
              <a:gd name="connsiteX2" fmla="*/ 1557528 w 2252472"/>
              <a:gd name="connsiteY2" fmla="*/ 725424 h 3663315"/>
              <a:gd name="connsiteX3" fmla="*/ 1030986 w 2252472"/>
              <a:gd name="connsiteY3" fmla="*/ 1328166 h 3663315"/>
              <a:gd name="connsiteX4" fmla="*/ 710184 w 2252472"/>
              <a:gd name="connsiteY4" fmla="*/ 1712976 h 3663315"/>
              <a:gd name="connsiteX5" fmla="*/ 454152 w 2252472"/>
              <a:gd name="connsiteY5" fmla="*/ 2115312 h 3663315"/>
              <a:gd name="connsiteX6" fmla="*/ 206629 w 2252472"/>
              <a:gd name="connsiteY6" fmla="*/ 2642616 h 3663315"/>
              <a:gd name="connsiteX7" fmla="*/ 60071 w 2252472"/>
              <a:gd name="connsiteY7" fmla="*/ 3184652 h 3663315"/>
              <a:gd name="connsiteX8" fmla="*/ 0 w 2252472"/>
              <a:gd name="connsiteY8" fmla="*/ 3663315 h 3663315"/>
              <a:gd name="connsiteX0" fmla="*/ 2233422 w 2233422"/>
              <a:gd name="connsiteY0" fmla="*/ 0 h 3663315"/>
              <a:gd name="connsiteX1" fmla="*/ 1932813 w 2233422"/>
              <a:gd name="connsiteY1" fmla="*/ 292608 h 3663315"/>
              <a:gd name="connsiteX2" fmla="*/ 1538478 w 2233422"/>
              <a:gd name="connsiteY2" fmla="*/ 725424 h 3663315"/>
              <a:gd name="connsiteX3" fmla="*/ 1011936 w 2233422"/>
              <a:gd name="connsiteY3" fmla="*/ 1328166 h 3663315"/>
              <a:gd name="connsiteX4" fmla="*/ 691134 w 2233422"/>
              <a:gd name="connsiteY4" fmla="*/ 1712976 h 3663315"/>
              <a:gd name="connsiteX5" fmla="*/ 435102 w 2233422"/>
              <a:gd name="connsiteY5" fmla="*/ 2115312 h 3663315"/>
              <a:gd name="connsiteX6" fmla="*/ 187579 w 2233422"/>
              <a:gd name="connsiteY6" fmla="*/ 2642616 h 3663315"/>
              <a:gd name="connsiteX7" fmla="*/ 41021 w 2233422"/>
              <a:gd name="connsiteY7" fmla="*/ 3184652 h 3663315"/>
              <a:gd name="connsiteX8" fmla="*/ 0 w 2233422"/>
              <a:gd name="connsiteY8" fmla="*/ 3663315 h 3663315"/>
              <a:gd name="connsiteX0" fmla="*/ 2233422 w 2233422"/>
              <a:gd name="connsiteY0" fmla="*/ 0 h 3663315"/>
              <a:gd name="connsiteX1" fmla="*/ 1932813 w 2233422"/>
              <a:gd name="connsiteY1" fmla="*/ 292608 h 3663315"/>
              <a:gd name="connsiteX2" fmla="*/ 1538478 w 2233422"/>
              <a:gd name="connsiteY2" fmla="*/ 725424 h 3663315"/>
              <a:gd name="connsiteX3" fmla="*/ 1011936 w 2233422"/>
              <a:gd name="connsiteY3" fmla="*/ 1328166 h 3663315"/>
              <a:gd name="connsiteX4" fmla="*/ 691134 w 2233422"/>
              <a:gd name="connsiteY4" fmla="*/ 1712976 h 3663315"/>
              <a:gd name="connsiteX5" fmla="*/ 435102 w 2233422"/>
              <a:gd name="connsiteY5" fmla="*/ 2115312 h 3663315"/>
              <a:gd name="connsiteX6" fmla="*/ 202819 w 2233422"/>
              <a:gd name="connsiteY6" fmla="*/ 2607056 h 3663315"/>
              <a:gd name="connsiteX7" fmla="*/ 41021 w 2233422"/>
              <a:gd name="connsiteY7" fmla="*/ 3184652 h 3663315"/>
              <a:gd name="connsiteX8" fmla="*/ 0 w 2233422"/>
              <a:gd name="connsiteY8" fmla="*/ 3663315 h 3663315"/>
              <a:gd name="connsiteX0" fmla="*/ 2243582 w 2243582"/>
              <a:gd name="connsiteY0" fmla="*/ 0 h 3637915"/>
              <a:gd name="connsiteX1" fmla="*/ 1942973 w 2243582"/>
              <a:gd name="connsiteY1" fmla="*/ 292608 h 3637915"/>
              <a:gd name="connsiteX2" fmla="*/ 1548638 w 2243582"/>
              <a:gd name="connsiteY2" fmla="*/ 725424 h 3637915"/>
              <a:gd name="connsiteX3" fmla="*/ 1022096 w 2243582"/>
              <a:gd name="connsiteY3" fmla="*/ 1328166 h 3637915"/>
              <a:gd name="connsiteX4" fmla="*/ 701294 w 2243582"/>
              <a:gd name="connsiteY4" fmla="*/ 1712976 h 3637915"/>
              <a:gd name="connsiteX5" fmla="*/ 445262 w 2243582"/>
              <a:gd name="connsiteY5" fmla="*/ 2115312 h 3637915"/>
              <a:gd name="connsiteX6" fmla="*/ 212979 w 2243582"/>
              <a:gd name="connsiteY6" fmla="*/ 2607056 h 3637915"/>
              <a:gd name="connsiteX7" fmla="*/ 51181 w 2243582"/>
              <a:gd name="connsiteY7" fmla="*/ 3184652 h 3637915"/>
              <a:gd name="connsiteX8" fmla="*/ 0 w 2243582"/>
              <a:gd name="connsiteY8" fmla="*/ 3637915 h 3637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3582" h="3637915">
                <a:moveTo>
                  <a:pt x="2243582" y="0"/>
                </a:moveTo>
                <a:cubicBezTo>
                  <a:pt x="2136902" y="85852"/>
                  <a:pt x="2058797" y="171704"/>
                  <a:pt x="1942973" y="292608"/>
                </a:cubicBezTo>
                <a:cubicBezTo>
                  <a:pt x="1827149" y="413512"/>
                  <a:pt x="1702117" y="552831"/>
                  <a:pt x="1548638" y="725424"/>
                </a:cubicBezTo>
                <a:cubicBezTo>
                  <a:pt x="1395159" y="898017"/>
                  <a:pt x="1163320" y="1163574"/>
                  <a:pt x="1022096" y="1328166"/>
                </a:cubicBezTo>
                <a:cubicBezTo>
                  <a:pt x="880872" y="1492758"/>
                  <a:pt x="797433" y="1581785"/>
                  <a:pt x="701294" y="1712976"/>
                </a:cubicBezTo>
                <a:cubicBezTo>
                  <a:pt x="605155" y="1844167"/>
                  <a:pt x="526648" y="1966299"/>
                  <a:pt x="445262" y="2115312"/>
                </a:cubicBezTo>
                <a:cubicBezTo>
                  <a:pt x="363876" y="2264325"/>
                  <a:pt x="278659" y="2428833"/>
                  <a:pt x="212979" y="2607056"/>
                </a:cubicBezTo>
                <a:cubicBezTo>
                  <a:pt x="147299" y="2785279"/>
                  <a:pt x="70485" y="3028188"/>
                  <a:pt x="51181" y="3184652"/>
                </a:cubicBezTo>
                <a:cubicBezTo>
                  <a:pt x="16637" y="3314446"/>
                  <a:pt x="8636" y="3493643"/>
                  <a:pt x="0" y="3637915"/>
                </a:cubicBezTo>
              </a:path>
            </a:pathLst>
          </a:cu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0" name="Flowchart: Connector 109">
            <a:extLst>
              <a:ext uri="{FF2B5EF4-FFF2-40B4-BE49-F238E27FC236}">
                <a16:creationId xmlns:a16="http://schemas.microsoft.com/office/drawing/2014/main" id="{D58F89A2-EB48-263C-725A-FD8560F109E8}"/>
              </a:ext>
            </a:extLst>
          </p:cNvPr>
          <p:cNvSpPr/>
          <p:nvPr/>
        </p:nvSpPr>
        <p:spPr>
          <a:xfrm>
            <a:off x="9169409" y="4267933"/>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1" name="Straight Connector 110">
            <a:extLst>
              <a:ext uri="{FF2B5EF4-FFF2-40B4-BE49-F238E27FC236}">
                <a16:creationId xmlns:a16="http://schemas.microsoft.com/office/drawing/2014/main" id="{3F2F056B-E8ED-FB2A-5018-343A53779F49}"/>
              </a:ext>
            </a:extLst>
          </p:cNvPr>
          <p:cNvCxnSpPr>
            <a:cxnSpLocks/>
          </p:cNvCxnSpPr>
          <p:nvPr/>
        </p:nvCxnSpPr>
        <p:spPr>
          <a:xfrm>
            <a:off x="8814653" y="2518973"/>
            <a:ext cx="25503" cy="3602352"/>
          </a:xfrm>
          <a:prstGeom prst="line">
            <a:avLst/>
          </a:prstGeom>
          <a:ln w="28575">
            <a:solidFill>
              <a:srgbClr val="12E0F6"/>
            </a:solidFill>
          </a:ln>
        </p:spPr>
        <p:style>
          <a:lnRef idx="1">
            <a:schemeClr val="accent1"/>
          </a:lnRef>
          <a:fillRef idx="0">
            <a:schemeClr val="accent1"/>
          </a:fillRef>
          <a:effectRef idx="0">
            <a:schemeClr val="accent1"/>
          </a:effectRef>
          <a:fontRef idx="minor">
            <a:schemeClr val="tx1"/>
          </a:fontRef>
        </p:style>
      </p:cxnSp>
      <p:sp>
        <p:nvSpPr>
          <p:cNvPr id="112" name="Flowchart: Connector 111">
            <a:extLst>
              <a:ext uri="{FF2B5EF4-FFF2-40B4-BE49-F238E27FC236}">
                <a16:creationId xmlns:a16="http://schemas.microsoft.com/office/drawing/2014/main" id="{E9E7B155-AF1D-492A-B8D7-9EFACE1D513F}"/>
              </a:ext>
            </a:extLst>
          </p:cNvPr>
          <p:cNvSpPr/>
          <p:nvPr/>
        </p:nvSpPr>
        <p:spPr>
          <a:xfrm>
            <a:off x="8795184" y="4632310"/>
            <a:ext cx="81610" cy="75537"/>
          </a:xfrm>
          <a:prstGeom prst="flowChartConnector">
            <a:avLst/>
          </a:prstGeom>
          <a:solidFill>
            <a:schemeClr val="accent2"/>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3" name="Straight Connector 112">
            <a:extLst>
              <a:ext uri="{FF2B5EF4-FFF2-40B4-BE49-F238E27FC236}">
                <a16:creationId xmlns:a16="http://schemas.microsoft.com/office/drawing/2014/main" id="{021DDEAC-7031-1558-04EB-3BF7D9BFD60E}"/>
              </a:ext>
            </a:extLst>
          </p:cNvPr>
          <p:cNvCxnSpPr>
            <a:cxnSpLocks/>
          </p:cNvCxnSpPr>
          <p:nvPr/>
        </p:nvCxnSpPr>
        <p:spPr>
          <a:xfrm>
            <a:off x="9929500" y="4249645"/>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9C9A7F58-C693-E7A3-AA0F-6053F1C363DB}"/>
              </a:ext>
            </a:extLst>
          </p:cNvPr>
          <p:cNvCxnSpPr>
            <a:cxnSpLocks/>
          </p:cNvCxnSpPr>
          <p:nvPr/>
        </p:nvCxnSpPr>
        <p:spPr>
          <a:xfrm>
            <a:off x="10637954" y="4250770"/>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913759BB-09CF-0D59-6DA3-DB4012A3D3AB}"/>
              </a:ext>
            </a:extLst>
          </p:cNvPr>
          <p:cNvCxnSpPr>
            <a:cxnSpLocks/>
          </p:cNvCxnSpPr>
          <p:nvPr/>
        </p:nvCxnSpPr>
        <p:spPr>
          <a:xfrm>
            <a:off x="10968662" y="4256866"/>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E92B6177-AF1F-2725-0D00-D8C3856F52CC}"/>
              </a:ext>
            </a:extLst>
          </p:cNvPr>
          <p:cNvCxnSpPr>
            <a:cxnSpLocks/>
          </p:cNvCxnSpPr>
          <p:nvPr/>
        </p:nvCxnSpPr>
        <p:spPr>
          <a:xfrm>
            <a:off x="11275748" y="4256866"/>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C331BFD3-9426-A407-AA7D-21E8B281E9F1}"/>
              </a:ext>
            </a:extLst>
          </p:cNvPr>
          <p:cNvSpPr txBox="1"/>
          <p:nvPr/>
        </p:nvSpPr>
        <p:spPr>
          <a:xfrm>
            <a:off x="10471437" y="4306253"/>
            <a:ext cx="300082" cy="369332"/>
          </a:xfrm>
          <a:prstGeom prst="rect">
            <a:avLst/>
          </a:prstGeom>
          <a:noFill/>
        </p:spPr>
        <p:txBody>
          <a:bodyPr wrap="none" rtlCol="0">
            <a:spAutoFit/>
          </a:bodyPr>
          <a:lstStyle/>
          <a:p>
            <a:r>
              <a:rPr lang="vi-VN" dirty="0">
                <a:solidFill>
                  <a:schemeClr val="bg1"/>
                </a:solidFill>
                <a:latin typeface="+mj-lt"/>
              </a:rPr>
              <a:t>4</a:t>
            </a:r>
          </a:p>
        </p:txBody>
      </p:sp>
      <p:sp>
        <p:nvSpPr>
          <p:cNvPr id="119" name="TextBox 118">
            <a:extLst>
              <a:ext uri="{FF2B5EF4-FFF2-40B4-BE49-F238E27FC236}">
                <a16:creationId xmlns:a16="http://schemas.microsoft.com/office/drawing/2014/main" id="{91F59220-3F9F-3BF4-EDC2-9A7CF5A45428}"/>
              </a:ext>
            </a:extLst>
          </p:cNvPr>
          <p:cNvSpPr txBox="1"/>
          <p:nvPr/>
        </p:nvSpPr>
        <p:spPr>
          <a:xfrm>
            <a:off x="7879235" y="4318375"/>
            <a:ext cx="377026" cy="369332"/>
          </a:xfrm>
          <a:prstGeom prst="rect">
            <a:avLst/>
          </a:prstGeom>
          <a:noFill/>
        </p:spPr>
        <p:txBody>
          <a:bodyPr wrap="none" rtlCol="0">
            <a:spAutoFit/>
          </a:bodyPr>
          <a:lstStyle/>
          <a:p>
            <a:r>
              <a:rPr lang="vi-VN" dirty="0">
                <a:solidFill>
                  <a:schemeClr val="bg1"/>
                </a:solidFill>
                <a:latin typeface="+mj-lt"/>
              </a:rPr>
              <a:t>-3</a:t>
            </a:r>
          </a:p>
        </p:txBody>
      </p:sp>
      <p:sp>
        <p:nvSpPr>
          <p:cNvPr id="120" name="TextBox 119">
            <a:extLst>
              <a:ext uri="{FF2B5EF4-FFF2-40B4-BE49-F238E27FC236}">
                <a16:creationId xmlns:a16="http://schemas.microsoft.com/office/drawing/2014/main" id="{7A8010B0-B0FB-E798-B16A-56F74F9424BE}"/>
              </a:ext>
            </a:extLst>
          </p:cNvPr>
          <p:cNvSpPr txBox="1"/>
          <p:nvPr/>
        </p:nvSpPr>
        <p:spPr>
          <a:xfrm>
            <a:off x="6864250" y="4314605"/>
            <a:ext cx="377026" cy="369332"/>
          </a:xfrm>
          <a:prstGeom prst="rect">
            <a:avLst/>
          </a:prstGeom>
          <a:noFill/>
        </p:spPr>
        <p:txBody>
          <a:bodyPr wrap="none" rtlCol="0">
            <a:spAutoFit/>
          </a:bodyPr>
          <a:lstStyle/>
          <a:p>
            <a:r>
              <a:rPr lang="vi-VN" dirty="0">
                <a:solidFill>
                  <a:schemeClr val="bg1"/>
                </a:solidFill>
                <a:latin typeface="+mj-lt"/>
              </a:rPr>
              <a:t>-6</a:t>
            </a:r>
          </a:p>
        </p:txBody>
      </p:sp>
      <p:sp>
        <p:nvSpPr>
          <p:cNvPr id="121" name="TextBox 120">
            <a:extLst>
              <a:ext uri="{FF2B5EF4-FFF2-40B4-BE49-F238E27FC236}">
                <a16:creationId xmlns:a16="http://schemas.microsoft.com/office/drawing/2014/main" id="{4AC36CEF-9E88-6E81-4A06-E8CD9154CC04}"/>
              </a:ext>
            </a:extLst>
          </p:cNvPr>
          <p:cNvSpPr txBox="1"/>
          <p:nvPr/>
        </p:nvSpPr>
        <p:spPr>
          <a:xfrm>
            <a:off x="7217844" y="4322641"/>
            <a:ext cx="377026" cy="369332"/>
          </a:xfrm>
          <a:prstGeom prst="rect">
            <a:avLst/>
          </a:prstGeom>
          <a:noFill/>
        </p:spPr>
        <p:txBody>
          <a:bodyPr wrap="none" rtlCol="0">
            <a:spAutoFit/>
          </a:bodyPr>
          <a:lstStyle/>
          <a:p>
            <a:r>
              <a:rPr lang="vi-VN" dirty="0">
                <a:solidFill>
                  <a:schemeClr val="bg1"/>
                </a:solidFill>
                <a:latin typeface="+mj-lt"/>
              </a:rPr>
              <a:t>-5</a:t>
            </a:r>
          </a:p>
        </p:txBody>
      </p:sp>
      <p:sp>
        <p:nvSpPr>
          <p:cNvPr id="122" name="TextBox 121">
            <a:extLst>
              <a:ext uri="{FF2B5EF4-FFF2-40B4-BE49-F238E27FC236}">
                <a16:creationId xmlns:a16="http://schemas.microsoft.com/office/drawing/2014/main" id="{B049ED38-8FD6-2E0E-20BD-1BF49F53938C}"/>
              </a:ext>
            </a:extLst>
          </p:cNvPr>
          <p:cNvSpPr txBox="1"/>
          <p:nvPr/>
        </p:nvSpPr>
        <p:spPr>
          <a:xfrm>
            <a:off x="7553234" y="4327132"/>
            <a:ext cx="377026" cy="369332"/>
          </a:xfrm>
          <a:prstGeom prst="rect">
            <a:avLst/>
          </a:prstGeom>
          <a:noFill/>
        </p:spPr>
        <p:txBody>
          <a:bodyPr wrap="none" rtlCol="0">
            <a:spAutoFit/>
          </a:bodyPr>
          <a:lstStyle/>
          <a:p>
            <a:r>
              <a:rPr lang="vi-VN" dirty="0">
                <a:solidFill>
                  <a:schemeClr val="bg1"/>
                </a:solidFill>
                <a:latin typeface="+mj-lt"/>
              </a:rPr>
              <a:t>-4</a:t>
            </a:r>
          </a:p>
        </p:txBody>
      </p:sp>
      <p:cxnSp>
        <p:nvCxnSpPr>
          <p:cNvPr id="123" name="Straight Connector 122">
            <a:extLst>
              <a:ext uri="{FF2B5EF4-FFF2-40B4-BE49-F238E27FC236}">
                <a16:creationId xmlns:a16="http://schemas.microsoft.com/office/drawing/2014/main" id="{0F4D4CA4-AD41-58DC-188D-1B162719E20A}"/>
              </a:ext>
            </a:extLst>
          </p:cNvPr>
          <p:cNvCxnSpPr>
            <a:cxnSpLocks/>
          </p:cNvCxnSpPr>
          <p:nvPr/>
        </p:nvCxnSpPr>
        <p:spPr>
          <a:xfrm>
            <a:off x="7117514" y="4259727"/>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CDBFE7BC-062F-2B5D-CF28-87B914CCD0C6}"/>
              </a:ext>
            </a:extLst>
          </p:cNvPr>
          <p:cNvCxnSpPr>
            <a:cxnSpLocks/>
          </p:cNvCxnSpPr>
          <p:nvPr/>
        </p:nvCxnSpPr>
        <p:spPr>
          <a:xfrm>
            <a:off x="7460414" y="4259727"/>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EFE26364-20DE-0B41-8DE0-AC6727285910}"/>
              </a:ext>
            </a:extLst>
          </p:cNvPr>
          <p:cNvCxnSpPr>
            <a:cxnSpLocks/>
          </p:cNvCxnSpPr>
          <p:nvPr/>
        </p:nvCxnSpPr>
        <p:spPr>
          <a:xfrm>
            <a:off x="7791122" y="4265823"/>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9D6178E4-35D2-6F7E-F983-00E3B8DF1CF8}"/>
              </a:ext>
            </a:extLst>
          </p:cNvPr>
          <p:cNvCxnSpPr>
            <a:cxnSpLocks/>
          </p:cNvCxnSpPr>
          <p:nvPr/>
        </p:nvCxnSpPr>
        <p:spPr>
          <a:xfrm>
            <a:off x="8098208" y="4265823"/>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1BD04B5B-A5E4-CAB1-2131-4987FC424653}"/>
              </a:ext>
            </a:extLst>
          </p:cNvPr>
          <p:cNvCxnSpPr>
            <a:cxnSpLocks/>
          </p:cNvCxnSpPr>
          <p:nvPr/>
        </p:nvCxnSpPr>
        <p:spPr>
          <a:xfrm flipH="1">
            <a:off x="9163261" y="5819369"/>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28" name="TextBox 127">
            <a:extLst>
              <a:ext uri="{FF2B5EF4-FFF2-40B4-BE49-F238E27FC236}">
                <a16:creationId xmlns:a16="http://schemas.microsoft.com/office/drawing/2014/main" id="{21889298-1AA6-8702-61F3-CF0F05CEE479}"/>
              </a:ext>
            </a:extLst>
          </p:cNvPr>
          <p:cNvSpPr txBox="1"/>
          <p:nvPr/>
        </p:nvSpPr>
        <p:spPr>
          <a:xfrm>
            <a:off x="9262594" y="5616047"/>
            <a:ext cx="377026" cy="369332"/>
          </a:xfrm>
          <a:prstGeom prst="rect">
            <a:avLst/>
          </a:prstGeom>
          <a:noFill/>
        </p:spPr>
        <p:txBody>
          <a:bodyPr wrap="none" rtlCol="0">
            <a:spAutoFit/>
          </a:bodyPr>
          <a:lstStyle/>
          <a:p>
            <a:r>
              <a:rPr lang="vi-VN" dirty="0">
                <a:solidFill>
                  <a:schemeClr val="bg1"/>
                </a:solidFill>
                <a:latin typeface="+mj-lt"/>
              </a:rPr>
              <a:t>-4</a:t>
            </a:r>
          </a:p>
        </p:txBody>
      </p:sp>
      <p:sp>
        <p:nvSpPr>
          <p:cNvPr id="129" name="TextBox 128">
            <a:extLst>
              <a:ext uri="{FF2B5EF4-FFF2-40B4-BE49-F238E27FC236}">
                <a16:creationId xmlns:a16="http://schemas.microsoft.com/office/drawing/2014/main" id="{FDE95F6D-80C2-A6DD-F8F5-017ABF503645}"/>
              </a:ext>
            </a:extLst>
          </p:cNvPr>
          <p:cNvSpPr txBox="1"/>
          <p:nvPr/>
        </p:nvSpPr>
        <p:spPr>
          <a:xfrm>
            <a:off x="9279758" y="5195243"/>
            <a:ext cx="377026" cy="369332"/>
          </a:xfrm>
          <a:prstGeom prst="rect">
            <a:avLst/>
          </a:prstGeom>
          <a:noFill/>
        </p:spPr>
        <p:txBody>
          <a:bodyPr wrap="none" rtlCol="0">
            <a:spAutoFit/>
          </a:bodyPr>
          <a:lstStyle/>
          <a:p>
            <a:r>
              <a:rPr lang="vi-VN" dirty="0">
                <a:solidFill>
                  <a:schemeClr val="bg1"/>
                </a:solidFill>
                <a:latin typeface="+mj-lt"/>
              </a:rPr>
              <a:t>-3</a:t>
            </a:r>
          </a:p>
        </p:txBody>
      </p:sp>
      <p:cxnSp>
        <p:nvCxnSpPr>
          <p:cNvPr id="130" name="Straight Connector 129">
            <a:extLst>
              <a:ext uri="{FF2B5EF4-FFF2-40B4-BE49-F238E27FC236}">
                <a16:creationId xmlns:a16="http://schemas.microsoft.com/office/drawing/2014/main" id="{DB341160-F8CB-3B58-5F87-500149252FA4}"/>
              </a:ext>
            </a:extLst>
          </p:cNvPr>
          <p:cNvCxnSpPr>
            <a:cxnSpLocks/>
          </p:cNvCxnSpPr>
          <p:nvPr/>
        </p:nvCxnSpPr>
        <p:spPr>
          <a:xfrm flipH="1">
            <a:off x="9168925" y="5427900"/>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31" name="TextBox 130">
            <a:extLst>
              <a:ext uri="{FF2B5EF4-FFF2-40B4-BE49-F238E27FC236}">
                <a16:creationId xmlns:a16="http://schemas.microsoft.com/office/drawing/2014/main" id="{2F9C0931-20F5-F15A-6DA9-A12DDD7C9FFD}"/>
              </a:ext>
            </a:extLst>
          </p:cNvPr>
          <p:cNvSpPr txBox="1"/>
          <p:nvPr/>
        </p:nvSpPr>
        <p:spPr>
          <a:xfrm>
            <a:off x="8844386" y="4798277"/>
            <a:ext cx="377026" cy="369332"/>
          </a:xfrm>
          <a:prstGeom prst="rect">
            <a:avLst/>
          </a:prstGeom>
          <a:noFill/>
        </p:spPr>
        <p:txBody>
          <a:bodyPr wrap="none" rtlCol="0">
            <a:spAutoFit/>
          </a:bodyPr>
          <a:lstStyle/>
          <a:p>
            <a:r>
              <a:rPr lang="vi-VN" dirty="0">
                <a:solidFill>
                  <a:schemeClr val="bg1"/>
                </a:solidFill>
                <a:latin typeface="+mj-lt"/>
              </a:rPr>
              <a:t>-2</a:t>
            </a:r>
          </a:p>
        </p:txBody>
      </p:sp>
      <p:sp>
        <p:nvSpPr>
          <p:cNvPr id="132" name="Flowchart: Connector 131">
            <a:extLst>
              <a:ext uri="{FF2B5EF4-FFF2-40B4-BE49-F238E27FC236}">
                <a16:creationId xmlns:a16="http://schemas.microsoft.com/office/drawing/2014/main" id="{9DB2C5B0-DB06-AE89-956F-C3F1FF21D002}"/>
              </a:ext>
            </a:extLst>
          </p:cNvPr>
          <p:cNvSpPr/>
          <p:nvPr/>
        </p:nvSpPr>
        <p:spPr>
          <a:xfrm>
            <a:off x="9169292" y="4968397"/>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Flowchart: Connector 132">
            <a:extLst>
              <a:ext uri="{FF2B5EF4-FFF2-40B4-BE49-F238E27FC236}">
                <a16:creationId xmlns:a16="http://schemas.microsoft.com/office/drawing/2014/main" id="{AA9C1EDC-4A68-7AE0-65F0-87AD73B4B424}"/>
              </a:ext>
            </a:extLst>
          </p:cNvPr>
          <p:cNvSpPr/>
          <p:nvPr/>
        </p:nvSpPr>
        <p:spPr>
          <a:xfrm>
            <a:off x="9520662" y="4276743"/>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lowchart: Connector 133">
            <a:extLst>
              <a:ext uri="{FF2B5EF4-FFF2-40B4-BE49-F238E27FC236}">
                <a16:creationId xmlns:a16="http://schemas.microsoft.com/office/drawing/2014/main" id="{0D51304F-3AB7-98F6-1D07-3FC620A20D80}"/>
              </a:ext>
            </a:extLst>
          </p:cNvPr>
          <p:cNvSpPr/>
          <p:nvPr/>
        </p:nvSpPr>
        <p:spPr>
          <a:xfrm>
            <a:off x="8385961" y="4273995"/>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1D19D50-616D-1F82-C922-D083097E7C1C}"/>
              </a:ext>
            </a:extLst>
          </p:cNvPr>
          <p:cNvSpPr txBox="1"/>
          <p:nvPr/>
        </p:nvSpPr>
        <p:spPr>
          <a:xfrm>
            <a:off x="9623435" y="2882406"/>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1593328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8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9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9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10"/>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13"/>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14"/>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15"/>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1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18"/>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19"/>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20"/>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21"/>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22"/>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23"/>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24"/>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25"/>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126"/>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27"/>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28"/>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29"/>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130"/>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31"/>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111"/>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70"/>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91"/>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96"/>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83"/>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112"/>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132"/>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133"/>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134"/>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109"/>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1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7" grpId="0"/>
      <p:bldP spid="48" grpId="0"/>
      <p:bldP spid="70" grpId="0"/>
      <p:bldP spid="71" grpId="0"/>
      <p:bldP spid="72" grpId="0"/>
      <p:bldP spid="73" grpId="0"/>
      <p:bldP spid="74" grpId="0"/>
      <p:bldP spid="75" grpId="0"/>
      <p:bldP spid="76" grpId="0"/>
      <p:bldP spid="77" grpId="0"/>
      <p:bldP spid="78" grpId="0"/>
      <p:bldP spid="79" grpId="0"/>
      <p:bldP spid="80" grpId="0"/>
      <p:bldP spid="81" grpId="0"/>
      <p:bldP spid="82" grpId="0"/>
      <p:bldP spid="83" grpId="0"/>
      <p:bldP spid="96" grpId="0"/>
      <p:bldP spid="108" grpId="0" animBg="1"/>
      <p:bldP spid="109" grpId="0" animBg="1"/>
      <p:bldP spid="110" grpId="0" animBg="1"/>
      <p:bldP spid="112" grpId="0" animBg="1"/>
      <p:bldP spid="118" grpId="0"/>
      <p:bldP spid="119" grpId="0"/>
      <p:bldP spid="120" grpId="0"/>
      <p:bldP spid="121" grpId="0"/>
      <p:bldP spid="122" grpId="0"/>
      <p:bldP spid="128" grpId="0"/>
      <p:bldP spid="129" grpId="0"/>
      <p:bldP spid="131" grpId="0"/>
      <p:bldP spid="132" grpId="0" animBg="1"/>
      <p:bldP spid="133" grpId="0" animBg="1"/>
      <p:bldP spid="13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4</a:t>
            </a:r>
            <a:endParaRPr lang="en-US" sz="2000" dirty="0">
              <a:solidFill>
                <a:srgbClr val="0000FF"/>
              </a:solidFill>
            </a:endParaRPr>
          </a:p>
        </p:txBody>
      </p:sp>
      <p:sp>
        <p:nvSpPr>
          <p:cNvPr id="26" name="TextBox 25">
            <a:extLst>
              <a:ext uri="{FF2B5EF4-FFF2-40B4-BE49-F238E27FC236}">
                <a16:creationId xmlns:a16="http://schemas.microsoft.com/office/drawing/2014/main" id="{6155F20E-666A-00DF-9AC3-5138FBDDD604}"/>
              </a:ext>
            </a:extLst>
          </p:cNvPr>
          <p:cNvSpPr txBox="1"/>
          <p:nvPr/>
        </p:nvSpPr>
        <p:spPr>
          <a:xfrm>
            <a:off x="2985938" y="182572"/>
            <a:ext cx="6099036" cy="523220"/>
          </a:xfrm>
          <a:prstGeom prst="rect">
            <a:avLst/>
          </a:prstGeom>
          <a:noFill/>
          <a:ln>
            <a:noFill/>
          </a:ln>
        </p:spPr>
        <p:txBody>
          <a:bodyPr wrap="square" rtlCol="0">
            <a:spAutoFit/>
          </a:bodyPr>
          <a:lstStyle/>
          <a:p>
            <a:r>
              <a:rPr lang="en-US" sz="2800" b="1" dirty="0">
                <a:solidFill>
                  <a:srgbClr val="FFFF00"/>
                </a:solidFill>
              </a:rPr>
              <a:t>KHẢO SÁT VÀ VẼ ĐỒ THỊ CỦA HÀM SỐ</a:t>
            </a:r>
            <a:endParaRPr lang="en-AU" sz="2800" b="1" dirty="0">
              <a:solidFill>
                <a:srgbClr val="FFFF00"/>
              </a:solidFill>
            </a:endParaRPr>
          </a:p>
        </p:txBody>
      </p:sp>
      <p:sp>
        <p:nvSpPr>
          <p:cNvPr id="10" name="TextBox 9">
            <a:extLst>
              <a:ext uri="{FF2B5EF4-FFF2-40B4-BE49-F238E27FC236}">
                <a16:creationId xmlns:a16="http://schemas.microsoft.com/office/drawing/2014/main" id="{66B441EC-E639-01FC-96DC-8CEB92C15E05}"/>
              </a:ext>
            </a:extLst>
          </p:cNvPr>
          <p:cNvSpPr txBox="1"/>
          <p:nvPr/>
        </p:nvSpPr>
        <p:spPr>
          <a:xfrm>
            <a:off x="-2364" y="979806"/>
            <a:ext cx="2773483"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b) Hàm số phân thức</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CC62C18-9B40-4397-518D-D66E3C13B40B}"/>
                  </a:ext>
                </a:extLst>
              </p:cNvPr>
              <p:cNvSpPr txBox="1"/>
              <p:nvPr/>
            </p:nvSpPr>
            <p:spPr>
              <a:xfrm>
                <a:off x="1707321" y="677959"/>
                <a:ext cx="6094378" cy="1064587"/>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b="0" i="1"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1"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m:t>
                          </m:r>
                          <m:sSup>
                            <m:sSup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𝑏𝑥</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𝑐</m:t>
                          </m:r>
                        </m:num>
                        <m:den>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𝑝𝑥</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𝑞</m:t>
                          </m:r>
                        </m:den>
                      </m:f>
                      <m:r>
                        <a:rPr lang="vi-VN" sz="2400" b="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𝑝</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i="0"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kern="100" dirty="0">
                  <a:solidFill>
                    <a:srgbClr val="FFFF00"/>
                  </a:solidFill>
                  <a:effectLst/>
                  <a:latin typeface="+mj-lt"/>
                  <a:ea typeface="Arial" panose="020B0604020202020204" pitchFamily="34"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0CC62C18-9B40-4397-518D-D66E3C13B40B}"/>
                  </a:ext>
                </a:extLst>
              </p:cNvPr>
              <p:cNvSpPr txBox="1">
                <a:spLocks noRot="1" noChangeAspect="1" noMove="1" noResize="1" noEditPoints="1" noAdjustHandles="1" noChangeArrowheads="1" noChangeShapeType="1" noTextEdit="1"/>
              </p:cNvSpPr>
              <p:nvPr/>
            </p:nvSpPr>
            <p:spPr>
              <a:xfrm>
                <a:off x="1707321" y="677959"/>
                <a:ext cx="6094378" cy="1064587"/>
              </a:xfrm>
              <a:prstGeom prst="rect">
                <a:avLst/>
              </a:prstGeom>
              <a:blipFill>
                <a:blip r:embed="rId3"/>
                <a:stretch>
                  <a:fillRect/>
                </a:stretch>
              </a:blipFill>
            </p:spPr>
            <p:txBody>
              <a:bodyPr/>
              <a:lstStyle/>
              <a:p>
                <a:r>
                  <a:rPr lang="vi-VN">
                    <a:noFill/>
                  </a:rPr>
                  <a:t> </a:t>
                </a:r>
              </a:p>
            </p:txBody>
          </p:sp>
        </mc:Fallback>
      </mc:AlternateContent>
      <p:sp>
        <p:nvSpPr>
          <p:cNvPr id="12" name="TextBox 11">
            <a:extLst>
              <a:ext uri="{FF2B5EF4-FFF2-40B4-BE49-F238E27FC236}">
                <a16:creationId xmlns:a16="http://schemas.microsoft.com/office/drawing/2014/main" id="{0DCF0334-00D8-3561-FCC4-E0712423E8CD}"/>
              </a:ext>
            </a:extLst>
          </p:cNvPr>
          <p:cNvSpPr txBox="1"/>
          <p:nvPr/>
        </p:nvSpPr>
        <p:spPr>
          <a:xfrm>
            <a:off x="6763341" y="983334"/>
            <a:ext cx="6094378"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đa thức tử không chia hết cho đa thức mẫu)</a:t>
            </a:r>
          </a:p>
        </p:txBody>
      </p:sp>
      <p:cxnSp>
        <p:nvCxnSpPr>
          <p:cNvPr id="34" name="Straight Arrow Connector 33">
            <a:extLst>
              <a:ext uri="{FF2B5EF4-FFF2-40B4-BE49-F238E27FC236}">
                <a16:creationId xmlns:a16="http://schemas.microsoft.com/office/drawing/2014/main" id="{E0FDD425-6A11-83BC-FBA0-AB4E574C07F0}"/>
              </a:ext>
            </a:extLst>
          </p:cNvPr>
          <p:cNvCxnSpPr>
            <a:cxnSpLocks/>
          </p:cNvCxnSpPr>
          <p:nvPr/>
        </p:nvCxnSpPr>
        <p:spPr>
          <a:xfrm flipH="1" flipV="1">
            <a:off x="9201778" y="2249131"/>
            <a:ext cx="16331" cy="3882242"/>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2503D0C6-DC47-3B84-55FE-62040C109E73}"/>
              </a:ext>
            </a:extLst>
          </p:cNvPr>
          <p:cNvCxnSpPr>
            <a:cxnSpLocks/>
            <a:endCxn id="37" idx="0"/>
          </p:cNvCxnSpPr>
          <p:nvPr/>
        </p:nvCxnSpPr>
        <p:spPr>
          <a:xfrm flipV="1">
            <a:off x="6831161" y="4315312"/>
            <a:ext cx="4827280" cy="6127"/>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2316EF46-BE59-162A-5A72-433A9F8F84F2}"/>
              </a:ext>
            </a:extLst>
          </p:cNvPr>
          <p:cNvSpPr txBox="1"/>
          <p:nvPr/>
        </p:nvSpPr>
        <p:spPr>
          <a:xfrm>
            <a:off x="11495292" y="4315312"/>
            <a:ext cx="326297"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x</a:t>
            </a:r>
          </a:p>
        </p:txBody>
      </p:sp>
      <p:sp>
        <p:nvSpPr>
          <p:cNvPr id="47" name="TextBox 46">
            <a:extLst>
              <a:ext uri="{FF2B5EF4-FFF2-40B4-BE49-F238E27FC236}">
                <a16:creationId xmlns:a16="http://schemas.microsoft.com/office/drawing/2014/main" id="{96620AD3-3E6E-B955-9080-C9A4F1B67622}"/>
              </a:ext>
            </a:extLst>
          </p:cNvPr>
          <p:cNvSpPr txBox="1"/>
          <p:nvPr/>
        </p:nvSpPr>
        <p:spPr>
          <a:xfrm>
            <a:off x="9415730" y="2057308"/>
            <a:ext cx="320922"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y</a:t>
            </a:r>
          </a:p>
        </p:txBody>
      </p:sp>
      <p:sp>
        <p:nvSpPr>
          <p:cNvPr id="48" name="TextBox 47">
            <a:extLst>
              <a:ext uri="{FF2B5EF4-FFF2-40B4-BE49-F238E27FC236}">
                <a16:creationId xmlns:a16="http://schemas.microsoft.com/office/drawing/2014/main" id="{F773D16F-036F-5616-85C8-2A8B02137FB2}"/>
              </a:ext>
            </a:extLst>
          </p:cNvPr>
          <p:cNvSpPr txBox="1"/>
          <p:nvPr/>
        </p:nvSpPr>
        <p:spPr>
          <a:xfrm>
            <a:off x="8867368" y="3976022"/>
            <a:ext cx="370614" cy="400110"/>
          </a:xfrm>
          <a:prstGeom prst="rect">
            <a:avLst/>
          </a:prstGeom>
          <a:noFill/>
        </p:spPr>
        <p:txBody>
          <a:bodyPr wrap="squar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O</a:t>
            </a:r>
            <a:endParaRPr lang="vi-VN" sz="2000" i="1" dirty="0">
              <a:solidFill>
                <a:schemeClr val="bg1"/>
              </a:solidFill>
              <a:latin typeface="Times New Roman" panose="02020603050405020304" pitchFamily="18" charset="0"/>
              <a:cs typeface="Times New Roman" panose="02020603050405020304" pitchFamily="18" charset="0"/>
            </a:endParaRPr>
          </a:p>
        </p:txBody>
      </p:sp>
      <p:cxnSp>
        <p:nvCxnSpPr>
          <p:cNvPr id="53" name="Straight Connector 52">
            <a:extLst>
              <a:ext uri="{FF2B5EF4-FFF2-40B4-BE49-F238E27FC236}">
                <a16:creationId xmlns:a16="http://schemas.microsoft.com/office/drawing/2014/main" id="{2BD572C0-07D5-8E7D-5684-F55C1B327CC0}"/>
              </a:ext>
            </a:extLst>
          </p:cNvPr>
          <p:cNvCxnSpPr>
            <a:cxnSpLocks/>
          </p:cNvCxnSpPr>
          <p:nvPr/>
        </p:nvCxnSpPr>
        <p:spPr>
          <a:xfrm>
            <a:off x="9560020" y="4254451"/>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FCB10A7C-188C-2E57-5DF7-1B16792E44E9}"/>
              </a:ext>
            </a:extLst>
          </p:cNvPr>
          <p:cNvCxnSpPr>
            <a:cxnSpLocks/>
          </p:cNvCxnSpPr>
          <p:nvPr/>
        </p:nvCxnSpPr>
        <p:spPr>
          <a:xfrm>
            <a:off x="10295054" y="4250770"/>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0D23C56-3A92-9757-670B-807F5CC4700B}"/>
              </a:ext>
            </a:extLst>
          </p:cNvPr>
          <p:cNvCxnSpPr>
            <a:cxnSpLocks/>
          </p:cNvCxnSpPr>
          <p:nvPr/>
        </p:nvCxnSpPr>
        <p:spPr>
          <a:xfrm>
            <a:off x="8429638" y="4260113"/>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0B31C0EF-EA42-E2AD-4BE5-15220E40B0A4}"/>
              </a:ext>
            </a:extLst>
          </p:cNvPr>
          <p:cNvCxnSpPr>
            <a:cxnSpLocks/>
          </p:cNvCxnSpPr>
          <p:nvPr/>
        </p:nvCxnSpPr>
        <p:spPr>
          <a:xfrm flipH="1">
            <a:off x="9151253" y="3583862"/>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89AE697D-5D6E-85F7-5598-A0B089B760BD}"/>
              </a:ext>
            </a:extLst>
          </p:cNvPr>
          <p:cNvCxnSpPr>
            <a:cxnSpLocks/>
          </p:cNvCxnSpPr>
          <p:nvPr/>
        </p:nvCxnSpPr>
        <p:spPr>
          <a:xfrm flipH="1">
            <a:off x="9144593" y="3197009"/>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5DE0F54E-4B27-9EDA-211F-EEAF6B72CBCB}"/>
              </a:ext>
            </a:extLst>
          </p:cNvPr>
          <p:cNvCxnSpPr>
            <a:cxnSpLocks/>
          </p:cNvCxnSpPr>
          <p:nvPr/>
        </p:nvCxnSpPr>
        <p:spPr>
          <a:xfrm flipH="1">
            <a:off x="9150051" y="3948511"/>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65DB60C8-047F-0D59-629F-FE3399091A2E}"/>
              </a:ext>
            </a:extLst>
          </p:cNvPr>
          <p:cNvCxnSpPr>
            <a:cxnSpLocks/>
          </p:cNvCxnSpPr>
          <p:nvPr/>
        </p:nvCxnSpPr>
        <p:spPr>
          <a:xfrm flipH="1">
            <a:off x="9152961" y="4663266"/>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7B96FAC8-62EA-50FC-7887-D41C2A6603AC}"/>
                  </a:ext>
                </a:extLst>
              </p:cNvPr>
              <p:cNvSpPr txBox="1"/>
              <p:nvPr/>
            </p:nvSpPr>
            <p:spPr>
              <a:xfrm rot="16200000">
                <a:off x="8122968" y="5548517"/>
                <a:ext cx="99457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1800" b="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180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m:t>
                      </m:r>
                      <m:r>
                        <a:rPr lang="vi-VN" sz="1800" b="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1</m:t>
                      </m:r>
                    </m:oMath>
                  </m:oMathPara>
                </a14:m>
                <a:endParaRPr lang="vi-VN" i="1" dirty="0">
                  <a:solidFill>
                    <a:srgbClr val="12E0F6"/>
                  </a:solidFill>
                </a:endParaRPr>
              </a:p>
            </p:txBody>
          </p:sp>
        </mc:Choice>
        <mc:Fallback xmlns="">
          <p:sp>
            <p:nvSpPr>
              <p:cNvPr id="70" name="TextBox 69">
                <a:extLst>
                  <a:ext uri="{FF2B5EF4-FFF2-40B4-BE49-F238E27FC236}">
                    <a16:creationId xmlns:a16="http://schemas.microsoft.com/office/drawing/2014/main" id="{7B96FAC8-62EA-50FC-7887-D41C2A6603AC}"/>
                  </a:ext>
                </a:extLst>
              </p:cNvPr>
              <p:cNvSpPr txBox="1">
                <a:spLocks noRot="1" noChangeAspect="1" noMove="1" noResize="1" noEditPoints="1" noAdjustHandles="1" noChangeArrowheads="1" noChangeShapeType="1" noTextEdit="1"/>
              </p:cNvSpPr>
              <p:nvPr/>
            </p:nvSpPr>
            <p:spPr>
              <a:xfrm rot="16200000">
                <a:off x="8122968" y="5548517"/>
                <a:ext cx="994570" cy="369332"/>
              </a:xfrm>
              <a:prstGeom prst="rect">
                <a:avLst/>
              </a:prstGeom>
              <a:blipFill>
                <a:blip r:embed="rId22"/>
                <a:stretch>
                  <a:fillRect/>
                </a:stretch>
              </a:blipFill>
            </p:spPr>
            <p:txBody>
              <a:bodyPr/>
              <a:lstStyle/>
              <a:p>
                <a:r>
                  <a:rPr lang="vi-VN">
                    <a:noFill/>
                  </a:rPr>
                  <a:t> </a:t>
                </a:r>
              </a:p>
            </p:txBody>
          </p:sp>
        </mc:Fallback>
      </mc:AlternateContent>
      <p:sp>
        <p:nvSpPr>
          <p:cNvPr id="71" name="TextBox 70">
            <a:extLst>
              <a:ext uri="{FF2B5EF4-FFF2-40B4-BE49-F238E27FC236}">
                <a16:creationId xmlns:a16="http://schemas.microsoft.com/office/drawing/2014/main" id="{CB9A341C-9469-D6B9-7BA0-DE2B260052E1}"/>
              </a:ext>
            </a:extLst>
          </p:cNvPr>
          <p:cNvSpPr txBox="1"/>
          <p:nvPr/>
        </p:nvSpPr>
        <p:spPr>
          <a:xfrm>
            <a:off x="8876176" y="3747837"/>
            <a:ext cx="300082" cy="369332"/>
          </a:xfrm>
          <a:prstGeom prst="rect">
            <a:avLst/>
          </a:prstGeom>
          <a:noFill/>
        </p:spPr>
        <p:txBody>
          <a:bodyPr wrap="none" rtlCol="0">
            <a:spAutoFit/>
          </a:bodyPr>
          <a:lstStyle/>
          <a:p>
            <a:r>
              <a:rPr lang="vi-VN" dirty="0">
                <a:solidFill>
                  <a:schemeClr val="bg1"/>
                </a:solidFill>
                <a:latin typeface="+mj-lt"/>
              </a:rPr>
              <a:t>1</a:t>
            </a:r>
          </a:p>
        </p:txBody>
      </p:sp>
      <p:sp>
        <p:nvSpPr>
          <p:cNvPr id="72" name="TextBox 71">
            <a:extLst>
              <a:ext uri="{FF2B5EF4-FFF2-40B4-BE49-F238E27FC236}">
                <a16:creationId xmlns:a16="http://schemas.microsoft.com/office/drawing/2014/main" id="{8447A813-67FC-96A2-359A-4FBE371710C4}"/>
              </a:ext>
            </a:extLst>
          </p:cNvPr>
          <p:cNvSpPr txBox="1"/>
          <p:nvPr/>
        </p:nvSpPr>
        <p:spPr>
          <a:xfrm>
            <a:off x="8887053" y="3381076"/>
            <a:ext cx="300082" cy="369332"/>
          </a:xfrm>
          <a:prstGeom prst="rect">
            <a:avLst/>
          </a:prstGeom>
          <a:noFill/>
        </p:spPr>
        <p:txBody>
          <a:bodyPr wrap="none" rtlCol="0">
            <a:spAutoFit/>
          </a:bodyPr>
          <a:lstStyle/>
          <a:p>
            <a:r>
              <a:rPr lang="vi-VN" dirty="0">
                <a:solidFill>
                  <a:schemeClr val="bg1"/>
                </a:solidFill>
                <a:latin typeface="+mj-lt"/>
              </a:rPr>
              <a:t>2</a:t>
            </a:r>
          </a:p>
        </p:txBody>
      </p:sp>
      <p:sp>
        <p:nvSpPr>
          <p:cNvPr id="73" name="TextBox 72">
            <a:extLst>
              <a:ext uri="{FF2B5EF4-FFF2-40B4-BE49-F238E27FC236}">
                <a16:creationId xmlns:a16="http://schemas.microsoft.com/office/drawing/2014/main" id="{7DDB307A-F076-16EC-9482-8288B18DD5C7}"/>
              </a:ext>
            </a:extLst>
          </p:cNvPr>
          <p:cNvSpPr txBox="1"/>
          <p:nvPr/>
        </p:nvSpPr>
        <p:spPr>
          <a:xfrm>
            <a:off x="9415730" y="4306253"/>
            <a:ext cx="300082" cy="369332"/>
          </a:xfrm>
          <a:prstGeom prst="rect">
            <a:avLst/>
          </a:prstGeom>
          <a:noFill/>
        </p:spPr>
        <p:txBody>
          <a:bodyPr wrap="none" rtlCol="0">
            <a:spAutoFit/>
          </a:bodyPr>
          <a:lstStyle/>
          <a:p>
            <a:r>
              <a:rPr lang="vi-VN" dirty="0">
                <a:solidFill>
                  <a:schemeClr val="bg1"/>
                </a:solidFill>
                <a:latin typeface="+mj-lt"/>
              </a:rPr>
              <a:t>1</a:t>
            </a:r>
          </a:p>
        </p:txBody>
      </p:sp>
      <p:sp>
        <p:nvSpPr>
          <p:cNvPr id="74" name="TextBox 73">
            <a:extLst>
              <a:ext uri="{FF2B5EF4-FFF2-40B4-BE49-F238E27FC236}">
                <a16:creationId xmlns:a16="http://schemas.microsoft.com/office/drawing/2014/main" id="{246D65A5-6A16-3335-E405-5AB43FD637AF}"/>
              </a:ext>
            </a:extLst>
          </p:cNvPr>
          <p:cNvSpPr txBox="1"/>
          <p:nvPr/>
        </p:nvSpPr>
        <p:spPr>
          <a:xfrm>
            <a:off x="10153071" y="4311764"/>
            <a:ext cx="300082" cy="369332"/>
          </a:xfrm>
          <a:prstGeom prst="rect">
            <a:avLst/>
          </a:prstGeom>
          <a:noFill/>
        </p:spPr>
        <p:txBody>
          <a:bodyPr wrap="none" rtlCol="0">
            <a:spAutoFit/>
          </a:bodyPr>
          <a:lstStyle/>
          <a:p>
            <a:r>
              <a:rPr lang="vi-VN" dirty="0">
                <a:solidFill>
                  <a:schemeClr val="bg1"/>
                </a:solidFill>
                <a:latin typeface="+mj-lt"/>
              </a:rPr>
              <a:t>3</a:t>
            </a:r>
          </a:p>
        </p:txBody>
      </p:sp>
      <p:sp>
        <p:nvSpPr>
          <p:cNvPr id="75" name="TextBox 74">
            <a:extLst>
              <a:ext uri="{FF2B5EF4-FFF2-40B4-BE49-F238E27FC236}">
                <a16:creationId xmlns:a16="http://schemas.microsoft.com/office/drawing/2014/main" id="{4A3A2B0F-3313-D0F9-E160-55FE3E5C2A05}"/>
              </a:ext>
            </a:extLst>
          </p:cNvPr>
          <p:cNvSpPr txBox="1"/>
          <p:nvPr/>
        </p:nvSpPr>
        <p:spPr>
          <a:xfrm>
            <a:off x="9768910" y="4327517"/>
            <a:ext cx="300082" cy="369332"/>
          </a:xfrm>
          <a:prstGeom prst="rect">
            <a:avLst/>
          </a:prstGeom>
          <a:noFill/>
        </p:spPr>
        <p:txBody>
          <a:bodyPr wrap="none" rtlCol="0">
            <a:spAutoFit/>
          </a:bodyPr>
          <a:lstStyle/>
          <a:p>
            <a:r>
              <a:rPr lang="vi-VN" dirty="0">
                <a:solidFill>
                  <a:schemeClr val="bg1"/>
                </a:solidFill>
                <a:latin typeface="+mj-lt"/>
              </a:rPr>
              <a:t>2</a:t>
            </a:r>
          </a:p>
        </p:txBody>
      </p:sp>
      <p:sp>
        <p:nvSpPr>
          <p:cNvPr id="76" name="TextBox 75">
            <a:extLst>
              <a:ext uri="{FF2B5EF4-FFF2-40B4-BE49-F238E27FC236}">
                <a16:creationId xmlns:a16="http://schemas.microsoft.com/office/drawing/2014/main" id="{2A4454CA-6CFF-6677-FA74-2D4A8080E331}"/>
              </a:ext>
            </a:extLst>
          </p:cNvPr>
          <p:cNvSpPr txBox="1"/>
          <p:nvPr/>
        </p:nvSpPr>
        <p:spPr>
          <a:xfrm>
            <a:off x="8864221" y="2620874"/>
            <a:ext cx="300082" cy="369332"/>
          </a:xfrm>
          <a:prstGeom prst="rect">
            <a:avLst/>
          </a:prstGeom>
          <a:noFill/>
        </p:spPr>
        <p:txBody>
          <a:bodyPr wrap="none" rtlCol="0">
            <a:spAutoFit/>
          </a:bodyPr>
          <a:lstStyle/>
          <a:p>
            <a:r>
              <a:rPr lang="vi-VN" dirty="0">
                <a:solidFill>
                  <a:schemeClr val="bg1"/>
                </a:solidFill>
                <a:latin typeface="+mj-lt"/>
              </a:rPr>
              <a:t>4</a:t>
            </a:r>
          </a:p>
        </p:txBody>
      </p:sp>
      <p:sp>
        <p:nvSpPr>
          <p:cNvPr id="77" name="TextBox 76">
            <a:extLst>
              <a:ext uri="{FF2B5EF4-FFF2-40B4-BE49-F238E27FC236}">
                <a16:creationId xmlns:a16="http://schemas.microsoft.com/office/drawing/2014/main" id="{B0F7FC10-1E70-7F9B-C28A-73AB420BE717}"/>
              </a:ext>
            </a:extLst>
          </p:cNvPr>
          <p:cNvSpPr txBox="1"/>
          <p:nvPr/>
        </p:nvSpPr>
        <p:spPr>
          <a:xfrm>
            <a:off x="11127188" y="4314604"/>
            <a:ext cx="300082" cy="369332"/>
          </a:xfrm>
          <a:prstGeom prst="rect">
            <a:avLst/>
          </a:prstGeom>
          <a:noFill/>
        </p:spPr>
        <p:txBody>
          <a:bodyPr wrap="none" rtlCol="0">
            <a:spAutoFit/>
          </a:bodyPr>
          <a:lstStyle/>
          <a:p>
            <a:r>
              <a:rPr lang="vi-VN" dirty="0">
                <a:solidFill>
                  <a:schemeClr val="bg1"/>
                </a:solidFill>
                <a:latin typeface="+mj-lt"/>
              </a:rPr>
              <a:t>6</a:t>
            </a:r>
          </a:p>
        </p:txBody>
      </p:sp>
      <p:sp>
        <p:nvSpPr>
          <p:cNvPr id="78" name="TextBox 77">
            <a:extLst>
              <a:ext uri="{FF2B5EF4-FFF2-40B4-BE49-F238E27FC236}">
                <a16:creationId xmlns:a16="http://schemas.microsoft.com/office/drawing/2014/main" id="{6163A1CD-5E32-696A-A67A-8E7C3D470450}"/>
              </a:ext>
            </a:extLst>
          </p:cNvPr>
          <p:cNvSpPr txBox="1"/>
          <p:nvPr/>
        </p:nvSpPr>
        <p:spPr>
          <a:xfrm>
            <a:off x="8089244" y="3898601"/>
            <a:ext cx="377026" cy="369332"/>
          </a:xfrm>
          <a:prstGeom prst="rect">
            <a:avLst/>
          </a:prstGeom>
          <a:noFill/>
        </p:spPr>
        <p:txBody>
          <a:bodyPr wrap="none" rtlCol="0">
            <a:spAutoFit/>
          </a:bodyPr>
          <a:lstStyle/>
          <a:p>
            <a:r>
              <a:rPr lang="vi-VN" dirty="0">
                <a:solidFill>
                  <a:schemeClr val="bg1"/>
                </a:solidFill>
                <a:latin typeface="+mj-lt"/>
              </a:rPr>
              <a:t>-2</a:t>
            </a:r>
          </a:p>
        </p:txBody>
      </p:sp>
      <p:sp>
        <p:nvSpPr>
          <p:cNvPr id="79" name="TextBox 78">
            <a:extLst>
              <a:ext uri="{FF2B5EF4-FFF2-40B4-BE49-F238E27FC236}">
                <a16:creationId xmlns:a16="http://schemas.microsoft.com/office/drawing/2014/main" id="{CEB06A2D-C9D1-66A8-CA0B-7A11CD4DAC7D}"/>
              </a:ext>
            </a:extLst>
          </p:cNvPr>
          <p:cNvSpPr txBox="1"/>
          <p:nvPr/>
        </p:nvSpPr>
        <p:spPr>
          <a:xfrm>
            <a:off x="8523575" y="4288082"/>
            <a:ext cx="377026" cy="369332"/>
          </a:xfrm>
          <a:prstGeom prst="rect">
            <a:avLst/>
          </a:prstGeom>
          <a:noFill/>
        </p:spPr>
        <p:txBody>
          <a:bodyPr wrap="none" rtlCol="0">
            <a:spAutoFit/>
          </a:bodyPr>
          <a:lstStyle/>
          <a:p>
            <a:r>
              <a:rPr lang="vi-VN" dirty="0">
                <a:solidFill>
                  <a:schemeClr val="bg1"/>
                </a:solidFill>
                <a:latin typeface="+mj-lt"/>
              </a:rPr>
              <a:t>-1</a:t>
            </a:r>
          </a:p>
        </p:txBody>
      </p:sp>
      <p:sp>
        <p:nvSpPr>
          <p:cNvPr id="80" name="TextBox 79">
            <a:extLst>
              <a:ext uri="{FF2B5EF4-FFF2-40B4-BE49-F238E27FC236}">
                <a16:creationId xmlns:a16="http://schemas.microsoft.com/office/drawing/2014/main" id="{5665245B-962F-F7BF-B5D5-662A15DFFA84}"/>
              </a:ext>
            </a:extLst>
          </p:cNvPr>
          <p:cNvSpPr txBox="1"/>
          <p:nvPr/>
        </p:nvSpPr>
        <p:spPr>
          <a:xfrm>
            <a:off x="8850650" y="4547045"/>
            <a:ext cx="377026" cy="369332"/>
          </a:xfrm>
          <a:prstGeom prst="rect">
            <a:avLst/>
          </a:prstGeom>
          <a:noFill/>
        </p:spPr>
        <p:txBody>
          <a:bodyPr wrap="none" rtlCol="0">
            <a:spAutoFit/>
          </a:bodyPr>
          <a:lstStyle/>
          <a:p>
            <a:r>
              <a:rPr lang="vi-VN" dirty="0">
                <a:solidFill>
                  <a:schemeClr val="bg1"/>
                </a:solidFill>
                <a:latin typeface="+mj-lt"/>
              </a:rPr>
              <a:t>-1</a:t>
            </a:r>
          </a:p>
        </p:txBody>
      </p:sp>
      <p:sp>
        <p:nvSpPr>
          <p:cNvPr id="81" name="TextBox 80">
            <a:extLst>
              <a:ext uri="{FF2B5EF4-FFF2-40B4-BE49-F238E27FC236}">
                <a16:creationId xmlns:a16="http://schemas.microsoft.com/office/drawing/2014/main" id="{B44C4CAA-FDB5-85FF-2784-AA87A2B54F42}"/>
              </a:ext>
            </a:extLst>
          </p:cNvPr>
          <p:cNvSpPr txBox="1"/>
          <p:nvPr/>
        </p:nvSpPr>
        <p:spPr>
          <a:xfrm>
            <a:off x="8885943" y="3036279"/>
            <a:ext cx="300082" cy="369332"/>
          </a:xfrm>
          <a:prstGeom prst="rect">
            <a:avLst/>
          </a:prstGeom>
          <a:noFill/>
        </p:spPr>
        <p:txBody>
          <a:bodyPr wrap="none" rtlCol="0">
            <a:spAutoFit/>
          </a:bodyPr>
          <a:lstStyle/>
          <a:p>
            <a:r>
              <a:rPr lang="vi-VN" dirty="0">
                <a:solidFill>
                  <a:schemeClr val="bg1"/>
                </a:solidFill>
                <a:latin typeface="+mj-lt"/>
              </a:rPr>
              <a:t>3</a:t>
            </a:r>
          </a:p>
        </p:txBody>
      </p:sp>
      <p:sp>
        <p:nvSpPr>
          <p:cNvPr id="82" name="TextBox 81">
            <a:extLst>
              <a:ext uri="{FF2B5EF4-FFF2-40B4-BE49-F238E27FC236}">
                <a16:creationId xmlns:a16="http://schemas.microsoft.com/office/drawing/2014/main" id="{5459454D-F3E0-9CDB-25C8-837F65EF7B28}"/>
              </a:ext>
            </a:extLst>
          </p:cNvPr>
          <p:cNvSpPr txBox="1"/>
          <p:nvPr/>
        </p:nvSpPr>
        <p:spPr>
          <a:xfrm>
            <a:off x="10814337" y="4320305"/>
            <a:ext cx="300082" cy="369332"/>
          </a:xfrm>
          <a:prstGeom prst="rect">
            <a:avLst/>
          </a:prstGeom>
          <a:noFill/>
        </p:spPr>
        <p:txBody>
          <a:bodyPr wrap="none" rtlCol="0">
            <a:spAutoFit/>
          </a:bodyPr>
          <a:lstStyle/>
          <a:p>
            <a:r>
              <a:rPr lang="vi-VN" dirty="0">
                <a:solidFill>
                  <a:schemeClr val="bg1"/>
                </a:solidFill>
                <a:latin typeface="+mj-lt"/>
              </a:rPr>
              <a:t>5</a:t>
            </a:r>
          </a:p>
        </p:txBody>
      </p:sp>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8EDEE5F2-EF89-8304-86A2-F13C1C0FD4AC}"/>
                  </a:ext>
                </a:extLst>
              </p:cNvPr>
              <p:cNvSpPr txBox="1"/>
              <p:nvPr/>
            </p:nvSpPr>
            <p:spPr>
              <a:xfrm>
                <a:off x="8537881" y="4738718"/>
                <a:ext cx="379463"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1800" b="1"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𝑰</m:t>
                      </m:r>
                    </m:oMath>
                  </m:oMathPara>
                </a14:m>
                <a:endParaRPr lang="vi-VN" b="1" i="1" dirty="0">
                  <a:solidFill>
                    <a:srgbClr val="12E0F6"/>
                  </a:solidFill>
                </a:endParaRPr>
              </a:p>
            </p:txBody>
          </p:sp>
        </mc:Choice>
        <mc:Fallback xmlns="">
          <p:sp>
            <p:nvSpPr>
              <p:cNvPr id="83" name="TextBox 82">
                <a:extLst>
                  <a:ext uri="{FF2B5EF4-FFF2-40B4-BE49-F238E27FC236}">
                    <a16:creationId xmlns:a16="http://schemas.microsoft.com/office/drawing/2014/main" id="{8EDEE5F2-EF89-8304-86A2-F13C1C0FD4AC}"/>
                  </a:ext>
                </a:extLst>
              </p:cNvPr>
              <p:cNvSpPr txBox="1">
                <a:spLocks noRot="1" noChangeAspect="1" noMove="1" noResize="1" noEditPoints="1" noAdjustHandles="1" noChangeArrowheads="1" noChangeShapeType="1" noTextEdit="1"/>
              </p:cNvSpPr>
              <p:nvPr/>
            </p:nvSpPr>
            <p:spPr>
              <a:xfrm>
                <a:off x="8537881" y="4738718"/>
                <a:ext cx="379463" cy="369332"/>
              </a:xfrm>
              <a:prstGeom prst="rect">
                <a:avLst/>
              </a:prstGeom>
              <a:blipFill>
                <a:blip r:embed="rId23"/>
                <a:stretch>
                  <a:fillRect/>
                </a:stretch>
              </a:blipFill>
            </p:spPr>
            <p:txBody>
              <a:bodyPr/>
              <a:lstStyle/>
              <a:p>
                <a:r>
                  <a:rPr lang="vi-VN">
                    <a:noFill/>
                  </a:rPr>
                  <a:t> </a:t>
                </a:r>
              </a:p>
            </p:txBody>
          </p:sp>
        </mc:Fallback>
      </mc:AlternateContent>
      <p:cxnSp>
        <p:nvCxnSpPr>
          <p:cNvPr id="87" name="Straight Connector 86">
            <a:extLst>
              <a:ext uri="{FF2B5EF4-FFF2-40B4-BE49-F238E27FC236}">
                <a16:creationId xmlns:a16="http://schemas.microsoft.com/office/drawing/2014/main" id="{C6C80403-D1C0-A9EA-C731-B96A5D1786E9}"/>
              </a:ext>
            </a:extLst>
          </p:cNvPr>
          <p:cNvCxnSpPr>
            <a:cxnSpLocks/>
          </p:cNvCxnSpPr>
          <p:nvPr/>
        </p:nvCxnSpPr>
        <p:spPr>
          <a:xfrm flipH="1">
            <a:off x="9150257" y="2805540"/>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C1196218-35DF-AE3D-E5E2-B87E4CE67ADB}"/>
              </a:ext>
            </a:extLst>
          </p:cNvPr>
          <p:cNvCxnSpPr>
            <a:cxnSpLocks/>
          </p:cNvCxnSpPr>
          <p:nvPr/>
        </p:nvCxnSpPr>
        <p:spPr>
          <a:xfrm flipH="1">
            <a:off x="7325341" y="2434999"/>
            <a:ext cx="3770235" cy="3721291"/>
          </a:xfrm>
          <a:prstGeom prst="line">
            <a:avLst/>
          </a:prstGeom>
          <a:ln w="28575">
            <a:solidFill>
              <a:srgbClr val="12E0F6"/>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2E427CDF-59F3-5631-C09D-20F414339C72}"/>
              </a:ext>
            </a:extLst>
          </p:cNvPr>
          <p:cNvCxnSpPr>
            <a:cxnSpLocks/>
          </p:cNvCxnSpPr>
          <p:nvPr/>
        </p:nvCxnSpPr>
        <p:spPr>
          <a:xfrm>
            <a:off x="8827803" y="4251611"/>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8E83A026-BD9B-6F58-0A06-0B2BE7021766}"/>
              </a:ext>
            </a:extLst>
          </p:cNvPr>
          <p:cNvCxnSpPr>
            <a:cxnSpLocks/>
          </p:cNvCxnSpPr>
          <p:nvPr/>
        </p:nvCxnSpPr>
        <p:spPr>
          <a:xfrm flipH="1">
            <a:off x="9157293" y="5013863"/>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6" name="TextBox 95">
                <a:extLst>
                  <a:ext uri="{FF2B5EF4-FFF2-40B4-BE49-F238E27FC236}">
                    <a16:creationId xmlns:a16="http://schemas.microsoft.com/office/drawing/2014/main" id="{6A09CA49-9F81-4587-135D-A9238465EAD4}"/>
                  </a:ext>
                </a:extLst>
              </p:cNvPr>
              <p:cNvSpPr txBox="1"/>
              <p:nvPr/>
            </p:nvSpPr>
            <p:spPr>
              <a:xfrm rot="18887628">
                <a:off x="10034300" y="2445811"/>
                <a:ext cx="130781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1800" b="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1800" b="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m:t>
                      </m:r>
                      <m:r>
                        <a:rPr lang="vi-VN" sz="1800" b="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i="1" dirty="0">
                  <a:solidFill>
                    <a:srgbClr val="12E0F6"/>
                  </a:solidFill>
                </a:endParaRPr>
              </a:p>
            </p:txBody>
          </p:sp>
        </mc:Choice>
        <mc:Fallback xmlns="">
          <p:sp>
            <p:nvSpPr>
              <p:cNvPr id="96" name="TextBox 95">
                <a:extLst>
                  <a:ext uri="{FF2B5EF4-FFF2-40B4-BE49-F238E27FC236}">
                    <a16:creationId xmlns:a16="http://schemas.microsoft.com/office/drawing/2014/main" id="{6A09CA49-9F81-4587-135D-A9238465EAD4}"/>
                  </a:ext>
                </a:extLst>
              </p:cNvPr>
              <p:cNvSpPr txBox="1">
                <a:spLocks noRot="1" noChangeAspect="1" noMove="1" noResize="1" noEditPoints="1" noAdjustHandles="1" noChangeArrowheads="1" noChangeShapeType="1" noTextEdit="1"/>
              </p:cNvSpPr>
              <p:nvPr/>
            </p:nvSpPr>
            <p:spPr>
              <a:xfrm rot="18887628">
                <a:off x="10034300" y="2445811"/>
                <a:ext cx="1307815" cy="369332"/>
              </a:xfrm>
              <a:prstGeom prst="rect">
                <a:avLst/>
              </a:prstGeom>
              <a:blipFill>
                <a:blip r:embed="rId24"/>
                <a:stretch>
                  <a:fillRect/>
                </a:stretch>
              </a:blipFill>
            </p:spPr>
            <p:txBody>
              <a:bodyPr/>
              <a:lstStyle/>
              <a:p>
                <a:r>
                  <a:rPr lang="vi-VN">
                    <a:noFill/>
                  </a:rPr>
                  <a:t> </a:t>
                </a:r>
              </a:p>
            </p:txBody>
          </p:sp>
        </mc:Fallback>
      </mc:AlternateContent>
      <p:sp>
        <p:nvSpPr>
          <p:cNvPr id="108" name="Freeform: Shape 107">
            <a:extLst>
              <a:ext uri="{FF2B5EF4-FFF2-40B4-BE49-F238E27FC236}">
                <a16:creationId xmlns:a16="http://schemas.microsoft.com/office/drawing/2014/main" id="{A9D62A40-660B-E53C-67A1-4AD88643D15F}"/>
              </a:ext>
            </a:extLst>
          </p:cNvPr>
          <p:cNvSpPr/>
          <p:nvPr/>
        </p:nvSpPr>
        <p:spPr>
          <a:xfrm>
            <a:off x="7258987" y="2472185"/>
            <a:ext cx="1403085" cy="3584448"/>
          </a:xfrm>
          <a:custGeom>
            <a:avLst/>
            <a:gdLst>
              <a:gd name="connsiteX0" fmla="*/ 0 w 1493520"/>
              <a:gd name="connsiteY0" fmla="*/ 3584448 h 3584448"/>
              <a:gd name="connsiteX1" fmla="*/ 268224 w 1493520"/>
              <a:gd name="connsiteY1" fmla="*/ 3310128 h 3584448"/>
              <a:gd name="connsiteX2" fmla="*/ 627888 w 1493520"/>
              <a:gd name="connsiteY2" fmla="*/ 2907792 h 3584448"/>
              <a:gd name="connsiteX3" fmla="*/ 963168 w 1493520"/>
              <a:gd name="connsiteY3" fmla="*/ 2450592 h 3584448"/>
              <a:gd name="connsiteX4" fmla="*/ 1219200 w 1493520"/>
              <a:gd name="connsiteY4" fmla="*/ 2023872 h 3584448"/>
              <a:gd name="connsiteX5" fmla="*/ 1359408 w 1493520"/>
              <a:gd name="connsiteY5" fmla="*/ 1524000 h 3584448"/>
              <a:gd name="connsiteX6" fmla="*/ 1456944 w 1493520"/>
              <a:gd name="connsiteY6" fmla="*/ 859536 h 3584448"/>
              <a:gd name="connsiteX7" fmla="*/ 1493520 w 1493520"/>
              <a:gd name="connsiteY7" fmla="*/ 0 h 3584448"/>
              <a:gd name="connsiteX0" fmla="*/ 0 w 1493520"/>
              <a:gd name="connsiteY0" fmla="*/ 3584448 h 3584448"/>
              <a:gd name="connsiteX1" fmla="*/ 268224 w 1493520"/>
              <a:gd name="connsiteY1" fmla="*/ 3310128 h 3584448"/>
              <a:gd name="connsiteX2" fmla="*/ 627888 w 1493520"/>
              <a:gd name="connsiteY2" fmla="*/ 2907792 h 3584448"/>
              <a:gd name="connsiteX3" fmla="*/ 963168 w 1493520"/>
              <a:gd name="connsiteY3" fmla="*/ 2450592 h 3584448"/>
              <a:gd name="connsiteX4" fmla="*/ 1219200 w 1493520"/>
              <a:gd name="connsiteY4" fmla="*/ 2023872 h 3584448"/>
              <a:gd name="connsiteX5" fmla="*/ 1359408 w 1493520"/>
              <a:gd name="connsiteY5" fmla="*/ 1524000 h 3584448"/>
              <a:gd name="connsiteX6" fmla="*/ 1443609 w 1493520"/>
              <a:gd name="connsiteY6" fmla="*/ 848106 h 3584448"/>
              <a:gd name="connsiteX7" fmla="*/ 1493520 w 1493520"/>
              <a:gd name="connsiteY7" fmla="*/ 0 h 3584448"/>
              <a:gd name="connsiteX0" fmla="*/ 0 w 1493520"/>
              <a:gd name="connsiteY0" fmla="*/ 3584448 h 3584448"/>
              <a:gd name="connsiteX1" fmla="*/ 268224 w 1493520"/>
              <a:gd name="connsiteY1" fmla="*/ 3310128 h 3584448"/>
              <a:gd name="connsiteX2" fmla="*/ 627888 w 1493520"/>
              <a:gd name="connsiteY2" fmla="*/ 2907792 h 3584448"/>
              <a:gd name="connsiteX3" fmla="*/ 963168 w 1493520"/>
              <a:gd name="connsiteY3" fmla="*/ 2450592 h 3584448"/>
              <a:gd name="connsiteX4" fmla="*/ 1219200 w 1493520"/>
              <a:gd name="connsiteY4" fmla="*/ 2023872 h 3584448"/>
              <a:gd name="connsiteX5" fmla="*/ 1359408 w 1493520"/>
              <a:gd name="connsiteY5" fmla="*/ 1524000 h 3584448"/>
              <a:gd name="connsiteX6" fmla="*/ 1449324 w 1493520"/>
              <a:gd name="connsiteY6" fmla="*/ 844296 h 3584448"/>
              <a:gd name="connsiteX7" fmla="*/ 1493520 w 1493520"/>
              <a:gd name="connsiteY7" fmla="*/ 0 h 3584448"/>
              <a:gd name="connsiteX0" fmla="*/ 0 w 1493520"/>
              <a:gd name="connsiteY0" fmla="*/ 3584448 h 3584448"/>
              <a:gd name="connsiteX1" fmla="*/ 268224 w 1493520"/>
              <a:gd name="connsiteY1" fmla="*/ 3310128 h 3584448"/>
              <a:gd name="connsiteX2" fmla="*/ 627888 w 1493520"/>
              <a:gd name="connsiteY2" fmla="*/ 2907792 h 3584448"/>
              <a:gd name="connsiteX3" fmla="*/ 963168 w 1493520"/>
              <a:gd name="connsiteY3" fmla="*/ 2450592 h 3584448"/>
              <a:gd name="connsiteX4" fmla="*/ 1219200 w 1493520"/>
              <a:gd name="connsiteY4" fmla="*/ 2023872 h 3584448"/>
              <a:gd name="connsiteX5" fmla="*/ 1349883 w 1493520"/>
              <a:gd name="connsiteY5" fmla="*/ 1506855 h 3584448"/>
              <a:gd name="connsiteX6" fmla="*/ 1449324 w 1493520"/>
              <a:gd name="connsiteY6" fmla="*/ 844296 h 3584448"/>
              <a:gd name="connsiteX7" fmla="*/ 1493520 w 1493520"/>
              <a:gd name="connsiteY7" fmla="*/ 0 h 3584448"/>
              <a:gd name="connsiteX0" fmla="*/ 0 w 1493520"/>
              <a:gd name="connsiteY0" fmla="*/ 3584448 h 3584448"/>
              <a:gd name="connsiteX1" fmla="*/ 268224 w 1493520"/>
              <a:gd name="connsiteY1" fmla="*/ 3310128 h 3584448"/>
              <a:gd name="connsiteX2" fmla="*/ 627888 w 1493520"/>
              <a:gd name="connsiteY2" fmla="*/ 2907792 h 3584448"/>
              <a:gd name="connsiteX3" fmla="*/ 963168 w 1493520"/>
              <a:gd name="connsiteY3" fmla="*/ 2450592 h 3584448"/>
              <a:gd name="connsiteX4" fmla="*/ 1205865 w 1493520"/>
              <a:gd name="connsiteY4" fmla="*/ 2014347 h 3584448"/>
              <a:gd name="connsiteX5" fmla="*/ 1349883 w 1493520"/>
              <a:gd name="connsiteY5" fmla="*/ 1506855 h 3584448"/>
              <a:gd name="connsiteX6" fmla="*/ 1449324 w 1493520"/>
              <a:gd name="connsiteY6" fmla="*/ 844296 h 3584448"/>
              <a:gd name="connsiteX7" fmla="*/ 1493520 w 1493520"/>
              <a:gd name="connsiteY7" fmla="*/ 0 h 3584448"/>
              <a:gd name="connsiteX0" fmla="*/ 0 w 1493520"/>
              <a:gd name="connsiteY0" fmla="*/ 3584448 h 3584448"/>
              <a:gd name="connsiteX1" fmla="*/ 268224 w 1493520"/>
              <a:gd name="connsiteY1" fmla="*/ 3310128 h 3584448"/>
              <a:gd name="connsiteX2" fmla="*/ 627888 w 1493520"/>
              <a:gd name="connsiteY2" fmla="*/ 2907792 h 3584448"/>
              <a:gd name="connsiteX3" fmla="*/ 957453 w 1493520"/>
              <a:gd name="connsiteY3" fmla="*/ 2433447 h 3584448"/>
              <a:gd name="connsiteX4" fmla="*/ 1205865 w 1493520"/>
              <a:gd name="connsiteY4" fmla="*/ 2014347 h 3584448"/>
              <a:gd name="connsiteX5" fmla="*/ 1349883 w 1493520"/>
              <a:gd name="connsiteY5" fmla="*/ 1506855 h 3584448"/>
              <a:gd name="connsiteX6" fmla="*/ 1449324 w 1493520"/>
              <a:gd name="connsiteY6" fmla="*/ 844296 h 3584448"/>
              <a:gd name="connsiteX7" fmla="*/ 1493520 w 1493520"/>
              <a:gd name="connsiteY7" fmla="*/ 0 h 3584448"/>
              <a:gd name="connsiteX0" fmla="*/ 0 w 1493520"/>
              <a:gd name="connsiteY0" fmla="*/ 3584448 h 3584448"/>
              <a:gd name="connsiteX1" fmla="*/ 268224 w 1493520"/>
              <a:gd name="connsiteY1" fmla="*/ 3310128 h 3584448"/>
              <a:gd name="connsiteX2" fmla="*/ 627888 w 1493520"/>
              <a:gd name="connsiteY2" fmla="*/ 2907792 h 3584448"/>
              <a:gd name="connsiteX3" fmla="*/ 966978 w 1493520"/>
              <a:gd name="connsiteY3" fmla="*/ 2435352 h 3584448"/>
              <a:gd name="connsiteX4" fmla="*/ 1205865 w 1493520"/>
              <a:gd name="connsiteY4" fmla="*/ 2014347 h 3584448"/>
              <a:gd name="connsiteX5" fmla="*/ 1349883 w 1493520"/>
              <a:gd name="connsiteY5" fmla="*/ 1506855 h 3584448"/>
              <a:gd name="connsiteX6" fmla="*/ 1449324 w 1493520"/>
              <a:gd name="connsiteY6" fmla="*/ 844296 h 3584448"/>
              <a:gd name="connsiteX7" fmla="*/ 1493520 w 1493520"/>
              <a:gd name="connsiteY7" fmla="*/ 0 h 3584448"/>
              <a:gd name="connsiteX0" fmla="*/ 0 w 1493520"/>
              <a:gd name="connsiteY0" fmla="*/ 3584448 h 3584448"/>
              <a:gd name="connsiteX1" fmla="*/ 268224 w 1493520"/>
              <a:gd name="connsiteY1" fmla="*/ 3310128 h 3584448"/>
              <a:gd name="connsiteX2" fmla="*/ 618363 w 1493520"/>
              <a:gd name="connsiteY2" fmla="*/ 2903982 h 3584448"/>
              <a:gd name="connsiteX3" fmla="*/ 966978 w 1493520"/>
              <a:gd name="connsiteY3" fmla="*/ 2435352 h 3584448"/>
              <a:gd name="connsiteX4" fmla="*/ 1205865 w 1493520"/>
              <a:gd name="connsiteY4" fmla="*/ 2014347 h 3584448"/>
              <a:gd name="connsiteX5" fmla="*/ 1349883 w 1493520"/>
              <a:gd name="connsiteY5" fmla="*/ 1506855 h 3584448"/>
              <a:gd name="connsiteX6" fmla="*/ 1449324 w 1493520"/>
              <a:gd name="connsiteY6" fmla="*/ 844296 h 3584448"/>
              <a:gd name="connsiteX7" fmla="*/ 1493520 w 1493520"/>
              <a:gd name="connsiteY7" fmla="*/ 0 h 3584448"/>
              <a:gd name="connsiteX0" fmla="*/ 0 w 1403085"/>
              <a:gd name="connsiteY0" fmla="*/ 3584448 h 3584448"/>
              <a:gd name="connsiteX1" fmla="*/ 177789 w 1403085"/>
              <a:gd name="connsiteY1" fmla="*/ 3310128 h 3584448"/>
              <a:gd name="connsiteX2" fmla="*/ 527928 w 1403085"/>
              <a:gd name="connsiteY2" fmla="*/ 2903982 h 3584448"/>
              <a:gd name="connsiteX3" fmla="*/ 876543 w 1403085"/>
              <a:gd name="connsiteY3" fmla="*/ 2435352 h 3584448"/>
              <a:gd name="connsiteX4" fmla="*/ 1115430 w 1403085"/>
              <a:gd name="connsiteY4" fmla="*/ 2014347 h 3584448"/>
              <a:gd name="connsiteX5" fmla="*/ 1259448 w 1403085"/>
              <a:gd name="connsiteY5" fmla="*/ 1506855 h 3584448"/>
              <a:gd name="connsiteX6" fmla="*/ 1358889 w 1403085"/>
              <a:gd name="connsiteY6" fmla="*/ 844296 h 3584448"/>
              <a:gd name="connsiteX7" fmla="*/ 1403085 w 1403085"/>
              <a:gd name="connsiteY7" fmla="*/ 0 h 3584448"/>
              <a:gd name="connsiteX0" fmla="*/ 0 w 1403085"/>
              <a:gd name="connsiteY0" fmla="*/ 3584448 h 3584448"/>
              <a:gd name="connsiteX1" fmla="*/ 217982 w 1403085"/>
              <a:gd name="connsiteY1" fmla="*/ 3310128 h 3584448"/>
              <a:gd name="connsiteX2" fmla="*/ 527928 w 1403085"/>
              <a:gd name="connsiteY2" fmla="*/ 2903982 h 3584448"/>
              <a:gd name="connsiteX3" fmla="*/ 876543 w 1403085"/>
              <a:gd name="connsiteY3" fmla="*/ 2435352 h 3584448"/>
              <a:gd name="connsiteX4" fmla="*/ 1115430 w 1403085"/>
              <a:gd name="connsiteY4" fmla="*/ 2014347 h 3584448"/>
              <a:gd name="connsiteX5" fmla="*/ 1259448 w 1403085"/>
              <a:gd name="connsiteY5" fmla="*/ 1506855 h 3584448"/>
              <a:gd name="connsiteX6" fmla="*/ 1358889 w 1403085"/>
              <a:gd name="connsiteY6" fmla="*/ 844296 h 3584448"/>
              <a:gd name="connsiteX7" fmla="*/ 1403085 w 1403085"/>
              <a:gd name="connsiteY7" fmla="*/ 0 h 3584448"/>
              <a:gd name="connsiteX0" fmla="*/ 0 w 1403085"/>
              <a:gd name="connsiteY0" fmla="*/ 3584448 h 3584448"/>
              <a:gd name="connsiteX1" fmla="*/ 217982 w 1403085"/>
              <a:gd name="connsiteY1" fmla="*/ 3310128 h 3584448"/>
              <a:gd name="connsiteX2" fmla="*/ 573648 w 1403085"/>
              <a:gd name="connsiteY2" fmla="*/ 2909062 h 3584448"/>
              <a:gd name="connsiteX3" fmla="*/ 876543 w 1403085"/>
              <a:gd name="connsiteY3" fmla="*/ 2435352 h 3584448"/>
              <a:gd name="connsiteX4" fmla="*/ 1115430 w 1403085"/>
              <a:gd name="connsiteY4" fmla="*/ 2014347 h 3584448"/>
              <a:gd name="connsiteX5" fmla="*/ 1259448 w 1403085"/>
              <a:gd name="connsiteY5" fmla="*/ 1506855 h 3584448"/>
              <a:gd name="connsiteX6" fmla="*/ 1358889 w 1403085"/>
              <a:gd name="connsiteY6" fmla="*/ 844296 h 3584448"/>
              <a:gd name="connsiteX7" fmla="*/ 1403085 w 1403085"/>
              <a:gd name="connsiteY7" fmla="*/ 0 h 3584448"/>
              <a:gd name="connsiteX0" fmla="*/ 0 w 1403085"/>
              <a:gd name="connsiteY0" fmla="*/ 3584448 h 3584448"/>
              <a:gd name="connsiteX1" fmla="*/ 238302 w 1403085"/>
              <a:gd name="connsiteY1" fmla="*/ 3315208 h 3584448"/>
              <a:gd name="connsiteX2" fmla="*/ 573648 w 1403085"/>
              <a:gd name="connsiteY2" fmla="*/ 2909062 h 3584448"/>
              <a:gd name="connsiteX3" fmla="*/ 876543 w 1403085"/>
              <a:gd name="connsiteY3" fmla="*/ 2435352 h 3584448"/>
              <a:gd name="connsiteX4" fmla="*/ 1115430 w 1403085"/>
              <a:gd name="connsiteY4" fmla="*/ 2014347 h 3584448"/>
              <a:gd name="connsiteX5" fmla="*/ 1259448 w 1403085"/>
              <a:gd name="connsiteY5" fmla="*/ 1506855 h 3584448"/>
              <a:gd name="connsiteX6" fmla="*/ 1358889 w 1403085"/>
              <a:gd name="connsiteY6" fmla="*/ 844296 h 3584448"/>
              <a:gd name="connsiteX7" fmla="*/ 1403085 w 1403085"/>
              <a:gd name="connsiteY7" fmla="*/ 0 h 3584448"/>
              <a:gd name="connsiteX0" fmla="*/ 0 w 1403085"/>
              <a:gd name="connsiteY0" fmla="*/ 3584448 h 3584448"/>
              <a:gd name="connsiteX1" fmla="*/ 238302 w 1403085"/>
              <a:gd name="connsiteY1" fmla="*/ 3315208 h 3584448"/>
              <a:gd name="connsiteX2" fmla="*/ 573648 w 1403085"/>
              <a:gd name="connsiteY2" fmla="*/ 2909062 h 3584448"/>
              <a:gd name="connsiteX3" fmla="*/ 891783 w 1403085"/>
              <a:gd name="connsiteY3" fmla="*/ 2440432 h 3584448"/>
              <a:gd name="connsiteX4" fmla="*/ 1115430 w 1403085"/>
              <a:gd name="connsiteY4" fmla="*/ 2014347 h 3584448"/>
              <a:gd name="connsiteX5" fmla="*/ 1259448 w 1403085"/>
              <a:gd name="connsiteY5" fmla="*/ 1506855 h 3584448"/>
              <a:gd name="connsiteX6" fmla="*/ 1358889 w 1403085"/>
              <a:gd name="connsiteY6" fmla="*/ 844296 h 3584448"/>
              <a:gd name="connsiteX7" fmla="*/ 1403085 w 1403085"/>
              <a:gd name="connsiteY7" fmla="*/ 0 h 3584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3085" h="3584448">
                <a:moveTo>
                  <a:pt x="0" y="3584448"/>
                </a:moveTo>
                <a:cubicBezTo>
                  <a:pt x="81788" y="3503676"/>
                  <a:pt x="142694" y="3427772"/>
                  <a:pt x="238302" y="3315208"/>
                </a:cubicBezTo>
                <a:cubicBezTo>
                  <a:pt x="333910" y="3202644"/>
                  <a:pt x="464734" y="3054858"/>
                  <a:pt x="573648" y="2909062"/>
                </a:cubicBezTo>
                <a:cubicBezTo>
                  <a:pt x="682562" y="2763266"/>
                  <a:pt x="801486" y="2589551"/>
                  <a:pt x="891783" y="2440432"/>
                </a:cubicBezTo>
                <a:cubicBezTo>
                  <a:pt x="982080" y="2291313"/>
                  <a:pt x="1054153" y="2169943"/>
                  <a:pt x="1115430" y="2014347"/>
                </a:cubicBezTo>
                <a:cubicBezTo>
                  <a:pt x="1176707" y="1858751"/>
                  <a:pt x="1218872" y="1701864"/>
                  <a:pt x="1259448" y="1506855"/>
                </a:cubicBezTo>
                <a:cubicBezTo>
                  <a:pt x="1300025" y="1311847"/>
                  <a:pt x="1336537" y="1098296"/>
                  <a:pt x="1358889" y="844296"/>
                </a:cubicBezTo>
                <a:cubicBezTo>
                  <a:pt x="1381241" y="590296"/>
                  <a:pt x="1395973" y="302768"/>
                  <a:pt x="1403085" y="0"/>
                </a:cubicBezTo>
              </a:path>
            </a:pathLst>
          </a:cu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9" name="Freeform: Shape 108">
            <a:extLst>
              <a:ext uri="{FF2B5EF4-FFF2-40B4-BE49-F238E27FC236}">
                <a16:creationId xmlns:a16="http://schemas.microsoft.com/office/drawing/2014/main" id="{7D7C53DC-B260-C04E-B921-58EBF8BC55A6}"/>
              </a:ext>
            </a:extLst>
          </p:cNvPr>
          <p:cNvSpPr/>
          <p:nvPr/>
        </p:nvSpPr>
        <p:spPr>
          <a:xfrm>
            <a:off x="8964550" y="2461517"/>
            <a:ext cx="2243582" cy="3637915"/>
          </a:xfrm>
          <a:custGeom>
            <a:avLst/>
            <a:gdLst>
              <a:gd name="connsiteX0" fmla="*/ 2115312 w 2115312"/>
              <a:gd name="connsiteY0" fmla="*/ 0 h 3596640"/>
              <a:gd name="connsiteX1" fmla="*/ 1786128 w 2115312"/>
              <a:gd name="connsiteY1" fmla="*/ 292608 h 3596640"/>
              <a:gd name="connsiteX2" fmla="*/ 1420368 w 2115312"/>
              <a:gd name="connsiteY2" fmla="*/ 725424 h 3596640"/>
              <a:gd name="connsiteX3" fmla="*/ 890016 w 2115312"/>
              <a:gd name="connsiteY3" fmla="*/ 1316736 h 3596640"/>
              <a:gd name="connsiteX4" fmla="*/ 573024 w 2115312"/>
              <a:gd name="connsiteY4" fmla="*/ 1712976 h 3596640"/>
              <a:gd name="connsiteX5" fmla="*/ 316992 w 2115312"/>
              <a:gd name="connsiteY5" fmla="*/ 2115312 h 3596640"/>
              <a:gd name="connsiteX6" fmla="*/ 115824 w 2115312"/>
              <a:gd name="connsiteY6" fmla="*/ 2657856 h 3596640"/>
              <a:gd name="connsiteX7" fmla="*/ 36576 w 2115312"/>
              <a:gd name="connsiteY7" fmla="*/ 3151632 h 3596640"/>
              <a:gd name="connsiteX8" fmla="*/ 0 w 2115312"/>
              <a:gd name="connsiteY8" fmla="*/ 3596640 h 3596640"/>
              <a:gd name="connsiteX0" fmla="*/ 2130552 w 2130552"/>
              <a:gd name="connsiteY0" fmla="*/ 0 h 3602355"/>
              <a:gd name="connsiteX1" fmla="*/ 1801368 w 2130552"/>
              <a:gd name="connsiteY1" fmla="*/ 292608 h 3602355"/>
              <a:gd name="connsiteX2" fmla="*/ 1435608 w 2130552"/>
              <a:gd name="connsiteY2" fmla="*/ 725424 h 3602355"/>
              <a:gd name="connsiteX3" fmla="*/ 905256 w 2130552"/>
              <a:gd name="connsiteY3" fmla="*/ 1316736 h 3602355"/>
              <a:gd name="connsiteX4" fmla="*/ 588264 w 2130552"/>
              <a:gd name="connsiteY4" fmla="*/ 1712976 h 3602355"/>
              <a:gd name="connsiteX5" fmla="*/ 332232 w 2130552"/>
              <a:gd name="connsiteY5" fmla="*/ 2115312 h 3602355"/>
              <a:gd name="connsiteX6" fmla="*/ 131064 w 2130552"/>
              <a:gd name="connsiteY6" fmla="*/ 2657856 h 3602355"/>
              <a:gd name="connsiteX7" fmla="*/ 51816 w 2130552"/>
              <a:gd name="connsiteY7" fmla="*/ 3151632 h 3602355"/>
              <a:gd name="connsiteX8" fmla="*/ 0 w 2130552"/>
              <a:gd name="connsiteY8" fmla="*/ 3602355 h 3602355"/>
              <a:gd name="connsiteX0" fmla="*/ 2130552 w 2130552"/>
              <a:gd name="connsiteY0" fmla="*/ 0 h 3602355"/>
              <a:gd name="connsiteX1" fmla="*/ 1801368 w 2130552"/>
              <a:gd name="connsiteY1" fmla="*/ 292608 h 3602355"/>
              <a:gd name="connsiteX2" fmla="*/ 1435608 w 2130552"/>
              <a:gd name="connsiteY2" fmla="*/ 725424 h 3602355"/>
              <a:gd name="connsiteX3" fmla="*/ 905256 w 2130552"/>
              <a:gd name="connsiteY3" fmla="*/ 1316736 h 3602355"/>
              <a:gd name="connsiteX4" fmla="*/ 588264 w 2130552"/>
              <a:gd name="connsiteY4" fmla="*/ 1712976 h 3602355"/>
              <a:gd name="connsiteX5" fmla="*/ 332232 w 2130552"/>
              <a:gd name="connsiteY5" fmla="*/ 2115312 h 3602355"/>
              <a:gd name="connsiteX6" fmla="*/ 131064 w 2130552"/>
              <a:gd name="connsiteY6" fmla="*/ 2657856 h 3602355"/>
              <a:gd name="connsiteX7" fmla="*/ 40386 w 2130552"/>
              <a:gd name="connsiteY7" fmla="*/ 3149727 h 3602355"/>
              <a:gd name="connsiteX8" fmla="*/ 0 w 2130552"/>
              <a:gd name="connsiteY8" fmla="*/ 3602355 h 3602355"/>
              <a:gd name="connsiteX0" fmla="*/ 2130552 w 2130552"/>
              <a:gd name="connsiteY0" fmla="*/ 0 h 3602355"/>
              <a:gd name="connsiteX1" fmla="*/ 1801368 w 2130552"/>
              <a:gd name="connsiteY1" fmla="*/ 292608 h 3602355"/>
              <a:gd name="connsiteX2" fmla="*/ 1435608 w 2130552"/>
              <a:gd name="connsiteY2" fmla="*/ 725424 h 3602355"/>
              <a:gd name="connsiteX3" fmla="*/ 905256 w 2130552"/>
              <a:gd name="connsiteY3" fmla="*/ 1316736 h 3602355"/>
              <a:gd name="connsiteX4" fmla="*/ 588264 w 2130552"/>
              <a:gd name="connsiteY4" fmla="*/ 1712976 h 3602355"/>
              <a:gd name="connsiteX5" fmla="*/ 332232 w 2130552"/>
              <a:gd name="connsiteY5" fmla="*/ 2115312 h 3602355"/>
              <a:gd name="connsiteX6" fmla="*/ 140589 w 2130552"/>
              <a:gd name="connsiteY6" fmla="*/ 2657856 h 3602355"/>
              <a:gd name="connsiteX7" fmla="*/ 40386 w 2130552"/>
              <a:gd name="connsiteY7" fmla="*/ 3149727 h 3602355"/>
              <a:gd name="connsiteX8" fmla="*/ 0 w 2130552"/>
              <a:gd name="connsiteY8" fmla="*/ 3602355 h 3602355"/>
              <a:gd name="connsiteX0" fmla="*/ 2130552 w 2130552"/>
              <a:gd name="connsiteY0" fmla="*/ 0 h 3602355"/>
              <a:gd name="connsiteX1" fmla="*/ 1801368 w 2130552"/>
              <a:gd name="connsiteY1" fmla="*/ 292608 h 3602355"/>
              <a:gd name="connsiteX2" fmla="*/ 1435608 w 2130552"/>
              <a:gd name="connsiteY2" fmla="*/ 725424 h 3602355"/>
              <a:gd name="connsiteX3" fmla="*/ 909066 w 2130552"/>
              <a:gd name="connsiteY3" fmla="*/ 1328166 h 3602355"/>
              <a:gd name="connsiteX4" fmla="*/ 588264 w 2130552"/>
              <a:gd name="connsiteY4" fmla="*/ 1712976 h 3602355"/>
              <a:gd name="connsiteX5" fmla="*/ 332232 w 2130552"/>
              <a:gd name="connsiteY5" fmla="*/ 2115312 h 3602355"/>
              <a:gd name="connsiteX6" fmla="*/ 140589 w 2130552"/>
              <a:gd name="connsiteY6" fmla="*/ 2657856 h 3602355"/>
              <a:gd name="connsiteX7" fmla="*/ 40386 w 2130552"/>
              <a:gd name="connsiteY7" fmla="*/ 3149727 h 3602355"/>
              <a:gd name="connsiteX8" fmla="*/ 0 w 2130552"/>
              <a:gd name="connsiteY8" fmla="*/ 3602355 h 3602355"/>
              <a:gd name="connsiteX0" fmla="*/ 2130552 w 2130552"/>
              <a:gd name="connsiteY0" fmla="*/ 0 h 3602355"/>
              <a:gd name="connsiteX1" fmla="*/ 1829943 w 2130552"/>
              <a:gd name="connsiteY1" fmla="*/ 292608 h 3602355"/>
              <a:gd name="connsiteX2" fmla="*/ 1435608 w 2130552"/>
              <a:gd name="connsiteY2" fmla="*/ 725424 h 3602355"/>
              <a:gd name="connsiteX3" fmla="*/ 909066 w 2130552"/>
              <a:gd name="connsiteY3" fmla="*/ 1328166 h 3602355"/>
              <a:gd name="connsiteX4" fmla="*/ 588264 w 2130552"/>
              <a:gd name="connsiteY4" fmla="*/ 1712976 h 3602355"/>
              <a:gd name="connsiteX5" fmla="*/ 332232 w 2130552"/>
              <a:gd name="connsiteY5" fmla="*/ 2115312 h 3602355"/>
              <a:gd name="connsiteX6" fmla="*/ 140589 w 2130552"/>
              <a:gd name="connsiteY6" fmla="*/ 2657856 h 3602355"/>
              <a:gd name="connsiteX7" fmla="*/ 40386 w 2130552"/>
              <a:gd name="connsiteY7" fmla="*/ 3149727 h 3602355"/>
              <a:gd name="connsiteX8" fmla="*/ 0 w 2130552"/>
              <a:gd name="connsiteY8" fmla="*/ 3602355 h 3602355"/>
              <a:gd name="connsiteX0" fmla="*/ 2252472 w 2252472"/>
              <a:gd name="connsiteY0" fmla="*/ 0 h 3663315"/>
              <a:gd name="connsiteX1" fmla="*/ 1951863 w 2252472"/>
              <a:gd name="connsiteY1" fmla="*/ 292608 h 3663315"/>
              <a:gd name="connsiteX2" fmla="*/ 1557528 w 2252472"/>
              <a:gd name="connsiteY2" fmla="*/ 725424 h 3663315"/>
              <a:gd name="connsiteX3" fmla="*/ 1030986 w 2252472"/>
              <a:gd name="connsiteY3" fmla="*/ 1328166 h 3663315"/>
              <a:gd name="connsiteX4" fmla="*/ 710184 w 2252472"/>
              <a:gd name="connsiteY4" fmla="*/ 1712976 h 3663315"/>
              <a:gd name="connsiteX5" fmla="*/ 454152 w 2252472"/>
              <a:gd name="connsiteY5" fmla="*/ 2115312 h 3663315"/>
              <a:gd name="connsiteX6" fmla="*/ 262509 w 2252472"/>
              <a:gd name="connsiteY6" fmla="*/ 2657856 h 3663315"/>
              <a:gd name="connsiteX7" fmla="*/ 162306 w 2252472"/>
              <a:gd name="connsiteY7" fmla="*/ 3149727 h 3663315"/>
              <a:gd name="connsiteX8" fmla="*/ 0 w 2252472"/>
              <a:gd name="connsiteY8" fmla="*/ 3663315 h 3663315"/>
              <a:gd name="connsiteX0" fmla="*/ 2252472 w 2252472"/>
              <a:gd name="connsiteY0" fmla="*/ 0 h 3663315"/>
              <a:gd name="connsiteX1" fmla="*/ 1951863 w 2252472"/>
              <a:gd name="connsiteY1" fmla="*/ 292608 h 3663315"/>
              <a:gd name="connsiteX2" fmla="*/ 1557528 w 2252472"/>
              <a:gd name="connsiteY2" fmla="*/ 725424 h 3663315"/>
              <a:gd name="connsiteX3" fmla="*/ 1030986 w 2252472"/>
              <a:gd name="connsiteY3" fmla="*/ 1328166 h 3663315"/>
              <a:gd name="connsiteX4" fmla="*/ 710184 w 2252472"/>
              <a:gd name="connsiteY4" fmla="*/ 1712976 h 3663315"/>
              <a:gd name="connsiteX5" fmla="*/ 454152 w 2252472"/>
              <a:gd name="connsiteY5" fmla="*/ 2115312 h 3663315"/>
              <a:gd name="connsiteX6" fmla="*/ 262509 w 2252472"/>
              <a:gd name="connsiteY6" fmla="*/ 2657856 h 3663315"/>
              <a:gd name="connsiteX7" fmla="*/ 96266 w 2252472"/>
              <a:gd name="connsiteY7" fmla="*/ 3175127 h 3663315"/>
              <a:gd name="connsiteX8" fmla="*/ 0 w 2252472"/>
              <a:gd name="connsiteY8" fmla="*/ 3663315 h 3663315"/>
              <a:gd name="connsiteX0" fmla="*/ 2252472 w 2252472"/>
              <a:gd name="connsiteY0" fmla="*/ 0 h 3663315"/>
              <a:gd name="connsiteX1" fmla="*/ 1951863 w 2252472"/>
              <a:gd name="connsiteY1" fmla="*/ 292608 h 3663315"/>
              <a:gd name="connsiteX2" fmla="*/ 1557528 w 2252472"/>
              <a:gd name="connsiteY2" fmla="*/ 725424 h 3663315"/>
              <a:gd name="connsiteX3" fmla="*/ 1030986 w 2252472"/>
              <a:gd name="connsiteY3" fmla="*/ 1328166 h 3663315"/>
              <a:gd name="connsiteX4" fmla="*/ 710184 w 2252472"/>
              <a:gd name="connsiteY4" fmla="*/ 1712976 h 3663315"/>
              <a:gd name="connsiteX5" fmla="*/ 454152 w 2252472"/>
              <a:gd name="connsiteY5" fmla="*/ 2115312 h 3663315"/>
              <a:gd name="connsiteX6" fmla="*/ 206629 w 2252472"/>
              <a:gd name="connsiteY6" fmla="*/ 2642616 h 3663315"/>
              <a:gd name="connsiteX7" fmla="*/ 96266 w 2252472"/>
              <a:gd name="connsiteY7" fmla="*/ 3175127 h 3663315"/>
              <a:gd name="connsiteX8" fmla="*/ 0 w 2252472"/>
              <a:gd name="connsiteY8" fmla="*/ 3663315 h 3663315"/>
              <a:gd name="connsiteX0" fmla="*/ 2252472 w 2252472"/>
              <a:gd name="connsiteY0" fmla="*/ 0 h 3663315"/>
              <a:gd name="connsiteX1" fmla="*/ 1951863 w 2252472"/>
              <a:gd name="connsiteY1" fmla="*/ 292608 h 3663315"/>
              <a:gd name="connsiteX2" fmla="*/ 1557528 w 2252472"/>
              <a:gd name="connsiteY2" fmla="*/ 725424 h 3663315"/>
              <a:gd name="connsiteX3" fmla="*/ 1030986 w 2252472"/>
              <a:gd name="connsiteY3" fmla="*/ 1328166 h 3663315"/>
              <a:gd name="connsiteX4" fmla="*/ 710184 w 2252472"/>
              <a:gd name="connsiteY4" fmla="*/ 1712976 h 3663315"/>
              <a:gd name="connsiteX5" fmla="*/ 454152 w 2252472"/>
              <a:gd name="connsiteY5" fmla="*/ 2115312 h 3663315"/>
              <a:gd name="connsiteX6" fmla="*/ 206629 w 2252472"/>
              <a:gd name="connsiteY6" fmla="*/ 2642616 h 3663315"/>
              <a:gd name="connsiteX7" fmla="*/ 65786 w 2252472"/>
              <a:gd name="connsiteY7" fmla="*/ 3190367 h 3663315"/>
              <a:gd name="connsiteX8" fmla="*/ 0 w 2252472"/>
              <a:gd name="connsiteY8" fmla="*/ 3663315 h 3663315"/>
              <a:gd name="connsiteX0" fmla="*/ 2252472 w 2252472"/>
              <a:gd name="connsiteY0" fmla="*/ 0 h 3663315"/>
              <a:gd name="connsiteX1" fmla="*/ 1951863 w 2252472"/>
              <a:gd name="connsiteY1" fmla="*/ 292608 h 3663315"/>
              <a:gd name="connsiteX2" fmla="*/ 1557528 w 2252472"/>
              <a:gd name="connsiteY2" fmla="*/ 725424 h 3663315"/>
              <a:gd name="connsiteX3" fmla="*/ 1030986 w 2252472"/>
              <a:gd name="connsiteY3" fmla="*/ 1328166 h 3663315"/>
              <a:gd name="connsiteX4" fmla="*/ 710184 w 2252472"/>
              <a:gd name="connsiteY4" fmla="*/ 1712976 h 3663315"/>
              <a:gd name="connsiteX5" fmla="*/ 454152 w 2252472"/>
              <a:gd name="connsiteY5" fmla="*/ 2115312 h 3663315"/>
              <a:gd name="connsiteX6" fmla="*/ 206629 w 2252472"/>
              <a:gd name="connsiteY6" fmla="*/ 2642616 h 3663315"/>
              <a:gd name="connsiteX7" fmla="*/ 60071 w 2252472"/>
              <a:gd name="connsiteY7" fmla="*/ 3192272 h 3663315"/>
              <a:gd name="connsiteX8" fmla="*/ 0 w 2252472"/>
              <a:gd name="connsiteY8" fmla="*/ 3663315 h 3663315"/>
              <a:gd name="connsiteX0" fmla="*/ 2252472 w 2252472"/>
              <a:gd name="connsiteY0" fmla="*/ 0 h 3663315"/>
              <a:gd name="connsiteX1" fmla="*/ 1951863 w 2252472"/>
              <a:gd name="connsiteY1" fmla="*/ 292608 h 3663315"/>
              <a:gd name="connsiteX2" fmla="*/ 1557528 w 2252472"/>
              <a:gd name="connsiteY2" fmla="*/ 725424 h 3663315"/>
              <a:gd name="connsiteX3" fmla="*/ 1030986 w 2252472"/>
              <a:gd name="connsiteY3" fmla="*/ 1328166 h 3663315"/>
              <a:gd name="connsiteX4" fmla="*/ 710184 w 2252472"/>
              <a:gd name="connsiteY4" fmla="*/ 1712976 h 3663315"/>
              <a:gd name="connsiteX5" fmla="*/ 454152 w 2252472"/>
              <a:gd name="connsiteY5" fmla="*/ 2115312 h 3663315"/>
              <a:gd name="connsiteX6" fmla="*/ 206629 w 2252472"/>
              <a:gd name="connsiteY6" fmla="*/ 2642616 h 3663315"/>
              <a:gd name="connsiteX7" fmla="*/ 71501 w 2252472"/>
              <a:gd name="connsiteY7" fmla="*/ 3192272 h 3663315"/>
              <a:gd name="connsiteX8" fmla="*/ 0 w 2252472"/>
              <a:gd name="connsiteY8" fmla="*/ 3663315 h 3663315"/>
              <a:gd name="connsiteX0" fmla="*/ 2252472 w 2252472"/>
              <a:gd name="connsiteY0" fmla="*/ 0 h 3663315"/>
              <a:gd name="connsiteX1" fmla="*/ 1951863 w 2252472"/>
              <a:gd name="connsiteY1" fmla="*/ 292608 h 3663315"/>
              <a:gd name="connsiteX2" fmla="*/ 1557528 w 2252472"/>
              <a:gd name="connsiteY2" fmla="*/ 725424 h 3663315"/>
              <a:gd name="connsiteX3" fmla="*/ 1030986 w 2252472"/>
              <a:gd name="connsiteY3" fmla="*/ 1328166 h 3663315"/>
              <a:gd name="connsiteX4" fmla="*/ 710184 w 2252472"/>
              <a:gd name="connsiteY4" fmla="*/ 1712976 h 3663315"/>
              <a:gd name="connsiteX5" fmla="*/ 454152 w 2252472"/>
              <a:gd name="connsiteY5" fmla="*/ 2115312 h 3663315"/>
              <a:gd name="connsiteX6" fmla="*/ 206629 w 2252472"/>
              <a:gd name="connsiteY6" fmla="*/ 2642616 h 3663315"/>
              <a:gd name="connsiteX7" fmla="*/ 71501 w 2252472"/>
              <a:gd name="connsiteY7" fmla="*/ 3192272 h 3663315"/>
              <a:gd name="connsiteX8" fmla="*/ 0 w 2252472"/>
              <a:gd name="connsiteY8" fmla="*/ 3663315 h 3663315"/>
              <a:gd name="connsiteX0" fmla="*/ 2252472 w 2252472"/>
              <a:gd name="connsiteY0" fmla="*/ 0 h 3663315"/>
              <a:gd name="connsiteX1" fmla="*/ 1951863 w 2252472"/>
              <a:gd name="connsiteY1" fmla="*/ 292608 h 3663315"/>
              <a:gd name="connsiteX2" fmla="*/ 1557528 w 2252472"/>
              <a:gd name="connsiteY2" fmla="*/ 725424 h 3663315"/>
              <a:gd name="connsiteX3" fmla="*/ 1030986 w 2252472"/>
              <a:gd name="connsiteY3" fmla="*/ 1328166 h 3663315"/>
              <a:gd name="connsiteX4" fmla="*/ 710184 w 2252472"/>
              <a:gd name="connsiteY4" fmla="*/ 1712976 h 3663315"/>
              <a:gd name="connsiteX5" fmla="*/ 454152 w 2252472"/>
              <a:gd name="connsiteY5" fmla="*/ 2115312 h 3663315"/>
              <a:gd name="connsiteX6" fmla="*/ 206629 w 2252472"/>
              <a:gd name="connsiteY6" fmla="*/ 2642616 h 3663315"/>
              <a:gd name="connsiteX7" fmla="*/ 33401 w 2252472"/>
              <a:gd name="connsiteY7" fmla="*/ 3184652 h 3663315"/>
              <a:gd name="connsiteX8" fmla="*/ 0 w 2252472"/>
              <a:gd name="connsiteY8" fmla="*/ 3663315 h 3663315"/>
              <a:gd name="connsiteX0" fmla="*/ 2252472 w 2252472"/>
              <a:gd name="connsiteY0" fmla="*/ 0 h 3663315"/>
              <a:gd name="connsiteX1" fmla="*/ 1951863 w 2252472"/>
              <a:gd name="connsiteY1" fmla="*/ 292608 h 3663315"/>
              <a:gd name="connsiteX2" fmla="*/ 1557528 w 2252472"/>
              <a:gd name="connsiteY2" fmla="*/ 725424 h 3663315"/>
              <a:gd name="connsiteX3" fmla="*/ 1030986 w 2252472"/>
              <a:gd name="connsiteY3" fmla="*/ 1328166 h 3663315"/>
              <a:gd name="connsiteX4" fmla="*/ 710184 w 2252472"/>
              <a:gd name="connsiteY4" fmla="*/ 1712976 h 3663315"/>
              <a:gd name="connsiteX5" fmla="*/ 454152 w 2252472"/>
              <a:gd name="connsiteY5" fmla="*/ 2115312 h 3663315"/>
              <a:gd name="connsiteX6" fmla="*/ 206629 w 2252472"/>
              <a:gd name="connsiteY6" fmla="*/ 2642616 h 3663315"/>
              <a:gd name="connsiteX7" fmla="*/ 60071 w 2252472"/>
              <a:gd name="connsiteY7" fmla="*/ 3184652 h 3663315"/>
              <a:gd name="connsiteX8" fmla="*/ 0 w 2252472"/>
              <a:gd name="connsiteY8" fmla="*/ 3663315 h 3663315"/>
              <a:gd name="connsiteX0" fmla="*/ 2233422 w 2233422"/>
              <a:gd name="connsiteY0" fmla="*/ 0 h 3663315"/>
              <a:gd name="connsiteX1" fmla="*/ 1932813 w 2233422"/>
              <a:gd name="connsiteY1" fmla="*/ 292608 h 3663315"/>
              <a:gd name="connsiteX2" fmla="*/ 1538478 w 2233422"/>
              <a:gd name="connsiteY2" fmla="*/ 725424 h 3663315"/>
              <a:gd name="connsiteX3" fmla="*/ 1011936 w 2233422"/>
              <a:gd name="connsiteY3" fmla="*/ 1328166 h 3663315"/>
              <a:gd name="connsiteX4" fmla="*/ 691134 w 2233422"/>
              <a:gd name="connsiteY4" fmla="*/ 1712976 h 3663315"/>
              <a:gd name="connsiteX5" fmla="*/ 435102 w 2233422"/>
              <a:gd name="connsiteY5" fmla="*/ 2115312 h 3663315"/>
              <a:gd name="connsiteX6" fmla="*/ 187579 w 2233422"/>
              <a:gd name="connsiteY6" fmla="*/ 2642616 h 3663315"/>
              <a:gd name="connsiteX7" fmla="*/ 41021 w 2233422"/>
              <a:gd name="connsiteY7" fmla="*/ 3184652 h 3663315"/>
              <a:gd name="connsiteX8" fmla="*/ 0 w 2233422"/>
              <a:gd name="connsiteY8" fmla="*/ 3663315 h 3663315"/>
              <a:gd name="connsiteX0" fmla="*/ 2233422 w 2233422"/>
              <a:gd name="connsiteY0" fmla="*/ 0 h 3663315"/>
              <a:gd name="connsiteX1" fmla="*/ 1932813 w 2233422"/>
              <a:gd name="connsiteY1" fmla="*/ 292608 h 3663315"/>
              <a:gd name="connsiteX2" fmla="*/ 1538478 w 2233422"/>
              <a:gd name="connsiteY2" fmla="*/ 725424 h 3663315"/>
              <a:gd name="connsiteX3" fmla="*/ 1011936 w 2233422"/>
              <a:gd name="connsiteY3" fmla="*/ 1328166 h 3663315"/>
              <a:gd name="connsiteX4" fmla="*/ 691134 w 2233422"/>
              <a:gd name="connsiteY4" fmla="*/ 1712976 h 3663315"/>
              <a:gd name="connsiteX5" fmla="*/ 435102 w 2233422"/>
              <a:gd name="connsiteY5" fmla="*/ 2115312 h 3663315"/>
              <a:gd name="connsiteX6" fmla="*/ 202819 w 2233422"/>
              <a:gd name="connsiteY6" fmla="*/ 2607056 h 3663315"/>
              <a:gd name="connsiteX7" fmla="*/ 41021 w 2233422"/>
              <a:gd name="connsiteY7" fmla="*/ 3184652 h 3663315"/>
              <a:gd name="connsiteX8" fmla="*/ 0 w 2233422"/>
              <a:gd name="connsiteY8" fmla="*/ 3663315 h 3663315"/>
              <a:gd name="connsiteX0" fmla="*/ 2243582 w 2243582"/>
              <a:gd name="connsiteY0" fmla="*/ 0 h 3637915"/>
              <a:gd name="connsiteX1" fmla="*/ 1942973 w 2243582"/>
              <a:gd name="connsiteY1" fmla="*/ 292608 h 3637915"/>
              <a:gd name="connsiteX2" fmla="*/ 1548638 w 2243582"/>
              <a:gd name="connsiteY2" fmla="*/ 725424 h 3637915"/>
              <a:gd name="connsiteX3" fmla="*/ 1022096 w 2243582"/>
              <a:gd name="connsiteY3" fmla="*/ 1328166 h 3637915"/>
              <a:gd name="connsiteX4" fmla="*/ 701294 w 2243582"/>
              <a:gd name="connsiteY4" fmla="*/ 1712976 h 3637915"/>
              <a:gd name="connsiteX5" fmla="*/ 445262 w 2243582"/>
              <a:gd name="connsiteY5" fmla="*/ 2115312 h 3637915"/>
              <a:gd name="connsiteX6" fmla="*/ 212979 w 2243582"/>
              <a:gd name="connsiteY6" fmla="*/ 2607056 h 3637915"/>
              <a:gd name="connsiteX7" fmla="*/ 51181 w 2243582"/>
              <a:gd name="connsiteY7" fmla="*/ 3184652 h 3637915"/>
              <a:gd name="connsiteX8" fmla="*/ 0 w 2243582"/>
              <a:gd name="connsiteY8" fmla="*/ 3637915 h 3637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3582" h="3637915">
                <a:moveTo>
                  <a:pt x="2243582" y="0"/>
                </a:moveTo>
                <a:cubicBezTo>
                  <a:pt x="2136902" y="85852"/>
                  <a:pt x="2058797" y="171704"/>
                  <a:pt x="1942973" y="292608"/>
                </a:cubicBezTo>
                <a:cubicBezTo>
                  <a:pt x="1827149" y="413512"/>
                  <a:pt x="1702117" y="552831"/>
                  <a:pt x="1548638" y="725424"/>
                </a:cubicBezTo>
                <a:cubicBezTo>
                  <a:pt x="1395159" y="898017"/>
                  <a:pt x="1163320" y="1163574"/>
                  <a:pt x="1022096" y="1328166"/>
                </a:cubicBezTo>
                <a:cubicBezTo>
                  <a:pt x="880872" y="1492758"/>
                  <a:pt x="797433" y="1581785"/>
                  <a:pt x="701294" y="1712976"/>
                </a:cubicBezTo>
                <a:cubicBezTo>
                  <a:pt x="605155" y="1844167"/>
                  <a:pt x="526648" y="1966299"/>
                  <a:pt x="445262" y="2115312"/>
                </a:cubicBezTo>
                <a:cubicBezTo>
                  <a:pt x="363876" y="2264325"/>
                  <a:pt x="278659" y="2428833"/>
                  <a:pt x="212979" y="2607056"/>
                </a:cubicBezTo>
                <a:cubicBezTo>
                  <a:pt x="147299" y="2785279"/>
                  <a:pt x="70485" y="3028188"/>
                  <a:pt x="51181" y="3184652"/>
                </a:cubicBezTo>
                <a:cubicBezTo>
                  <a:pt x="16637" y="3314446"/>
                  <a:pt x="8636" y="3493643"/>
                  <a:pt x="0" y="3637915"/>
                </a:cubicBezTo>
              </a:path>
            </a:pathLst>
          </a:cu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0" name="Flowchart: Connector 109">
            <a:extLst>
              <a:ext uri="{FF2B5EF4-FFF2-40B4-BE49-F238E27FC236}">
                <a16:creationId xmlns:a16="http://schemas.microsoft.com/office/drawing/2014/main" id="{D58F89A2-EB48-263C-725A-FD8560F109E8}"/>
              </a:ext>
            </a:extLst>
          </p:cNvPr>
          <p:cNvSpPr/>
          <p:nvPr/>
        </p:nvSpPr>
        <p:spPr>
          <a:xfrm>
            <a:off x="9169409" y="4267933"/>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1" name="Straight Connector 110">
            <a:extLst>
              <a:ext uri="{FF2B5EF4-FFF2-40B4-BE49-F238E27FC236}">
                <a16:creationId xmlns:a16="http://schemas.microsoft.com/office/drawing/2014/main" id="{3F2F056B-E8ED-FB2A-5018-343A53779F49}"/>
              </a:ext>
            </a:extLst>
          </p:cNvPr>
          <p:cNvCxnSpPr>
            <a:cxnSpLocks/>
          </p:cNvCxnSpPr>
          <p:nvPr/>
        </p:nvCxnSpPr>
        <p:spPr>
          <a:xfrm>
            <a:off x="8814653" y="2518973"/>
            <a:ext cx="25503" cy="3602352"/>
          </a:xfrm>
          <a:prstGeom prst="line">
            <a:avLst/>
          </a:prstGeom>
          <a:ln w="28575">
            <a:solidFill>
              <a:srgbClr val="12E0F6"/>
            </a:solidFill>
          </a:ln>
        </p:spPr>
        <p:style>
          <a:lnRef idx="1">
            <a:schemeClr val="accent1"/>
          </a:lnRef>
          <a:fillRef idx="0">
            <a:schemeClr val="accent1"/>
          </a:fillRef>
          <a:effectRef idx="0">
            <a:schemeClr val="accent1"/>
          </a:effectRef>
          <a:fontRef idx="minor">
            <a:schemeClr val="tx1"/>
          </a:fontRef>
        </p:style>
      </p:cxnSp>
      <p:sp>
        <p:nvSpPr>
          <p:cNvPr id="112" name="Flowchart: Connector 111">
            <a:extLst>
              <a:ext uri="{FF2B5EF4-FFF2-40B4-BE49-F238E27FC236}">
                <a16:creationId xmlns:a16="http://schemas.microsoft.com/office/drawing/2014/main" id="{E9E7B155-AF1D-492A-B8D7-9EFACE1D513F}"/>
              </a:ext>
            </a:extLst>
          </p:cNvPr>
          <p:cNvSpPr/>
          <p:nvPr/>
        </p:nvSpPr>
        <p:spPr>
          <a:xfrm>
            <a:off x="8795184" y="4632310"/>
            <a:ext cx="81610" cy="75537"/>
          </a:xfrm>
          <a:prstGeom prst="flowChartConnector">
            <a:avLst/>
          </a:prstGeom>
          <a:solidFill>
            <a:schemeClr val="accent2"/>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3" name="Straight Connector 112">
            <a:extLst>
              <a:ext uri="{FF2B5EF4-FFF2-40B4-BE49-F238E27FC236}">
                <a16:creationId xmlns:a16="http://schemas.microsoft.com/office/drawing/2014/main" id="{021DDEAC-7031-1558-04EB-3BF7D9BFD60E}"/>
              </a:ext>
            </a:extLst>
          </p:cNvPr>
          <p:cNvCxnSpPr>
            <a:cxnSpLocks/>
          </p:cNvCxnSpPr>
          <p:nvPr/>
        </p:nvCxnSpPr>
        <p:spPr>
          <a:xfrm>
            <a:off x="9929500" y="4249645"/>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9C9A7F58-C693-E7A3-AA0F-6053F1C363DB}"/>
              </a:ext>
            </a:extLst>
          </p:cNvPr>
          <p:cNvCxnSpPr>
            <a:cxnSpLocks/>
          </p:cNvCxnSpPr>
          <p:nvPr/>
        </p:nvCxnSpPr>
        <p:spPr>
          <a:xfrm>
            <a:off x="10637954" y="4250770"/>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913759BB-09CF-0D59-6DA3-DB4012A3D3AB}"/>
              </a:ext>
            </a:extLst>
          </p:cNvPr>
          <p:cNvCxnSpPr>
            <a:cxnSpLocks/>
          </p:cNvCxnSpPr>
          <p:nvPr/>
        </p:nvCxnSpPr>
        <p:spPr>
          <a:xfrm>
            <a:off x="10968662" y="4256866"/>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E92B6177-AF1F-2725-0D00-D8C3856F52CC}"/>
              </a:ext>
            </a:extLst>
          </p:cNvPr>
          <p:cNvCxnSpPr>
            <a:cxnSpLocks/>
          </p:cNvCxnSpPr>
          <p:nvPr/>
        </p:nvCxnSpPr>
        <p:spPr>
          <a:xfrm>
            <a:off x="11275748" y="4256866"/>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C331BFD3-9426-A407-AA7D-21E8B281E9F1}"/>
              </a:ext>
            </a:extLst>
          </p:cNvPr>
          <p:cNvSpPr txBox="1"/>
          <p:nvPr/>
        </p:nvSpPr>
        <p:spPr>
          <a:xfrm>
            <a:off x="10471437" y="4306253"/>
            <a:ext cx="300082" cy="369332"/>
          </a:xfrm>
          <a:prstGeom prst="rect">
            <a:avLst/>
          </a:prstGeom>
          <a:noFill/>
        </p:spPr>
        <p:txBody>
          <a:bodyPr wrap="none" rtlCol="0">
            <a:spAutoFit/>
          </a:bodyPr>
          <a:lstStyle/>
          <a:p>
            <a:r>
              <a:rPr lang="vi-VN" dirty="0">
                <a:solidFill>
                  <a:schemeClr val="bg1"/>
                </a:solidFill>
                <a:latin typeface="+mj-lt"/>
              </a:rPr>
              <a:t>4</a:t>
            </a:r>
          </a:p>
        </p:txBody>
      </p:sp>
      <p:sp>
        <p:nvSpPr>
          <p:cNvPr id="119" name="TextBox 118">
            <a:extLst>
              <a:ext uri="{FF2B5EF4-FFF2-40B4-BE49-F238E27FC236}">
                <a16:creationId xmlns:a16="http://schemas.microsoft.com/office/drawing/2014/main" id="{91F59220-3F9F-3BF4-EDC2-9A7CF5A45428}"/>
              </a:ext>
            </a:extLst>
          </p:cNvPr>
          <p:cNvSpPr txBox="1"/>
          <p:nvPr/>
        </p:nvSpPr>
        <p:spPr>
          <a:xfrm>
            <a:off x="7879235" y="4318375"/>
            <a:ext cx="377026" cy="369332"/>
          </a:xfrm>
          <a:prstGeom prst="rect">
            <a:avLst/>
          </a:prstGeom>
          <a:noFill/>
        </p:spPr>
        <p:txBody>
          <a:bodyPr wrap="none" rtlCol="0">
            <a:spAutoFit/>
          </a:bodyPr>
          <a:lstStyle/>
          <a:p>
            <a:r>
              <a:rPr lang="vi-VN" dirty="0">
                <a:solidFill>
                  <a:schemeClr val="bg1"/>
                </a:solidFill>
                <a:latin typeface="+mj-lt"/>
              </a:rPr>
              <a:t>-3</a:t>
            </a:r>
          </a:p>
        </p:txBody>
      </p:sp>
      <p:sp>
        <p:nvSpPr>
          <p:cNvPr id="120" name="TextBox 119">
            <a:extLst>
              <a:ext uri="{FF2B5EF4-FFF2-40B4-BE49-F238E27FC236}">
                <a16:creationId xmlns:a16="http://schemas.microsoft.com/office/drawing/2014/main" id="{7A8010B0-B0FB-E798-B16A-56F74F9424BE}"/>
              </a:ext>
            </a:extLst>
          </p:cNvPr>
          <p:cNvSpPr txBox="1"/>
          <p:nvPr/>
        </p:nvSpPr>
        <p:spPr>
          <a:xfrm>
            <a:off x="6864250" y="4314605"/>
            <a:ext cx="377026" cy="369332"/>
          </a:xfrm>
          <a:prstGeom prst="rect">
            <a:avLst/>
          </a:prstGeom>
          <a:noFill/>
        </p:spPr>
        <p:txBody>
          <a:bodyPr wrap="none" rtlCol="0">
            <a:spAutoFit/>
          </a:bodyPr>
          <a:lstStyle/>
          <a:p>
            <a:r>
              <a:rPr lang="vi-VN" dirty="0">
                <a:solidFill>
                  <a:schemeClr val="bg1"/>
                </a:solidFill>
                <a:latin typeface="+mj-lt"/>
              </a:rPr>
              <a:t>-6</a:t>
            </a:r>
          </a:p>
        </p:txBody>
      </p:sp>
      <p:sp>
        <p:nvSpPr>
          <p:cNvPr id="121" name="TextBox 120">
            <a:extLst>
              <a:ext uri="{FF2B5EF4-FFF2-40B4-BE49-F238E27FC236}">
                <a16:creationId xmlns:a16="http://schemas.microsoft.com/office/drawing/2014/main" id="{4AC36CEF-9E88-6E81-4A06-E8CD9154CC04}"/>
              </a:ext>
            </a:extLst>
          </p:cNvPr>
          <p:cNvSpPr txBox="1"/>
          <p:nvPr/>
        </p:nvSpPr>
        <p:spPr>
          <a:xfrm>
            <a:off x="7217844" y="4322641"/>
            <a:ext cx="377026" cy="369332"/>
          </a:xfrm>
          <a:prstGeom prst="rect">
            <a:avLst/>
          </a:prstGeom>
          <a:noFill/>
        </p:spPr>
        <p:txBody>
          <a:bodyPr wrap="none" rtlCol="0">
            <a:spAutoFit/>
          </a:bodyPr>
          <a:lstStyle/>
          <a:p>
            <a:r>
              <a:rPr lang="vi-VN" dirty="0">
                <a:solidFill>
                  <a:schemeClr val="bg1"/>
                </a:solidFill>
                <a:latin typeface="+mj-lt"/>
              </a:rPr>
              <a:t>-5</a:t>
            </a:r>
          </a:p>
        </p:txBody>
      </p:sp>
      <p:sp>
        <p:nvSpPr>
          <p:cNvPr id="122" name="TextBox 121">
            <a:extLst>
              <a:ext uri="{FF2B5EF4-FFF2-40B4-BE49-F238E27FC236}">
                <a16:creationId xmlns:a16="http://schemas.microsoft.com/office/drawing/2014/main" id="{B049ED38-8FD6-2E0E-20BD-1BF49F53938C}"/>
              </a:ext>
            </a:extLst>
          </p:cNvPr>
          <p:cNvSpPr txBox="1"/>
          <p:nvPr/>
        </p:nvSpPr>
        <p:spPr>
          <a:xfrm>
            <a:off x="7553234" y="4327132"/>
            <a:ext cx="377026" cy="369332"/>
          </a:xfrm>
          <a:prstGeom prst="rect">
            <a:avLst/>
          </a:prstGeom>
          <a:noFill/>
        </p:spPr>
        <p:txBody>
          <a:bodyPr wrap="none" rtlCol="0">
            <a:spAutoFit/>
          </a:bodyPr>
          <a:lstStyle/>
          <a:p>
            <a:r>
              <a:rPr lang="vi-VN" dirty="0">
                <a:solidFill>
                  <a:schemeClr val="bg1"/>
                </a:solidFill>
                <a:latin typeface="+mj-lt"/>
              </a:rPr>
              <a:t>-4</a:t>
            </a:r>
          </a:p>
        </p:txBody>
      </p:sp>
      <p:cxnSp>
        <p:nvCxnSpPr>
          <p:cNvPr id="123" name="Straight Connector 122">
            <a:extLst>
              <a:ext uri="{FF2B5EF4-FFF2-40B4-BE49-F238E27FC236}">
                <a16:creationId xmlns:a16="http://schemas.microsoft.com/office/drawing/2014/main" id="{0F4D4CA4-AD41-58DC-188D-1B162719E20A}"/>
              </a:ext>
            </a:extLst>
          </p:cNvPr>
          <p:cNvCxnSpPr>
            <a:cxnSpLocks/>
          </p:cNvCxnSpPr>
          <p:nvPr/>
        </p:nvCxnSpPr>
        <p:spPr>
          <a:xfrm>
            <a:off x="7117514" y="4259727"/>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CDBFE7BC-062F-2B5D-CF28-87B914CCD0C6}"/>
              </a:ext>
            </a:extLst>
          </p:cNvPr>
          <p:cNvCxnSpPr>
            <a:cxnSpLocks/>
          </p:cNvCxnSpPr>
          <p:nvPr/>
        </p:nvCxnSpPr>
        <p:spPr>
          <a:xfrm>
            <a:off x="7460414" y="4259727"/>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EFE26364-20DE-0B41-8DE0-AC6727285910}"/>
              </a:ext>
            </a:extLst>
          </p:cNvPr>
          <p:cNvCxnSpPr>
            <a:cxnSpLocks/>
          </p:cNvCxnSpPr>
          <p:nvPr/>
        </p:nvCxnSpPr>
        <p:spPr>
          <a:xfrm>
            <a:off x="7791122" y="4265823"/>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9D6178E4-35D2-6F7E-F983-00E3B8DF1CF8}"/>
              </a:ext>
            </a:extLst>
          </p:cNvPr>
          <p:cNvCxnSpPr>
            <a:cxnSpLocks/>
          </p:cNvCxnSpPr>
          <p:nvPr/>
        </p:nvCxnSpPr>
        <p:spPr>
          <a:xfrm>
            <a:off x="8098208" y="4265823"/>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1BD04B5B-A5E4-CAB1-2131-4987FC424653}"/>
              </a:ext>
            </a:extLst>
          </p:cNvPr>
          <p:cNvCxnSpPr>
            <a:cxnSpLocks/>
          </p:cNvCxnSpPr>
          <p:nvPr/>
        </p:nvCxnSpPr>
        <p:spPr>
          <a:xfrm flipH="1">
            <a:off x="9163261" y="5819369"/>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28" name="TextBox 127">
            <a:extLst>
              <a:ext uri="{FF2B5EF4-FFF2-40B4-BE49-F238E27FC236}">
                <a16:creationId xmlns:a16="http://schemas.microsoft.com/office/drawing/2014/main" id="{21889298-1AA6-8702-61F3-CF0F05CEE479}"/>
              </a:ext>
            </a:extLst>
          </p:cNvPr>
          <p:cNvSpPr txBox="1"/>
          <p:nvPr/>
        </p:nvSpPr>
        <p:spPr>
          <a:xfrm>
            <a:off x="9262594" y="5616047"/>
            <a:ext cx="377026" cy="369332"/>
          </a:xfrm>
          <a:prstGeom prst="rect">
            <a:avLst/>
          </a:prstGeom>
          <a:noFill/>
        </p:spPr>
        <p:txBody>
          <a:bodyPr wrap="none" rtlCol="0">
            <a:spAutoFit/>
          </a:bodyPr>
          <a:lstStyle/>
          <a:p>
            <a:r>
              <a:rPr lang="vi-VN" dirty="0">
                <a:solidFill>
                  <a:schemeClr val="bg1"/>
                </a:solidFill>
                <a:latin typeface="+mj-lt"/>
              </a:rPr>
              <a:t>-4</a:t>
            </a:r>
          </a:p>
        </p:txBody>
      </p:sp>
      <p:sp>
        <p:nvSpPr>
          <p:cNvPr id="129" name="TextBox 128">
            <a:extLst>
              <a:ext uri="{FF2B5EF4-FFF2-40B4-BE49-F238E27FC236}">
                <a16:creationId xmlns:a16="http://schemas.microsoft.com/office/drawing/2014/main" id="{FDE95F6D-80C2-A6DD-F8F5-017ABF503645}"/>
              </a:ext>
            </a:extLst>
          </p:cNvPr>
          <p:cNvSpPr txBox="1"/>
          <p:nvPr/>
        </p:nvSpPr>
        <p:spPr>
          <a:xfrm>
            <a:off x="9279758" y="5195243"/>
            <a:ext cx="377026" cy="369332"/>
          </a:xfrm>
          <a:prstGeom prst="rect">
            <a:avLst/>
          </a:prstGeom>
          <a:noFill/>
        </p:spPr>
        <p:txBody>
          <a:bodyPr wrap="none" rtlCol="0">
            <a:spAutoFit/>
          </a:bodyPr>
          <a:lstStyle/>
          <a:p>
            <a:r>
              <a:rPr lang="vi-VN" dirty="0">
                <a:solidFill>
                  <a:schemeClr val="bg1"/>
                </a:solidFill>
                <a:latin typeface="+mj-lt"/>
              </a:rPr>
              <a:t>-3</a:t>
            </a:r>
          </a:p>
        </p:txBody>
      </p:sp>
      <p:cxnSp>
        <p:nvCxnSpPr>
          <p:cNvPr id="130" name="Straight Connector 129">
            <a:extLst>
              <a:ext uri="{FF2B5EF4-FFF2-40B4-BE49-F238E27FC236}">
                <a16:creationId xmlns:a16="http://schemas.microsoft.com/office/drawing/2014/main" id="{DB341160-F8CB-3B58-5F87-500149252FA4}"/>
              </a:ext>
            </a:extLst>
          </p:cNvPr>
          <p:cNvCxnSpPr>
            <a:cxnSpLocks/>
          </p:cNvCxnSpPr>
          <p:nvPr/>
        </p:nvCxnSpPr>
        <p:spPr>
          <a:xfrm flipH="1">
            <a:off x="9168925" y="5427900"/>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31" name="TextBox 130">
            <a:extLst>
              <a:ext uri="{FF2B5EF4-FFF2-40B4-BE49-F238E27FC236}">
                <a16:creationId xmlns:a16="http://schemas.microsoft.com/office/drawing/2014/main" id="{2F9C0931-20F5-F15A-6DA9-A12DDD7C9FFD}"/>
              </a:ext>
            </a:extLst>
          </p:cNvPr>
          <p:cNvSpPr txBox="1"/>
          <p:nvPr/>
        </p:nvSpPr>
        <p:spPr>
          <a:xfrm>
            <a:off x="8844386" y="4798277"/>
            <a:ext cx="377026" cy="369332"/>
          </a:xfrm>
          <a:prstGeom prst="rect">
            <a:avLst/>
          </a:prstGeom>
          <a:noFill/>
        </p:spPr>
        <p:txBody>
          <a:bodyPr wrap="none" rtlCol="0">
            <a:spAutoFit/>
          </a:bodyPr>
          <a:lstStyle/>
          <a:p>
            <a:r>
              <a:rPr lang="vi-VN" dirty="0">
                <a:solidFill>
                  <a:schemeClr val="bg1"/>
                </a:solidFill>
                <a:latin typeface="+mj-lt"/>
              </a:rPr>
              <a:t>-2</a:t>
            </a:r>
          </a:p>
        </p:txBody>
      </p:sp>
      <p:sp>
        <p:nvSpPr>
          <p:cNvPr id="132" name="Flowchart: Connector 131">
            <a:extLst>
              <a:ext uri="{FF2B5EF4-FFF2-40B4-BE49-F238E27FC236}">
                <a16:creationId xmlns:a16="http://schemas.microsoft.com/office/drawing/2014/main" id="{9DB2C5B0-DB06-AE89-956F-C3F1FF21D002}"/>
              </a:ext>
            </a:extLst>
          </p:cNvPr>
          <p:cNvSpPr/>
          <p:nvPr/>
        </p:nvSpPr>
        <p:spPr>
          <a:xfrm>
            <a:off x="9169292" y="4968397"/>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Flowchart: Connector 132">
            <a:extLst>
              <a:ext uri="{FF2B5EF4-FFF2-40B4-BE49-F238E27FC236}">
                <a16:creationId xmlns:a16="http://schemas.microsoft.com/office/drawing/2014/main" id="{AA9C1EDC-4A68-7AE0-65F0-87AD73B4B424}"/>
              </a:ext>
            </a:extLst>
          </p:cNvPr>
          <p:cNvSpPr/>
          <p:nvPr/>
        </p:nvSpPr>
        <p:spPr>
          <a:xfrm>
            <a:off x="9520662" y="4276743"/>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lowchart: Connector 133">
            <a:extLst>
              <a:ext uri="{FF2B5EF4-FFF2-40B4-BE49-F238E27FC236}">
                <a16:creationId xmlns:a16="http://schemas.microsoft.com/office/drawing/2014/main" id="{0D51304F-3AB7-98F6-1D07-3FC620A20D80}"/>
              </a:ext>
            </a:extLst>
          </p:cNvPr>
          <p:cNvSpPr/>
          <p:nvPr/>
        </p:nvSpPr>
        <p:spPr>
          <a:xfrm>
            <a:off x="8385961" y="4273995"/>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A34910-2700-F459-A663-3667BDDB6241}"/>
              </a:ext>
            </a:extLst>
          </p:cNvPr>
          <p:cNvSpPr txBox="1"/>
          <p:nvPr/>
        </p:nvSpPr>
        <p:spPr>
          <a:xfrm>
            <a:off x="266703" y="1900103"/>
            <a:ext cx="6482080" cy="460895"/>
          </a:xfrm>
          <a:prstGeom prst="rect">
            <a:avLst/>
          </a:prstGeom>
          <a:noFill/>
        </p:spPr>
        <p:txBody>
          <a:bodyPr wrap="square">
            <a:spAutoFit/>
          </a:bodyPr>
          <a:lstStyle/>
          <a:p>
            <a:pPr>
              <a:lnSpc>
                <a:spcPct val="107000"/>
              </a:lnSpc>
              <a:spcAft>
                <a:spcPts val="800"/>
              </a:spcAft>
            </a:pPr>
            <a:r>
              <a:rPr lang="vi-VN" sz="2400" b="1" kern="100" dirty="0">
                <a:solidFill>
                  <a:schemeClr val="accent2"/>
                </a:solidFill>
                <a:effectLst/>
                <a:latin typeface="+mj-lt"/>
                <a:ea typeface="Arial" panose="020B0604020202020204" pitchFamily="34" charset="0"/>
                <a:cs typeface="Times New Roman" panose="02020603050405020304" pitchFamily="18" charset="0"/>
              </a:rPr>
              <a:t>Chú ý.</a:t>
            </a:r>
            <a:r>
              <a:rPr lang="vi-VN" sz="2400" kern="100" dirty="0">
                <a:solidFill>
                  <a:schemeClr val="accent2"/>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Đồ thị của hàm số phân thức </a:t>
            </a:r>
          </a:p>
        </p:txBody>
      </p:sp>
      <p:sp>
        <p:nvSpPr>
          <p:cNvPr id="22" name="TextBox 21">
            <a:extLst>
              <a:ext uri="{FF2B5EF4-FFF2-40B4-BE49-F238E27FC236}">
                <a16:creationId xmlns:a16="http://schemas.microsoft.com/office/drawing/2014/main" id="{1EA6F466-B143-6BBD-4D20-228C04A65281}"/>
              </a:ext>
            </a:extLst>
          </p:cNvPr>
          <p:cNvSpPr txBox="1"/>
          <p:nvPr/>
        </p:nvSpPr>
        <p:spPr>
          <a:xfrm>
            <a:off x="296615" y="3898601"/>
            <a:ext cx="6482080" cy="830997"/>
          </a:xfrm>
          <a:prstGeom prst="rect">
            <a:avLst/>
          </a:prstGeom>
          <a:noFill/>
        </p:spPr>
        <p:txBody>
          <a:bodyPr wrap="square">
            <a:spAutoFit/>
          </a:bodyPr>
          <a:lstStyle/>
          <a:p>
            <a:r>
              <a:rPr lang="vi-VN" sz="2400" dirty="0">
                <a:solidFill>
                  <a:schemeClr val="bg1"/>
                </a:solidFill>
                <a:effectLst/>
                <a:latin typeface="+mj-lt"/>
                <a:ea typeface="Arial" panose="020B0604020202020204" pitchFamily="34" charset="0"/>
                <a:cs typeface="Times New Roman" panose="02020603050405020304" pitchFamily="18" charset="0"/>
              </a:rPr>
              <a:t>- Nhận giao điểm của tiệm cận đứng và tiệm cận xiên làm tâm đối xứng</a:t>
            </a:r>
            <a:endParaRPr lang="vi-VN" sz="2400" dirty="0">
              <a:solidFill>
                <a:schemeClr val="bg1"/>
              </a:solidFill>
              <a:latin typeface="+mj-lt"/>
            </a:endParaRPr>
          </a:p>
        </p:txBody>
      </p:sp>
      <p:sp>
        <p:nvSpPr>
          <p:cNvPr id="31" name="TextBox 30">
            <a:extLst>
              <a:ext uri="{FF2B5EF4-FFF2-40B4-BE49-F238E27FC236}">
                <a16:creationId xmlns:a16="http://schemas.microsoft.com/office/drawing/2014/main" id="{58E5B8C0-7634-8DD4-C05F-F73468DDEE30}"/>
              </a:ext>
            </a:extLst>
          </p:cNvPr>
          <p:cNvSpPr txBox="1"/>
          <p:nvPr/>
        </p:nvSpPr>
        <p:spPr>
          <a:xfrm>
            <a:off x="314387" y="4902186"/>
            <a:ext cx="6482080" cy="830997"/>
          </a:xfrm>
          <a:prstGeom prst="rect">
            <a:avLst/>
          </a:prstGeom>
          <a:noFill/>
        </p:spPr>
        <p:txBody>
          <a:bodyPr wrap="square">
            <a:spAutoFit/>
          </a:bodyPr>
          <a:lstStyle/>
          <a:p>
            <a:r>
              <a:rPr lang="vi-VN" sz="2400" dirty="0">
                <a:solidFill>
                  <a:schemeClr val="bg1"/>
                </a:solidFill>
                <a:effectLst/>
                <a:latin typeface="+mj-lt"/>
                <a:ea typeface="Arial" panose="020B0604020202020204" pitchFamily="34" charset="0"/>
                <a:cs typeface="Times New Roman" panose="02020603050405020304" pitchFamily="18" charset="0"/>
              </a:rPr>
              <a:t>- Nhận hai đường phân giác của các góc tạo bởi hai đường tiệm cận này làm các trục đối xứng</a:t>
            </a:r>
            <a:endParaRPr lang="vi-VN" sz="2400" dirty="0">
              <a:solidFill>
                <a:schemeClr val="bg1"/>
              </a:solidFill>
              <a:latin typeface="+mj-lt"/>
            </a:endParaRPr>
          </a:p>
        </p:txBody>
      </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BD3031B3-8D72-E22C-1C5C-47A34ED20CF6}"/>
                  </a:ext>
                </a:extLst>
              </p:cNvPr>
              <p:cNvSpPr txBox="1"/>
              <p:nvPr/>
            </p:nvSpPr>
            <p:spPr>
              <a:xfrm>
                <a:off x="154147" y="2360998"/>
                <a:ext cx="2956560" cy="89569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𝑎</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𝑏𝑥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𝑐</m:t>
                          </m:r>
                        </m:num>
                        <m:den>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𝑝𝑥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𝑞</m:t>
                          </m:r>
                        </m:den>
                      </m:f>
                    </m:oMath>
                  </m:oMathPara>
                </a14:m>
                <a:endParaRPr lang="vi-VN" sz="2400" dirty="0"/>
              </a:p>
            </p:txBody>
          </p:sp>
        </mc:Choice>
        <mc:Fallback xmlns="">
          <p:sp>
            <p:nvSpPr>
              <p:cNvPr id="35" name="TextBox 34">
                <a:extLst>
                  <a:ext uri="{FF2B5EF4-FFF2-40B4-BE49-F238E27FC236}">
                    <a16:creationId xmlns:a16="http://schemas.microsoft.com/office/drawing/2014/main" id="{BD3031B3-8D72-E22C-1C5C-47A34ED20CF6}"/>
                  </a:ext>
                </a:extLst>
              </p:cNvPr>
              <p:cNvSpPr txBox="1">
                <a:spLocks noRot="1" noChangeAspect="1" noMove="1" noResize="1" noEditPoints="1" noAdjustHandles="1" noChangeArrowheads="1" noChangeShapeType="1" noTextEdit="1"/>
              </p:cNvSpPr>
              <p:nvPr/>
            </p:nvSpPr>
            <p:spPr>
              <a:xfrm>
                <a:off x="154147" y="2360998"/>
                <a:ext cx="2956560" cy="895694"/>
              </a:xfrm>
              <a:prstGeom prst="rect">
                <a:avLst/>
              </a:prstGeom>
              <a:blipFill>
                <a:blip r:embed="rId2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44A6F17E-5D04-9FEE-2F8E-D85CDED1C5CB}"/>
                  </a:ext>
                </a:extLst>
              </p:cNvPr>
              <p:cNvSpPr txBox="1"/>
              <p:nvPr/>
            </p:nvSpPr>
            <p:spPr>
              <a:xfrm>
                <a:off x="2897134" y="2552048"/>
                <a:ext cx="2042385" cy="590098"/>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𝑎</m:t>
                      </m:r>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𝑝</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49" name="TextBox 48">
                <a:extLst>
                  <a:ext uri="{FF2B5EF4-FFF2-40B4-BE49-F238E27FC236}">
                    <a16:creationId xmlns:a16="http://schemas.microsoft.com/office/drawing/2014/main" id="{44A6F17E-5D04-9FEE-2F8E-D85CDED1C5CB}"/>
                  </a:ext>
                </a:extLst>
              </p:cNvPr>
              <p:cNvSpPr txBox="1">
                <a:spLocks noRot="1" noChangeAspect="1" noMove="1" noResize="1" noEditPoints="1" noAdjustHandles="1" noChangeArrowheads="1" noChangeShapeType="1" noTextEdit="1"/>
              </p:cNvSpPr>
              <p:nvPr/>
            </p:nvSpPr>
            <p:spPr>
              <a:xfrm>
                <a:off x="2897134" y="2552048"/>
                <a:ext cx="2042385" cy="590098"/>
              </a:xfrm>
              <a:prstGeom prst="rect">
                <a:avLst/>
              </a:prstGeom>
              <a:blipFill>
                <a:blip r:embed="rId26"/>
                <a:stretch>
                  <a:fillRect/>
                </a:stretch>
              </a:blipFill>
            </p:spPr>
            <p:txBody>
              <a:bodyPr/>
              <a:lstStyle/>
              <a:p>
                <a:r>
                  <a:rPr lang="vi-VN">
                    <a:noFill/>
                  </a:rPr>
                  <a:t> </a:t>
                </a:r>
              </a:p>
            </p:txBody>
          </p:sp>
        </mc:Fallback>
      </mc:AlternateContent>
      <p:sp>
        <p:nvSpPr>
          <p:cNvPr id="57" name="TextBox 56">
            <a:extLst>
              <a:ext uri="{FF2B5EF4-FFF2-40B4-BE49-F238E27FC236}">
                <a16:creationId xmlns:a16="http://schemas.microsoft.com/office/drawing/2014/main" id="{DA80383B-E570-F528-6BC1-FB071DE4EE77}"/>
              </a:ext>
            </a:extLst>
          </p:cNvPr>
          <p:cNvSpPr txBox="1"/>
          <p:nvPr/>
        </p:nvSpPr>
        <p:spPr>
          <a:xfrm>
            <a:off x="281261" y="3246972"/>
            <a:ext cx="6482080"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đa thức tử không chia hết cho đa thức mẫu</a:t>
            </a:r>
          </a:p>
        </p:txBody>
      </p:sp>
      <p:sp>
        <p:nvSpPr>
          <p:cNvPr id="3" name="TextBox 2">
            <a:extLst>
              <a:ext uri="{FF2B5EF4-FFF2-40B4-BE49-F238E27FC236}">
                <a16:creationId xmlns:a16="http://schemas.microsoft.com/office/drawing/2014/main" id="{41D19D50-616D-1F82-C922-D083097E7C1C}"/>
              </a:ext>
            </a:extLst>
          </p:cNvPr>
          <p:cNvSpPr txBox="1"/>
          <p:nvPr/>
        </p:nvSpPr>
        <p:spPr>
          <a:xfrm>
            <a:off x="5895975" y="3244334"/>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3870984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8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9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9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10"/>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13"/>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14"/>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15"/>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1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18"/>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19"/>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20"/>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21"/>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22"/>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23"/>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24"/>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25"/>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126"/>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27"/>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28"/>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29"/>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130"/>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31"/>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111"/>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70"/>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91"/>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96"/>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83"/>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112"/>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132"/>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133"/>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134"/>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109"/>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108"/>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16"/>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35"/>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49"/>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57"/>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1" presetClass="entr" presetSubtype="0" fill="hold" grpId="0" nodeType="clickEffect">
                                  <p:stCondLst>
                                    <p:cond delay="0"/>
                                  </p:stCondLst>
                                  <p:childTnLst>
                                    <p:set>
                                      <p:cBhvr>
                                        <p:cTn id="148" dur="1" fill="hold">
                                          <p:stCondLst>
                                            <p:cond delay="0"/>
                                          </p:stCondLst>
                                        </p:cTn>
                                        <p:tgtEl>
                                          <p:spTgt spid="22"/>
                                        </p:tgtEl>
                                        <p:attrNameLst>
                                          <p:attrName>style.visibility</p:attrName>
                                        </p:attrNameLst>
                                      </p:cBhvr>
                                      <p:to>
                                        <p:strVal val="visible"/>
                                      </p:to>
                                    </p:set>
                                  </p:childTnLst>
                                </p:cTn>
                              </p:par>
                            </p:childTnLst>
                          </p:cTn>
                        </p:par>
                      </p:childTnLst>
                    </p:cTn>
                  </p:par>
                  <p:par>
                    <p:cTn id="149" fill="hold">
                      <p:stCondLst>
                        <p:cond delay="indefinite"/>
                      </p:stCondLst>
                      <p:childTnLst>
                        <p:par>
                          <p:cTn id="150" fill="hold">
                            <p:stCondLst>
                              <p:cond delay="0"/>
                            </p:stCondLst>
                            <p:childTnLst>
                              <p:par>
                                <p:cTn id="151" presetID="1" presetClass="entr" presetSubtype="0" fill="hold" grpId="0" nodeType="clickEffect">
                                  <p:stCondLst>
                                    <p:cond delay="0"/>
                                  </p:stCondLst>
                                  <p:childTnLst>
                                    <p:set>
                                      <p:cBhvr>
                                        <p:cTn id="15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7" grpId="0"/>
      <p:bldP spid="48" grpId="0"/>
      <p:bldP spid="70" grpId="0"/>
      <p:bldP spid="71" grpId="0"/>
      <p:bldP spid="72" grpId="0"/>
      <p:bldP spid="73" grpId="0"/>
      <p:bldP spid="74" grpId="0"/>
      <p:bldP spid="75" grpId="0"/>
      <p:bldP spid="76" grpId="0"/>
      <p:bldP spid="77" grpId="0"/>
      <p:bldP spid="78" grpId="0"/>
      <p:bldP spid="79" grpId="0"/>
      <p:bldP spid="80" grpId="0"/>
      <p:bldP spid="81" grpId="0"/>
      <p:bldP spid="82" grpId="0"/>
      <p:bldP spid="83" grpId="0"/>
      <p:bldP spid="96" grpId="0"/>
      <p:bldP spid="108" grpId="0" animBg="1"/>
      <p:bldP spid="109" grpId="0" animBg="1"/>
      <p:bldP spid="110" grpId="0" animBg="1"/>
      <p:bldP spid="112" grpId="0" animBg="1"/>
      <p:bldP spid="118" grpId="0"/>
      <p:bldP spid="119" grpId="0"/>
      <p:bldP spid="120" grpId="0"/>
      <p:bldP spid="121" grpId="0"/>
      <p:bldP spid="122" grpId="0"/>
      <p:bldP spid="128" grpId="0"/>
      <p:bldP spid="129" grpId="0"/>
      <p:bldP spid="131" grpId="0"/>
      <p:bldP spid="132" grpId="0" animBg="1"/>
      <p:bldP spid="133" grpId="0" animBg="1"/>
      <p:bldP spid="134" grpId="0" animBg="1"/>
      <p:bldP spid="16" grpId="0"/>
      <p:bldP spid="22" grpId="0"/>
      <p:bldP spid="31" grpId="0"/>
      <p:bldP spid="35" grpId="0"/>
      <p:bldP spid="49" grpId="0"/>
      <p:bldP spid="5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4</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89" y="904462"/>
            <a:ext cx="4026347"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1</a:t>
            </a:r>
          </a:p>
        </p:txBody>
      </p:sp>
      <p:sp>
        <p:nvSpPr>
          <p:cNvPr id="13" name="TextBox 12">
            <a:extLst>
              <a:ext uri="{FF2B5EF4-FFF2-40B4-BE49-F238E27FC236}">
                <a16:creationId xmlns:a16="http://schemas.microsoft.com/office/drawing/2014/main" id="{75210F64-84EB-A3C0-234B-38A4D7D9FBE3}"/>
              </a:ext>
            </a:extLst>
          </p:cNvPr>
          <p:cNvSpPr txBox="1"/>
          <p:nvPr/>
        </p:nvSpPr>
        <p:spPr>
          <a:xfrm>
            <a:off x="512873" y="913861"/>
            <a:ext cx="3432754" cy="400110"/>
          </a:xfrm>
          <a:prstGeom prst="rect">
            <a:avLst/>
          </a:prstGeom>
          <a:noFill/>
        </p:spPr>
        <p:txBody>
          <a:bodyPr wrap="square" rtlCol="0">
            <a:spAutoFit/>
          </a:bodyPr>
          <a:lstStyle/>
          <a:p>
            <a:r>
              <a:rPr lang="en-US" sz="2000" b="1" dirty="0">
                <a:solidFill>
                  <a:schemeClr val="bg1"/>
                </a:solidFill>
              </a:rPr>
              <a:t>SƠ ĐỒ KHẢO SÁT HÀM SỐ</a:t>
            </a:r>
            <a:endParaRPr lang="en-AU" sz="2000" b="1" dirty="0">
              <a:solidFill>
                <a:schemeClr val="bg1"/>
              </a:solidFill>
            </a:endParaRPr>
          </a:p>
        </p:txBody>
      </p:sp>
      <p:sp>
        <p:nvSpPr>
          <p:cNvPr id="14" name="Arrow: Chevron 13">
            <a:extLst>
              <a:ext uri="{FF2B5EF4-FFF2-40B4-BE49-F238E27FC236}">
                <a16:creationId xmlns:a16="http://schemas.microsoft.com/office/drawing/2014/main" id="{86BD122A-D896-AE1A-CD88-D3B3D172304B}"/>
              </a:ext>
            </a:extLst>
          </p:cNvPr>
          <p:cNvSpPr/>
          <p:nvPr/>
        </p:nvSpPr>
        <p:spPr>
          <a:xfrm>
            <a:off x="3945627"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3887837"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3833089"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3775506"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3726839"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Rectangle: Rounded Corners 19">
            <a:extLst>
              <a:ext uri="{FF2B5EF4-FFF2-40B4-BE49-F238E27FC236}">
                <a16:creationId xmlns:a16="http://schemas.microsoft.com/office/drawing/2014/main" id="{A06BA14A-8D8C-664A-A722-7DAD205B5E1D}"/>
              </a:ext>
            </a:extLst>
          </p:cNvPr>
          <p:cNvSpPr/>
          <p:nvPr/>
        </p:nvSpPr>
        <p:spPr>
          <a:xfrm>
            <a:off x="183615" y="1358968"/>
            <a:ext cx="4612121" cy="5405436"/>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3E2979B7-41CF-CEB6-756E-0E6CA4EEF185}"/>
                  </a:ext>
                </a:extLst>
              </p:cNvPr>
              <p:cNvSpPr txBox="1"/>
              <p:nvPr/>
            </p:nvSpPr>
            <p:spPr>
              <a:xfrm>
                <a:off x="430449" y="1400766"/>
                <a:ext cx="4209645" cy="5387052"/>
              </a:xfrm>
              <a:prstGeom prst="rect">
                <a:avLst/>
              </a:prstGeom>
              <a:noFill/>
            </p:spPr>
            <p:txBody>
              <a:bodyPr wrap="square">
                <a:spAutoFit/>
              </a:bodyPr>
              <a:lstStyle/>
              <a:p>
                <a:pPr algn="just"/>
                <a:r>
                  <a:rPr lang="vi-VN" sz="2400" b="1" kern="100" dirty="0">
                    <a:solidFill>
                      <a:srgbClr val="00B050"/>
                    </a:solidFill>
                    <a:effectLst/>
                    <a:latin typeface="+mj-lt"/>
                    <a:ea typeface="Arial" panose="020B0604020202020204" pitchFamily="34" charset="0"/>
                    <a:cs typeface="Times New Roman" panose="02020603050405020304" pitchFamily="18" charset="0"/>
                  </a:rPr>
                  <a:t>HĐ1. </a:t>
                </a:r>
                <a:r>
                  <a:rPr lang="vi-VN" sz="2400" kern="100" dirty="0">
                    <a:solidFill>
                      <a:schemeClr val="bg1"/>
                    </a:solidFill>
                    <a:effectLst/>
                    <a:latin typeface="+mj-lt"/>
                    <a:ea typeface="Arial" panose="020B0604020202020204" pitchFamily="34" charset="0"/>
                    <a:cs typeface="Times New Roman" panose="02020603050405020304" pitchFamily="18" charset="0"/>
                  </a:rPr>
                  <a:t>Làm quen với việc khảo sát và vẽ đồ thị hàm số</a:t>
                </a:r>
              </a:p>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Cho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Thực hiện lần lượt các yêu cầu sau:</a:t>
                </a:r>
              </a:p>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a) Tính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và tìm các điểm tại đó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b) Xét dấu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để tìm các khoảng đồng biến, khoảng nghịch biến và cực trị của hàm số.</a:t>
                </a:r>
              </a:p>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c) Tính </a:t>
                </a:r>
                <a14:m>
                  <m:oMath xmlns:m="http://schemas.openxmlformats.org/officeDocument/2006/math">
                    <m:limLow>
                      <m:limLow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limLow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lim</m:t>
                        </m:r>
                      </m:e>
                      <m:li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lim>
                    </m:limLow>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limLow>
                      <m:limLow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limLow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lim</m:t>
                        </m:r>
                      </m:e>
                      <m:li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lim>
                    </m:limLow>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và lập bảng biến thiên của hàm số.</a:t>
                </a:r>
              </a:p>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d) Vẽ đồ thị của hàm số và nhận xét về tính đối xứng của đồ thị.</a:t>
                </a:r>
              </a:p>
            </p:txBody>
          </p:sp>
        </mc:Choice>
        <mc:Fallback xmlns="">
          <p:sp>
            <p:nvSpPr>
              <p:cNvPr id="23" name="TextBox 22">
                <a:extLst>
                  <a:ext uri="{FF2B5EF4-FFF2-40B4-BE49-F238E27FC236}">
                    <a16:creationId xmlns:a16="http://schemas.microsoft.com/office/drawing/2014/main" id="{3E2979B7-41CF-CEB6-756E-0E6CA4EEF185}"/>
                  </a:ext>
                </a:extLst>
              </p:cNvPr>
              <p:cNvSpPr txBox="1">
                <a:spLocks noRot="1" noChangeAspect="1" noMove="1" noResize="1" noEditPoints="1" noAdjustHandles="1" noChangeArrowheads="1" noChangeShapeType="1" noTextEdit="1"/>
              </p:cNvSpPr>
              <p:nvPr/>
            </p:nvSpPr>
            <p:spPr>
              <a:xfrm>
                <a:off x="430449" y="1400766"/>
                <a:ext cx="4209645" cy="5387052"/>
              </a:xfrm>
              <a:prstGeom prst="rect">
                <a:avLst/>
              </a:prstGeom>
              <a:blipFill>
                <a:blip r:embed="rId3"/>
                <a:stretch>
                  <a:fillRect l="-2319" t="-906" r="-2174" b="-1472"/>
                </a:stretch>
              </a:blipFill>
            </p:spPr>
            <p:txBody>
              <a:bodyPr/>
              <a:lstStyle/>
              <a:p>
                <a:r>
                  <a:rPr lang="vi-VN">
                    <a:noFill/>
                  </a:rPr>
                  <a:t> </a:t>
                </a:r>
              </a:p>
            </p:txBody>
          </p:sp>
        </mc:Fallback>
      </mc:AlternateContent>
      <p:sp>
        <p:nvSpPr>
          <p:cNvPr id="24" name="TextBox 23">
            <a:extLst>
              <a:ext uri="{FF2B5EF4-FFF2-40B4-BE49-F238E27FC236}">
                <a16:creationId xmlns:a16="http://schemas.microsoft.com/office/drawing/2014/main" id="{23D8C2FC-71FA-454F-E9AF-8F1A2A9B2422}"/>
              </a:ext>
            </a:extLst>
          </p:cNvPr>
          <p:cNvSpPr txBox="1"/>
          <p:nvPr/>
        </p:nvSpPr>
        <p:spPr>
          <a:xfrm>
            <a:off x="4935551" y="939101"/>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p:cxnSp>
        <p:nvCxnSpPr>
          <p:cNvPr id="3" name="Straight Arrow Connector 2">
            <a:extLst>
              <a:ext uri="{FF2B5EF4-FFF2-40B4-BE49-F238E27FC236}">
                <a16:creationId xmlns:a16="http://schemas.microsoft.com/office/drawing/2014/main" id="{E7A4919E-EE0A-F0B2-0E4E-EEE92F38F9FC}"/>
              </a:ext>
            </a:extLst>
          </p:cNvPr>
          <p:cNvCxnSpPr>
            <a:cxnSpLocks/>
          </p:cNvCxnSpPr>
          <p:nvPr/>
        </p:nvCxnSpPr>
        <p:spPr>
          <a:xfrm flipH="1" flipV="1">
            <a:off x="8882711" y="1802368"/>
            <a:ext cx="56343" cy="3582831"/>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74CBC997-0EB3-AFA5-09E8-77CC19B0D0A6}"/>
              </a:ext>
            </a:extLst>
          </p:cNvPr>
          <p:cNvCxnSpPr>
            <a:cxnSpLocks/>
          </p:cNvCxnSpPr>
          <p:nvPr/>
        </p:nvCxnSpPr>
        <p:spPr>
          <a:xfrm flipV="1">
            <a:off x="8287433" y="4264878"/>
            <a:ext cx="3335607" cy="10296"/>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2B4572EE-BB14-0C54-71E6-01DACF68A2F4}"/>
              </a:ext>
            </a:extLst>
          </p:cNvPr>
          <p:cNvSpPr txBox="1"/>
          <p:nvPr/>
        </p:nvSpPr>
        <p:spPr>
          <a:xfrm>
            <a:off x="11383719" y="4431541"/>
            <a:ext cx="326297"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x</a:t>
            </a:r>
          </a:p>
        </p:txBody>
      </p:sp>
      <p:sp>
        <p:nvSpPr>
          <p:cNvPr id="25" name="TextBox 24">
            <a:extLst>
              <a:ext uri="{FF2B5EF4-FFF2-40B4-BE49-F238E27FC236}">
                <a16:creationId xmlns:a16="http://schemas.microsoft.com/office/drawing/2014/main" id="{E1D02E28-886B-CFE7-97CC-885153A35711}"/>
              </a:ext>
            </a:extLst>
          </p:cNvPr>
          <p:cNvSpPr txBox="1"/>
          <p:nvPr/>
        </p:nvSpPr>
        <p:spPr>
          <a:xfrm>
            <a:off x="8921238" y="1434887"/>
            <a:ext cx="320922"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y</a:t>
            </a:r>
          </a:p>
        </p:txBody>
      </p:sp>
      <p:sp>
        <p:nvSpPr>
          <p:cNvPr id="26" name="TextBox 25">
            <a:extLst>
              <a:ext uri="{FF2B5EF4-FFF2-40B4-BE49-F238E27FC236}">
                <a16:creationId xmlns:a16="http://schemas.microsoft.com/office/drawing/2014/main" id="{B4BD096B-34C5-A64E-C184-8B2C0F712408}"/>
              </a:ext>
            </a:extLst>
          </p:cNvPr>
          <p:cNvSpPr txBox="1"/>
          <p:nvPr/>
        </p:nvSpPr>
        <p:spPr>
          <a:xfrm>
            <a:off x="8465020" y="4278469"/>
            <a:ext cx="407484" cy="461665"/>
          </a:xfrm>
          <a:prstGeom prst="rect">
            <a:avLst/>
          </a:prstGeom>
          <a:noFill/>
        </p:spPr>
        <p:txBody>
          <a:bodyPr wrap="non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O</a:t>
            </a:r>
            <a:endParaRPr lang="vi-VN" sz="2400" i="1" dirty="0">
              <a:solidFill>
                <a:schemeClr val="bg1"/>
              </a:solidFill>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ECC9EC4F-0142-C9B7-8ECC-0C2C5E427DED}"/>
              </a:ext>
            </a:extLst>
          </p:cNvPr>
          <p:cNvSpPr txBox="1"/>
          <p:nvPr/>
        </p:nvSpPr>
        <p:spPr>
          <a:xfrm>
            <a:off x="9652956" y="4200709"/>
            <a:ext cx="338554" cy="461665"/>
          </a:xfrm>
          <a:prstGeom prst="rect">
            <a:avLst/>
          </a:prstGeom>
          <a:noFill/>
        </p:spPr>
        <p:txBody>
          <a:bodyPr wrap="non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2</a:t>
            </a:r>
            <a:endParaRPr lang="vi-VN" sz="2400" i="1" dirty="0">
              <a:solidFill>
                <a:schemeClr val="bg1"/>
              </a:solidFill>
              <a:latin typeface="Times New Roman" panose="02020603050405020304" pitchFamily="18" charset="0"/>
              <a:cs typeface="Times New Roman" panose="02020603050405020304" pitchFamily="18" charset="0"/>
            </a:endParaRPr>
          </a:p>
        </p:txBody>
      </p:sp>
      <p:cxnSp>
        <p:nvCxnSpPr>
          <p:cNvPr id="34" name="Straight Connector 33">
            <a:extLst>
              <a:ext uri="{FF2B5EF4-FFF2-40B4-BE49-F238E27FC236}">
                <a16:creationId xmlns:a16="http://schemas.microsoft.com/office/drawing/2014/main" id="{914BFD7C-37E4-6DF5-D925-C0BB26F3C05C}"/>
              </a:ext>
            </a:extLst>
          </p:cNvPr>
          <p:cNvCxnSpPr>
            <a:cxnSpLocks/>
          </p:cNvCxnSpPr>
          <p:nvPr/>
        </p:nvCxnSpPr>
        <p:spPr>
          <a:xfrm>
            <a:off x="9958794" y="1844040"/>
            <a:ext cx="1745" cy="3541159"/>
          </a:xfrm>
          <a:prstGeom prst="line">
            <a:avLst/>
          </a:prstGeom>
          <a:ln w="38100">
            <a:solidFill>
              <a:srgbClr val="12E0F6"/>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ECF17042-78D4-5330-88A4-27C2B45EC0C7}"/>
                  </a:ext>
                </a:extLst>
              </p:cNvPr>
              <p:cNvSpPr txBox="1"/>
              <p:nvPr/>
            </p:nvSpPr>
            <p:spPr>
              <a:xfrm>
                <a:off x="4899855" y="1666105"/>
                <a:ext cx="2905339" cy="460895"/>
              </a:xfrm>
              <a:prstGeom prst="rect">
                <a:avLst/>
              </a:prstGeom>
              <a:noFill/>
            </p:spPr>
            <p:txBody>
              <a:bodyPr wrap="square">
                <a:spAutoFit/>
              </a:bodyPr>
              <a:lstStyle/>
              <a:p>
                <a:pPr algn="just">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Trục đối xứng </a:t>
                </a:r>
                <a14:m>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8" name="TextBox 37">
                <a:extLst>
                  <a:ext uri="{FF2B5EF4-FFF2-40B4-BE49-F238E27FC236}">
                    <a16:creationId xmlns:a16="http://schemas.microsoft.com/office/drawing/2014/main" id="{ECF17042-78D4-5330-88A4-27C2B45EC0C7}"/>
                  </a:ext>
                </a:extLst>
              </p:cNvPr>
              <p:cNvSpPr txBox="1">
                <a:spLocks noRot="1" noChangeAspect="1" noMove="1" noResize="1" noEditPoints="1" noAdjustHandles="1" noChangeArrowheads="1" noChangeShapeType="1" noTextEdit="1"/>
              </p:cNvSpPr>
              <p:nvPr/>
            </p:nvSpPr>
            <p:spPr>
              <a:xfrm>
                <a:off x="4899855" y="1666105"/>
                <a:ext cx="2905339" cy="460895"/>
              </a:xfrm>
              <a:prstGeom prst="rect">
                <a:avLst/>
              </a:prstGeom>
              <a:blipFill>
                <a:blip r:embed="rId4"/>
                <a:stretch>
                  <a:fillRect l="-3361"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AD2B6DE8-3D4C-6A05-989F-DFDDDA3D7116}"/>
                  </a:ext>
                </a:extLst>
              </p:cNvPr>
              <p:cNvSpPr txBox="1"/>
              <p:nvPr/>
            </p:nvSpPr>
            <p:spPr>
              <a:xfrm>
                <a:off x="4969305" y="2224169"/>
                <a:ext cx="2905339" cy="460895"/>
              </a:xfrm>
              <a:prstGeom prst="rect">
                <a:avLst/>
              </a:prstGeom>
              <a:noFill/>
            </p:spPr>
            <p:txBody>
              <a:bodyPr wrap="square">
                <a:spAutoFit/>
              </a:bodyPr>
              <a:lstStyle/>
              <a:p>
                <a:pPr algn="just">
                  <a:lnSpc>
                    <a:spcPct val="107000"/>
                  </a:lnSpc>
                  <a:spcAft>
                    <a:spcPts val="800"/>
                  </a:spcAft>
                </a:pPr>
                <a:r>
                  <a:rPr lang="vi-VN" sz="2400" kern="100" dirty="0">
                    <a:solidFill>
                      <a:schemeClr val="bg1"/>
                    </a:solidFill>
                    <a:latin typeface="+mj-lt"/>
                    <a:ea typeface="Arial" panose="020B0604020202020204" pitchFamily="34" charset="0"/>
                    <a:cs typeface="Times New Roman" panose="02020603050405020304" pitchFamily="18" charset="0"/>
                  </a:rPr>
                  <a:t>Đỉnh </a:t>
                </a:r>
                <a14:m>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𝐼</m:t>
                    </m:r>
                    <m:d>
                      <m:dPr>
                        <m:ctrlPr>
                          <a:rPr lang="vi-VN" sz="2400" b="0" i="1" kern="100" smtClean="0">
                            <a:solidFill>
                              <a:schemeClr val="bg1"/>
                            </a:solidFill>
                            <a:effectLst/>
                            <a:latin typeface="Cambria Math" panose="02040503050406030204" pitchFamily="18" charset="0"/>
                            <a:cs typeface="Times New Roman" panose="02020603050405020304" pitchFamily="18" charset="0"/>
                          </a:rPr>
                        </m:ctrlPr>
                      </m:dPr>
                      <m:e>
                        <m:r>
                          <a:rPr lang="vi-VN" sz="2400" b="0" i="1" kern="100" smtClean="0">
                            <a:solidFill>
                              <a:schemeClr val="bg1"/>
                            </a:solidFill>
                            <a:effectLst/>
                            <a:latin typeface="Cambria Math" panose="02040503050406030204" pitchFamily="18" charset="0"/>
                            <a:cs typeface="Times New Roman" panose="02020603050405020304" pitchFamily="18" charset="0"/>
                          </a:rPr>
                          <m:t>2;−1</m:t>
                        </m:r>
                      </m:e>
                    </m:d>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9" name="TextBox 38">
                <a:extLst>
                  <a:ext uri="{FF2B5EF4-FFF2-40B4-BE49-F238E27FC236}">
                    <a16:creationId xmlns:a16="http://schemas.microsoft.com/office/drawing/2014/main" id="{AD2B6DE8-3D4C-6A05-989F-DFDDDA3D7116}"/>
                  </a:ext>
                </a:extLst>
              </p:cNvPr>
              <p:cNvSpPr txBox="1">
                <a:spLocks noRot="1" noChangeAspect="1" noMove="1" noResize="1" noEditPoints="1" noAdjustHandles="1" noChangeArrowheads="1" noChangeShapeType="1" noTextEdit="1"/>
              </p:cNvSpPr>
              <p:nvPr/>
            </p:nvSpPr>
            <p:spPr>
              <a:xfrm>
                <a:off x="4969305" y="2224169"/>
                <a:ext cx="2905339" cy="460895"/>
              </a:xfrm>
              <a:prstGeom prst="rect">
                <a:avLst/>
              </a:prstGeom>
              <a:blipFill>
                <a:blip r:embed="rId5"/>
                <a:stretch>
                  <a:fillRect l="-3145" t="-10667" b="-306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A0894B41-B69D-4CF0-0FCD-C348E6887DD3}"/>
                  </a:ext>
                </a:extLst>
              </p:cNvPr>
              <p:cNvSpPr txBox="1"/>
              <p:nvPr/>
            </p:nvSpPr>
            <p:spPr>
              <a:xfrm>
                <a:off x="4969304" y="2782233"/>
                <a:ext cx="2905339" cy="856068"/>
              </a:xfrm>
              <a:prstGeom prst="rect">
                <a:avLst/>
              </a:prstGeom>
              <a:noFill/>
            </p:spPr>
            <p:txBody>
              <a:bodyPr wrap="square">
                <a:spAutoFit/>
              </a:bodyPr>
              <a:lstStyle/>
              <a:p>
                <a:pPr algn="just">
                  <a:lnSpc>
                    <a:spcPct val="107000"/>
                  </a:lnSpc>
                  <a:spcAft>
                    <a:spcPts val="800"/>
                  </a:spcAft>
                </a:pPr>
                <a:r>
                  <a:rPr lang="vi-VN" sz="2400" kern="100" dirty="0">
                    <a:solidFill>
                      <a:schemeClr val="bg1"/>
                    </a:solidFill>
                    <a:latin typeface="+mj-lt"/>
                    <a:ea typeface="Arial" panose="020B0604020202020204" pitchFamily="34" charset="0"/>
                    <a:cs typeface="Times New Roman" panose="02020603050405020304" pitchFamily="18" charset="0"/>
                  </a:rPr>
                  <a:t>Giao với  </a:t>
                </a:r>
                <a14:m>
                  <m:oMath xmlns:m="http://schemas.openxmlformats.org/officeDocument/2006/math">
                    <m:r>
                      <m:rPr>
                        <m:sty m:val="p"/>
                      </m:rPr>
                      <a:rPr lang="vi-VN" sz="2400" kern="100" dirty="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O</m:t>
                    </m:r>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r>
                      <a:rPr lang="vi-VN" sz="2400" b="0" i="0" kern="100" dirty="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 </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tại điểm </a:t>
                </a:r>
                <a14:m>
                  <m:oMath xmlns:m="http://schemas.openxmlformats.org/officeDocument/2006/math">
                    <m:d>
                      <m:dPr>
                        <m:ctrlP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ctrlPr>
                      </m:dPr>
                      <m:e>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1;0</m:t>
                        </m:r>
                      </m:e>
                    </m:d>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 (3;0)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a:t>
                </a:r>
              </a:p>
            </p:txBody>
          </p:sp>
        </mc:Choice>
        <mc:Fallback xmlns="">
          <p:sp>
            <p:nvSpPr>
              <p:cNvPr id="45" name="TextBox 44">
                <a:extLst>
                  <a:ext uri="{FF2B5EF4-FFF2-40B4-BE49-F238E27FC236}">
                    <a16:creationId xmlns:a16="http://schemas.microsoft.com/office/drawing/2014/main" id="{A0894B41-B69D-4CF0-0FCD-C348E6887DD3}"/>
                  </a:ext>
                </a:extLst>
              </p:cNvPr>
              <p:cNvSpPr txBox="1">
                <a:spLocks noRot="1" noChangeAspect="1" noMove="1" noResize="1" noEditPoints="1" noAdjustHandles="1" noChangeArrowheads="1" noChangeShapeType="1" noTextEdit="1"/>
              </p:cNvSpPr>
              <p:nvPr/>
            </p:nvSpPr>
            <p:spPr>
              <a:xfrm>
                <a:off x="4969304" y="2782233"/>
                <a:ext cx="2905339" cy="856068"/>
              </a:xfrm>
              <a:prstGeom prst="rect">
                <a:avLst/>
              </a:prstGeom>
              <a:blipFill>
                <a:blip r:embed="rId6"/>
                <a:stretch>
                  <a:fillRect l="-3145" t="-5674" r="-3145" b="-9220"/>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68D51B72-2315-4E11-4449-63A5D440DB48}"/>
                  </a:ext>
                </a:extLst>
              </p:cNvPr>
              <p:cNvSpPr txBox="1"/>
              <p:nvPr/>
            </p:nvSpPr>
            <p:spPr>
              <a:xfrm>
                <a:off x="5022876" y="3865500"/>
                <a:ext cx="2905339" cy="856068"/>
              </a:xfrm>
              <a:prstGeom prst="rect">
                <a:avLst/>
              </a:prstGeom>
              <a:noFill/>
            </p:spPr>
            <p:txBody>
              <a:bodyPr wrap="square">
                <a:spAutoFit/>
              </a:bodyPr>
              <a:lstStyle/>
              <a:p>
                <a:pPr algn="just">
                  <a:lnSpc>
                    <a:spcPct val="107000"/>
                  </a:lnSpc>
                  <a:spcAft>
                    <a:spcPts val="800"/>
                  </a:spcAft>
                </a:pPr>
                <a:r>
                  <a:rPr lang="vi-VN" sz="2400" kern="100" dirty="0">
                    <a:solidFill>
                      <a:schemeClr val="bg1"/>
                    </a:solidFill>
                    <a:latin typeface="+mj-lt"/>
                    <a:ea typeface="Arial" panose="020B0604020202020204" pitchFamily="34" charset="0"/>
                    <a:cs typeface="Times New Roman" panose="02020603050405020304" pitchFamily="18" charset="0"/>
                  </a:rPr>
                  <a:t>Giao với  </a:t>
                </a:r>
                <a14:m>
                  <m:oMath xmlns:m="http://schemas.openxmlformats.org/officeDocument/2006/math">
                    <m:r>
                      <m:rPr>
                        <m:sty m:val="p"/>
                      </m:rPr>
                      <a:rPr lang="vi-VN" sz="2400" kern="100" dirty="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O</m:t>
                    </m:r>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𝑦</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tại điểm </a:t>
                </a:r>
                <a14:m>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(0;3)</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46" name="TextBox 45">
                <a:extLst>
                  <a:ext uri="{FF2B5EF4-FFF2-40B4-BE49-F238E27FC236}">
                    <a16:creationId xmlns:a16="http://schemas.microsoft.com/office/drawing/2014/main" id="{68D51B72-2315-4E11-4449-63A5D440DB48}"/>
                  </a:ext>
                </a:extLst>
              </p:cNvPr>
              <p:cNvSpPr txBox="1">
                <a:spLocks noRot="1" noChangeAspect="1" noMove="1" noResize="1" noEditPoints="1" noAdjustHandles="1" noChangeArrowheads="1" noChangeShapeType="1" noTextEdit="1"/>
              </p:cNvSpPr>
              <p:nvPr/>
            </p:nvSpPr>
            <p:spPr>
              <a:xfrm>
                <a:off x="5022876" y="3865500"/>
                <a:ext cx="2905339" cy="856068"/>
              </a:xfrm>
              <a:prstGeom prst="rect">
                <a:avLst/>
              </a:prstGeom>
              <a:blipFill>
                <a:blip r:embed="rId7"/>
                <a:stretch>
                  <a:fillRect l="-3354" t="-5674" r="-2935" b="-9220"/>
                </a:stretch>
              </a:blipFill>
            </p:spPr>
            <p:txBody>
              <a:bodyPr/>
              <a:lstStyle/>
              <a:p>
                <a:r>
                  <a:rPr lang="vi-VN">
                    <a:noFill/>
                  </a:rPr>
                  <a:t> </a:t>
                </a:r>
              </a:p>
            </p:txBody>
          </p:sp>
        </mc:Fallback>
      </mc:AlternateContent>
      <p:sp>
        <p:nvSpPr>
          <p:cNvPr id="47" name="Flowchart: Connector 46">
            <a:extLst>
              <a:ext uri="{FF2B5EF4-FFF2-40B4-BE49-F238E27FC236}">
                <a16:creationId xmlns:a16="http://schemas.microsoft.com/office/drawing/2014/main" id="{2725563C-8D88-06CE-9D00-AD39725B2AC9}"/>
              </a:ext>
            </a:extLst>
          </p:cNvPr>
          <p:cNvSpPr/>
          <p:nvPr/>
        </p:nvSpPr>
        <p:spPr>
          <a:xfrm>
            <a:off x="8880433" y="4227110"/>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id="{C021DBA0-2EBA-6745-715C-5B7D937BBAE3}"/>
              </a:ext>
            </a:extLst>
          </p:cNvPr>
          <p:cNvCxnSpPr>
            <a:cxnSpLocks/>
          </p:cNvCxnSpPr>
          <p:nvPr/>
        </p:nvCxnSpPr>
        <p:spPr>
          <a:xfrm flipH="1">
            <a:off x="8939054" y="4683799"/>
            <a:ext cx="1005351" cy="0"/>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40C13559-2CF5-609F-28ED-93ABCEA4D57B}"/>
              </a:ext>
            </a:extLst>
          </p:cNvPr>
          <p:cNvSpPr txBox="1"/>
          <p:nvPr/>
        </p:nvSpPr>
        <p:spPr>
          <a:xfrm>
            <a:off x="9197660" y="4217053"/>
            <a:ext cx="338554" cy="461665"/>
          </a:xfrm>
          <a:prstGeom prst="rect">
            <a:avLst/>
          </a:prstGeom>
          <a:noFill/>
        </p:spPr>
        <p:txBody>
          <a:bodyPr wrap="non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1</a:t>
            </a:r>
            <a:endParaRPr lang="vi-VN" sz="2400" i="1" dirty="0">
              <a:solidFill>
                <a:schemeClr val="bg1"/>
              </a:solidFill>
              <a:latin typeface="Times New Roman" panose="02020603050405020304" pitchFamily="18" charset="0"/>
              <a:cs typeface="Times New Roman" panose="02020603050405020304" pitchFamily="18" charset="0"/>
            </a:endParaRPr>
          </a:p>
        </p:txBody>
      </p:sp>
      <p:sp>
        <p:nvSpPr>
          <p:cNvPr id="65" name="TextBox 64">
            <a:extLst>
              <a:ext uri="{FF2B5EF4-FFF2-40B4-BE49-F238E27FC236}">
                <a16:creationId xmlns:a16="http://schemas.microsoft.com/office/drawing/2014/main" id="{986D6177-5D33-FF8B-5F7D-4FAA6B2BB843}"/>
              </a:ext>
            </a:extLst>
          </p:cNvPr>
          <p:cNvSpPr txBox="1"/>
          <p:nvPr/>
        </p:nvSpPr>
        <p:spPr>
          <a:xfrm>
            <a:off x="10848439" y="4200388"/>
            <a:ext cx="338554" cy="461665"/>
          </a:xfrm>
          <a:prstGeom prst="rect">
            <a:avLst/>
          </a:prstGeom>
          <a:noFill/>
        </p:spPr>
        <p:txBody>
          <a:bodyPr wrap="non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4</a:t>
            </a:r>
            <a:endParaRPr lang="vi-VN" sz="2400" i="1" dirty="0">
              <a:solidFill>
                <a:schemeClr val="bg1"/>
              </a:solidFill>
              <a:latin typeface="Times New Roman" panose="02020603050405020304" pitchFamily="18" charset="0"/>
              <a:cs typeface="Times New Roman" panose="02020603050405020304" pitchFamily="18" charset="0"/>
            </a:endParaRPr>
          </a:p>
        </p:txBody>
      </p:sp>
      <p:cxnSp>
        <p:nvCxnSpPr>
          <p:cNvPr id="68" name="Straight Connector 67">
            <a:extLst>
              <a:ext uri="{FF2B5EF4-FFF2-40B4-BE49-F238E27FC236}">
                <a16:creationId xmlns:a16="http://schemas.microsoft.com/office/drawing/2014/main" id="{A550232D-F088-BF6A-1EE0-5027C048B66F}"/>
              </a:ext>
            </a:extLst>
          </p:cNvPr>
          <p:cNvCxnSpPr>
            <a:cxnSpLocks/>
          </p:cNvCxnSpPr>
          <p:nvPr/>
        </p:nvCxnSpPr>
        <p:spPr>
          <a:xfrm flipV="1">
            <a:off x="11021060" y="2953491"/>
            <a:ext cx="0" cy="1327447"/>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0333910-D3A4-AD05-A6F4-F08B703C050F}"/>
              </a:ext>
            </a:extLst>
          </p:cNvPr>
          <p:cNvCxnSpPr>
            <a:cxnSpLocks/>
          </p:cNvCxnSpPr>
          <p:nvPr/>
        </p:nvCxnSpPr>
        <p:spPr>
          <a:xfrm flipH="1">
            <a:off x="8891160" y="2932486"/>
            <a:ext cx="2106489" cy="0"/>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8" name="Freeform: Shape 27">
            <a:extLst>
              <a:ext uri="{FF2B5EF4-FFF2-40B4-BE49-F238E27FC236}">
                <a16:creationId xmlns:a16="http://schemas.microsoft.com/office/drawing/2014/main" id="{355E4E12-B31E-1EB1-50C8-D92B90908D68}"/>
              </a:ext>
            </a:extLst>
          </p:cNvPr>
          <p:cNvSpPr/>
          <p:nvPr/>
        </p:nvSpPr>
        <p:spPr>
          <a:xfrm>
            <a:off x="8661112" y="2011892"/>
            <a:ext cx="2601974" cy="2685139"/>
          </a:xfrm>
          <a:custGeom>
            <a:avLst/>
            <a:gdLst/>
            <a:ahLst/>
            <a:cxnLst/>
            <a:rect l="0" t="0" r="0" b="0"/>
            <a:pathLst>
              <a:path w="1143001" h="1270001">
                <a:moveTo>
                  <a:pt x="0" y="0"/>
                </a:moveTo>
                <a:cubicBezTo>
                  <a:pt x="190500" y="889000"/>
                  <a:pt x="381000" y="1244600"/>
                  <a:pt x="571500" y="1270000"/>
                </a:cubicBezTo>
                <a:cubicBezTo>
                  <a:pt x="762000" y="1244600"/>
                  <a:pt x="952500" y="889000"/>
                  <a:pt x="1143000" y="0"/>
                </a:cubicBezTo>
              </a:path>
            </a:pathLst>
          </a:cu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vi-VN"/>
          </a:p>
        </p:txBody>
      </p:sp>
      <p:sp>
        <p:nvSpPr>
          <p:cNvPr id="30" name="Flowchart: Connector 29">
            <a:extLst>
              <a:ext uri="{FF2B5EF4-FFF2-40B4-BE49-F238E27FC236}">
                <a16:creationId xmlns:a16="http://schemas.microsoft.com/office/drawing/2014/main" id="{DEC99FA1-E8B4-72E3-6D1A-7F4540915445}"/>
              </a:ext>
            </a:extLst>
          </p:cNvPr>
          <p:cNvSpPr/>
          <p:nvPr/>
        </p:nvSpPr>
        <p:spPr>
          <a:xfrm>
            <a:off x="9395933" y="4229785"/>
            <a:ext cx="81610" cy="75537"/>
          </a:xfrm>
          <a:prstGeom prst="flowChartConnector">
            <a:avLst/>
          </a:prstGeom>
          <a:solidFill>
            <a:srgbClr val="FFFF00"/>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Connector 30">
            <a:extLst>
              <a:ext uri="{FF2B5EF4-FFF2-40B4-BE49-F238E27FC236}">
                <a16:creationId xmlns:a16="http://schemas.microsoft.com/office/drawing/2014/main" id="{460B376E-0D4D-8D78-27FB-D90ACDECF741}"/>
              </a:ext>
            </a:extLst>
          </p:cNvPr>
          <p:cNvSpPr/>
          <p:nvPr/>
        </p:nvSpPr>
        <p:spPr>
          <a:xfrm>
            <a:off x="10442654" y="4221775"/>
            <a:ext cx="81610" cy="75537"/>
          </a:xfrm>
          <a:prstGeom prst="flowChartConnector">
            <a:avLst/>
          </a:prstGeom>
          <a:solidFill>
            <a:srgbClr val="FFFF00"/>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Connector 31">
            <a:extLst>
              <a:ext uri="{FF2B5EF4-FFF2-40B4-BE49-F238E27FC236}">
                <a16:creationId xmlns:a16="http://schemas.microsoft.com/office/drawing/2014/main" id="{5530FA04-EEB5-32D9-41DA-D6724106E9B5}"/>
              </a:ext>
            </a:extLst>
          </p:cNvPr>
          <p:cNvSpPr/>
          <p:nvPr/>
        </p:nvSpPr>
        <p:spPr>
          <a:xfrm>
            <a:off x="10980255" y="2902338"/>
            <a:ext cx="81610" cy="75537"/>
          </a:xfrm>
          <a:prstGeom prst="flowChartConnector">
            <a:avLst/>
          </a:prstGeom>
          <a:solidFill>
            <a:srgbClr val="FFFF00"/>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Connector 32">
            <a:extLst>
              <a:ext uri="{FF2B5EF4-FFF2-40B4-BE49-F238E27FC236}">
                <a16:creationId xmlns:a16="http://schemas.microsoft.com/office/drawing/2014/main" id="{1989DD49-76A2-4D7A-7769-2C4B58B34499}"/>
              </a:ext>
            </a:extLst>
          </p:cNvPr>
          <p:cNvSpPr/>
          <p:nvPr/>
        </p:nvSpPr>
        <p:spPr>
          <a:xfrm>
            <a:off x="8854970" y="2896750"/>
            <a:ext cx="81610" cy="75537"/>
          </a:xfrm>
          <a:prstGeom prst="flowChartConnector">
            <a:avLst/>
          </a:prstGeom>
          <a:solidFill>
            <a:srgbClr val="FFFF00"/>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Connector 36">
            <a:extLst>
              <a:ext uri="{FF2B5EF4-FFF2-40B4-BE49-F238E27FC236}">
                <a16:creationId xmlns:a16="http://schemas.microsoft.com/office/drawing/2014/main" id="{F7BD6A69-12A2-2FE8-3763-F50C5D38D8E7}"/>
              </a:ext>
            </a:extLst>
          </p:cNvPr>
          <p:cNvSpPr/>
          <p:nvPr/>
        </p:nvSpPr>
        <p:spPr>
          <a:xfrm>
            <a:off x="9916366" y="4648570"/>
            <a:ext cx="81610" cy="75537"/>
          </a:xfrm>
          <a:prstGeom prst="flowChartConnector">
            <a:avLst/>
          </a:prstGeom>
          <a:solidFill>
            <a:srgbClr val="FFFF00"/>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88E59E6-1FCD-267E-59BF-2EDCDF7E9EB0}"/>
              </a:ext>
            </a:extLst>
          </p:cNvPr>
          <p:cNvSpPr txBox="1"/>
          <p:nvPr/>
        </p:nvSpPr>
        <p:spPr>
          <a:xfrm>
            <a:off x="8505470" y="2665917"/>
            <a:ext cx="338554" cy="461665"/>
          </a:xfrm>
          <a:prstGeom prst="rect">
            <a:avLst/>
          </a:prstGeom>
          <a:noFill/>
        </p:spPr>
        <p:txBody>
          <a:bodyPr wrap="non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3</a:t>
            </a:r>
            <a:endParaRPr lang="vi-VN" sz="2400" i="1" dirty="0">
              <a:solidFill>
                <a:schemeClr val="bg1"/>
              </a:solidFill>
              <a:latin typeface="Times New Roman" panose="02020603050405020304" pitchFamily="18" charset="0"/>
              <a:cs typeface="Times New Roman" panose="02020603050405020304" pitchFamily="18" charset="0"/>
            </a:endParaRPr>
          </a:p>
        </p:txBody>
      </p:sp>
      <p:sp>
        <p:nvSpPr>
          <p:cNvPr id="41" name="TextBox 40">
            <a:extLst>
              <a:ext uri="{FF2B5EF4-FFF2-40B4-BE49-F238E27FC236}">
                <a16:creationId xmlns:a16="http://schemas.microsoft.com/office/drawing/2014/main" id="{02C9AE29-BCA4-A4CD-1BFB-B84DDB978969}"/>
              </a:ext>
            </a:extLst>
          </p:cNvPr>
          <p:cNvSpPr txBox="1"/>
          <p:nvPr/>
        </p:nvSpPr>
        <p:spPr>
          <a:xfrm>
            <a:off x="10396487" y="4217053"/>
            <a:ext cx="338554" cy="461665"/>
          </a:xfrm>
          <a:prstGeom prst="rect">
            <a:avLst/>
          </a:prstGeom>
          <a:noFill/>
        </p:spPr>
        <p:txBody>
          <a:bodyPr wrap="non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3</a:t>
            </a:r>
            <a:endParaRPr lang="vi-VN" sz="2400" i="1" dirty="0">
              <a:solidFill>
                <a:schemeClr val="bg1"/>
              </a:solidFill>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23CA067E-B0EA-9B4A-B36C-431A1626AEBD}"/>
              </a:ext>
            </a:extLst>
          </p:cNvPr>
          <p:cNvSpPr txBox="1"/>
          <p:nvPr/>
        </p:nvSpPr>
        <p:spPr>
          <a:xfrm>
            <a:off x="3182276" y="214216"/>
            <a:ext cx="5199082" cy="523220"/>
          </a:xfrm>
          <a:prstGeom prst="rect">
            <a:avLst/>
          </a:prstGeom>
          <a:noFill/>
          <a:ln>
            <a:noFill/>
          </a:ln>
        </p:spPr>
        <p:txBody>
          <a:bodyPr wrap="square" rtlCol="0">
            <a:spAutoFit/>
          </a:bodyPr>
          <a:lstStyle/>
          <a:p>
            <a:r>
              <a:rPr lang="en-US" sz="2800" b="1" dirty="0">
                <a:solidFill>
                  <a:srgbClr val="FFFF00"/>
                </a:solidFill>
              </a:rPr>
              <a:t>KHẢO SÁT VÀ VẼ ĐỒ THỊ HÀM SỐ</a:t>
            </a:r>
            <a:endParaRPr lang="en-AU" sz="2800" b="1" dirty="0">
              <a:solidFill>
                <a:srgbClr val="FFFF00"/>
              </a:solidFill>
            </a:endParaRPr>
          </a:p>
        </p:txBody>
      </p:sp>
      <p:sp>
        <p:nvSpPr>
          <p:cNvPr id="19" name="TextBox 18">
            <a:extLst>
              <a:ext uri="{FF2B5EF4-FFF2-40B4-BE49-F238E27FC236}">
                <a16:creationId xmlns:a16="http://schemas.microsoft.com/office/drawing/2014/main" id="{9CF83E4F-CEB1-4984-8B8E-7FBF9407B70F}"/>
              </a:ext>
            </a:extLst>
          </p:cNvPr>
          <p:cNvSpPr txBox="1"/>
          <p:nvPr/>
        </p:nvSpPr>
        <p:spPr>
          <a:xfrm>
            <a:off x="10187602" y="4732124"/>
            <a:ext cx="287258" cy="461665"/>
          </a:xfrm>
          <a:prstGeom prst="rect">
            <a:avLst/>
          </a:prstGeom>
          <a:noFill/>
        </p:spPr>
        <p:txBody>
          <a:bodyPr wrap="non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I</a:t>
            </a:r>
            <a:endParaRPr lang="vi-VN" sz="2400" i="1" dirty="0">
              <a:solidFill>
                <a:schemeClr val="bg1"/>
              </a:solidFill>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BEE8D86F-D18A-A7AE-DDCF-6A4C7E3D7099}"/>
              </a:ext>
            </a:extLst>
          </p:cNvPr>
          <p:cNvSpPr txBox="1"/>
          <p:nvPr/>
        </p:nvSpPr>
        <p:spPr>
          <a:xfrm>
            <a:off x="8514727" y="4537295"/>
            <a:ext cx="441146" cy="461665"/>
          </a:xfrm>
          <a:prstGeom prst="rect">
            <a:avLst/>
          </a:prstGeom>
          <a:noFill/>
        </p:spPr>
        <p:txBody>
          <a:bodyPr wrap="non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-1</a:t>
            </a:r>
            <a:endParaRPr lang="vi-VN" sz="2400" i="1" dirty="0">
              <a:solidFill>
                <a:schemeClr val="bg1"/>
              </a:solidFill>
              <a:latin typeface="Times New Roman" panose="02020603050405020304" pitchFamily="18" charset="0"/>
              <a:cs typeface="Times New Roman" panose="02020603050405020304" pitchFamily="18" charset="0"/>
            </a:endParaRPr>
          </a:p>
        </p:txBody>
      </p:sp>
      <p:sp>
        <p:nvSpPr>
          <p:cNvPr id="36" name="TextBox 2">
            <a:extLst>
              <a:ext uri="{FF2B5EF4-FFF2-40B4-BE49-F238E27FC236}">
                <a16:creationId xmlns:a16="http://schemas.microsoft.com/office/drawing/2014/main" id="{41D19D50-616D-1F82-C922-D083097E7C1C}"/>
              </a:ext>
            </a:extLst>
          </p:cNvPr>
          <p:cNvSpPr txBox="1"/>
          <p:nvPr/>
        </p:nvSpPr>
        <p:spPr>
          <a:xfrm>
            <a:off x="9365535" y="3438596"/>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1457170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2"/>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71"/>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68"/>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65"/>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5" grpId="0"/>
      <p:bldP spid="26" grpId="0"/>
      <p:bldP spid="27" grpId="0"/>
      <p:bldP spid="38" grpId="0"/>
      <p:bldP spid="39" grpId="0"/>
      <p:bldP spid="45" grpId="0"/>
      <p:bldP spid="46" grpId="0"/>
      <p:bldP spid="47" grpId="0" animBg="1"/>
      <p:bldP spid="62" grpId="0"/>
      <p:bldP spid="65" grpId="0"/>
      <p:bldP spid="28" grpId="0" animBg="1"/>
      <p:bldP spid="30" grpId="0" animBg="1"/>
      <p:bldP spid="31" grpId="0" animBg="1"/>
      <p:bldP spid="32" grpId="0" animBg="1"/>
      <p:bldP spid="33" grpId="0" animBg="1"/>
      <p:bldP spid="37" grpId="0" animBg="1"/>
      <p:bldP spid="40" grpId="0"/>
      <p:bldP spid="41" grpId="0"/>
      <p:bldP spid="19" grpId="0"/>
      <p:bldP spid="3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4</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89" y="904462"/>
            <a:ext cx="4026347"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1</a:t>
            </a:r>
          </a:p>
        </p:txBody>
      </p:sp>
      <p:sp>
        <p:nvSpPr>
          <p:cNvPr id="13" name="TextBox 12">
            <a:extLst>
              <a:ext uri="{FF2B5EF4-FFF2-40B4-BE49-F238E27FC236}">
                <a16:creationId xmlns:a16="http://schemas.microsoft.com/office/drawing/2014/main" id="{75210F64-84EB-A3C0-234B-38A4D7D9FBE3}"/>
              </a:ext>
            </a:extLst>
          </p:cNvPr>
          <p:cNvSpPr txBox="1"/>
          <p:nvPr/>
        </p:nvSpPr>
        <p:spPr>
          <a:xfrm>
            <a:off x="512873" y="913861"/>
            <a:ext cx="3432754" cy="400110"/>
          </a:xfrm>
          <a:prstGeom prst="rect">
            <a:avLst/>
          </a:prstGeom>
          <a:noFill/>
        </p:spPr>
        <p:txBody>
          <a:bodyPr wrap="square" rtlCol="0">
            <a:spAutoFit/>
          </a:bodyPr>
          <a:lstStyle/>
          <a:p>
            <a:r>
              <a:rPr lang="en-US" sz="2000" b="1" dirty="0">
                <a:solidFill>
                  <a:schemeClr val="bg1"/>
                </a:solidFill>
              </a:rPr>
              <a:t>SƠ ĐỒ KHẢO SÁT HÀM SỐ</a:t>
            </a:r>
            <a:endParaRPr lang="en-AU" sz="2000" b="1" dirty="0">
              <a:solidFill>
                <a:schemeClr val="bg1"/>
              </a:solidFill>
            </a:endParaRPr>
          </a:p>
        </p:txBody>
      </p:sp>
      <p:sp>
        <p:nvSpPr>
          <p:cNvPr id="14" name="Arrow: Chevron 13">
            <a:extLst>
              <a:ext uri="{FF2B5EF4-FFF2-40B4-BE49-F238E27FC236}">
                <a16:creationId xmlns:a16="http://schemas.microsoft.com/office/drawing/2014/main" id="{86BD122A-D896-AE1A-CD88-D3B3D172304B}"/>
              </a:ext>
            </a:extLst>
          </p:cNvPr>
          <p:cNvSpPr/>
          <p:nvPr/>
        </p:nvSpPr>
        <p:spPr>
          <a:xfrm>
            <a:off x="3945627"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3887837"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3833089"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3775506"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3726839"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Rectangle: Rounded Corners 27">
            <a:extLst>
              <a:ext uri="{FF2B5EF4-FFF2-40B4-BE49-F238E27FC236}">
                <a16:creationId xmlns:a16="http://schemas.microsoft.com/office/drawing/2014/main" id="{3AA3A582-4EB5-D3D9-6BD1-080CAC2230BB}"/>
              </a:ext>
            </a:extLst>
          </p:cNvPr>
          <p:cNvSpPr/>
          <p:nvPr/>
        </p:nvSpPr>
        <p:spPr>
          <a:xfrm>
            <a:off x="269475" y="1412644"/>
            <a:ext cx="11513585" cy="4067382"/>
          </a:xfrm>
          <a:prstGeom prst="roundRect">
            <a:avLst/>
          </a:prstGeom>
          <a:solidFill>
            <a:srgbClr val="2E7990"/>
          </a:solid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7F416ABC-7E92-9EDC-E34A-C32F8CC5FD94}"/>
                  </a:ext>
                </a:extLst>
              </p:cNvPr>
              <p:cNvSpPr txBox="1"/>
              <p:nvPr/>
            </p:nvSpPr>
            <p:spPr>
              <a:xfrm>
                <a:off x="3797678" y="1408338"/>
                <a:ext cx="4517701" cy="461665"/>
              </a:xfrm>
              <a:prstGeom prst="rect">
                <a:avLst/>
              </a:prstGeom>
              <a:noFill/>
            </p:spPr>
            <p:txBody>
              <a:bodyPr wrap="square">
                <a:spAutoFit/>
              </a:bodyPr>
              <a:lstStyle/>
              <a:p>
                <a:r>
                  <a:rPr lang="vi-VN" sz="2400" b="1" dirty="0">
                    <a:solidFill>
                      <a:schemeClr val="accent2"/>
                    </a:solidFill>
                    <a:effectLst/>
                    <a:latin typeface="+mj-lt"/>
                    <a:ea typeface="Arial" panose="020B0604020202020204" pitchFamily="34" charset="0"/>
                    <a:cs typeface="Times New Roman" panose="02020603050405020304" pitchFamily="18" charset="0"/>
                  </a:rPr>
                  <a:t>Sơ đồ khảo sát hàm số </a:t>
                </a:r>
                <a14:m>
                  <m:oMath xmlns:m="http://schemas.openxmlformats.org/officeDocument/2006/math">
                    <m:r>
                      <a:rPr lang="vi-VN" sz="2400" b="1" i="1">
                        <a:solidFill>
                          <a:schemeClr val="accent2"/>
                        </a:solidFill>
                        <a:effectLst/>
                        <a:latin typeface="Cambria Math" panose="02040503050406030204" pitchFamily="18" charset="0"/>
                        <a:ea typeface="Arial" panose="020B0604020202020204" pitchFamily="34" charset="0"/>
                        <a:cs typeface="Times New Roman" panose="02020603050405020304" pitchFamily="18" charset="0"/>
                      </a:rPr>
                      <m:t>𝒚</m:t>
                    </m:r>
                    <m:r>
                      <a:rPr lang="vi-VN" sz="2400" b="1" i="1">
                        <a:solidFill>
                          <a:schemeClr val="accent2"/>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1" i="1">
                        <a:solidFill>
                          <a:schemeClr val="accent2"/>
                        </a:solidFill>
                        <a:effectLst/>
                        <a:latin typeface="Cambria Math" panose="02040503050406030204" pitchFamily="18" charset="0"/>
                        <a:ea typeface="Arial" panose="020B0604020202020204" pitchFamily="34" charset="0"/>
                        <a:cs typeface="Times New Roman" panose="02020603050405020304" pitchFamily="18" charset="0"/>
                      </a:rPr>
                      <m:t>𝒇</m:t>
                    </m:r>
                    <m:r>
                      <a:rPr lang="vi-VN" sz="2400" b="1">
                        <a:solidFill>
                          <a:schemeClr val="accent2"/>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1" i="1">
                        <a:solidFill>
                          <a:schemeClr val="accent2"/>
                        </a:solidFill>
                        <a:effectLst/>
                        <a:latin typeface="Cambria Math" panose="02040503050406030204" pitchFamily="18" charset="0"/>
                        <a:ea typeface="Arial" panose="020B0604020202020204" pitchFamily="34" charset="0"/>
                        <a:cs typeface="Times New Roman" panose="02020603050405020304" pitchFamily="18" charset="0"/>
                      </a:rPr>
                      <m:t>𝒙</m:t>
                    </m:r>
                    <m:r>
                      <a:rPr lang="vi-VN" sz="2400" b="1">
                        <a:solidFill>
                          <a:schemeClr val="accent2"/>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b="1" dirty="0">
                    <a:solidFill>
                      <a:schemeClr val="accent2"/>
                    </a:solidFill>
                    <a:effectLst/>
                    <a:latin typeface="+mj-lt"/>
                    <a:ea typeface="Arial" panose="020B0604020202020204" pitchFamily="34" charset="0"/>
                    <a:cs typeface="Times New Roman" panose="02020603050405020304" pitchFamily="18" charset="0"/>
                  </a:rPr>
                  <a:t> </a:t>
                </a:r>
                <a:endParaRPr lang="vi-VN" sz="2400" b="1" dirty="0">
                  <a:solidFill>
                    <a:schemeClr val="accent2"/>
                  </a:solidFill>
                  <a:latin typeface="+mj-lt"/>
                </a:endParaRPr>
              </a:p>
            </p:txBody>
          </p:sp>
        </mc:Choice>
        <mc:Fallback xmlns="">
          <p:sp>
            <p:nvSpPr>
              <p:cNvPr id="32" name="TextBox 31">
                <a:extLst>
                  <a:ext uri="{FF2B5EF4-FFF2-40B4-BE49-F238E27FC236}">
                    <a16:creationId xmlns:a16="http://schemas.microsoft.com/office/drawing/2014/main" id="{7F416ABC-7E92-9EDC-E34A-C32F8CC5FD94}"/>
                  </a:ext>
                </a:extLst>
              </p:cNvPr>
              <p:cNvSpPr txBox="1">
                <a:spLocks noRot="1" noChangeAspect="1" noMove="1" noResize="1" noEditPoints="1" noAdjustHandles="1" noChangeArrowheads="1" noChangeShapeType="1" noTextEdit="1"/>
              </p:cNvSpPr>
              <p:nvPr/>
            </p:nvSpPr>
            <p:spPr>
              <a:xfrm>
                <a:off x="3797678" y="1408338"/>
                <a:ext cx="4517701" cy="461665"/>
              </a:xfrm>
              <a:prstGeom prst="rect">
                <a:avLst/>
              </a:prstGeom>
              <a:blipFill>
                <a:blip r:embed="rId3"/>
                <a:stretch>
                  <a:fillRect l="-2159" t="-10526" b="-28947"/>
                </a:stretch>
              </a:blipFill>
            </p:spPr>
            <p:txBody>
              <a:bodyPr/>
              <a:lstStyle/>
              <a:p>
                <a:r>
                  <a:rPr lang="vi-VN">
                    <a:noFill/>
                  </a:rPr>
                  <a:t> </a:t>
                </a:r>
              </a:p>
            </p:txBody>
          </p:sp>
        </mc:Fallback>
      </mc:AlternateContent>
      <p:sp>
        <p:nvSpPr>
          <p:cNvPr id="36" name="TextBox 35">
            <a:extLst>
              <a:ext uri="{FF2B5EF4-FFF2-40B4-BE49-F238E27FC236}">
                <a16:creationId xmlns:a16="http://schemas.microsoft.com/office/drawing/2014/main" id="{6B56ED87-7083-B610-7C6F-B662A2D33198}"/>
              </a:ext>
            </a:extLst>
          </p:cNvPr>
          <p:cNvSpPr txBox="1"/>
          <p:nvPr/>
        </p:nvSpPr>
        <p:spPr>
          <a:xfrm>
            <a:off x="312189" y="1722502"/>
            <a:ext cx="4191231"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1. Tìm tập xác định của hàm số.</a:t>
            </a:r>
          </a:p>
        </p:txBody>
      </p:sp>
      <p:sp>
        <p:nvSpPr>
          <p:cNvPr id="41" name="TextBox 40">
            <a:extLst>
              <a:ext uri="{FF2B5EF4-FFF2-40B4-BE49-F238E27FC236}">
                <a16:creationId xmlns:a16="http://schemas.microsoft.com/office/drawing/2014/main" id="{3644ABA1-3FA3-12F6-67D6-8159F6944697}"/>
              </a:ext>
            </a:extLst>
          </p:cNvPr>
          <p:cNvSpPr txBox="1"/>
          <p:nvPr/>
        </p:nvSpPr>
        <p:spPr>
          <a:xfrm>
            <a:off x="312189" y="2137894"/>
            <a:ext cx="6096000"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2. Khảo sát sự biến thiên của hàm số:</a:t>
            </a:r>
          </a:p>
        </p:txBody>
      </p: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0FEF6E49-94E1-9E95-109F-DC4EF4917FEF}"/>
                  </a:ext>
                </a:extLst>
              </p:cNvPr>
              <p:cNvSpPr txBox="1"/>
              <p:nvPr/>
            </p:nvSpPr>
            <p:spPr>
              <a:xfrm>
                <a:off x="615934" y="2548281"/>
                <a:ext cx="10742946"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Tính đạo hàm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Tìm các điểm tại đó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bằng 0 hoặc đạo hàm không tồn tại.</a:t>
                </a:r>
              </a:p>
            </p:txBody>
          </p:sp>
        </mc:Choice>
        <mc:Fallback xmlns="">
          <p:sp>
            <p:nvSpPr>
              <p:cNvPr id="48" name="TextBox 47">
                <a:extLst>
                  <a:ext uri="{FF2B5EF4-FFF2-40B4-BE49-F238E27FC236}">
                    <a16:creationId xmlns:a16="http://schemas.microsoft.com/office/drawing/2014/main" id="{0FEF6E49-94E1-9E95-109F-DC4EF4917FEF}"/>
                  </a:ext>
                </a:extLst>
              </p:cNvPr>
              <p:cNvSpPr txBox="1">
                <a:spLocks noRot="1" noChangeAspect="1" noMove="1" noResize="1" noEditPoints="1" noAdjustHandles="1" noChangeArrowheads="1" noChangeShapeType="1" noTextEdit="1"/>
              </p:cNvSpPr>
              <p:nvPr/>
            </p:nvSpPr>
            <p:spPr>
              <a:xfrm>
                <a:off x="615934" y="2548281"/>
                <a:ext cx="10742946" cy="460895"/>
              </a:xfrm>
              <a:prstGeom prst="rect">
                <a:avLst/>
              </a:prstGeom>
              <a:blipFill>
                <a:blip r:embed="rId4"/>
                <a:stretch>
                  <a:fillRect l="-851"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0F0C11A-5E92-C55C-CF34-B7D0767ED8EA}"/>
                  </a:ext>
                </a:extLst>
              </p:cNvPr>
              <p:cNvSpPr txBox="1"/>
              <p:nvPr/>
            </p:nvSpPr>
            <p:spPr>
              <a:xfrm>
                <a:off x="615934" y="3012892"/>
                <a:ext cx="7166626"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Xét dấu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để chỉ ra các khoảng đơn điệu của hàm số.</a:t>
                </a:r>
              </a:p>
            </p:txBody>
          </p:sp>
        </mc:Choice>
        <mc:Fallback xmlns="">
          <p:sp>
            <p:nvSpPr>
              <p:cNvPr id="52" name="TextBox 51">
                <a:extLst>
                  <a:ext uri="{FF2B5EF4-FFF2-40B4-BE49-F238E27FC236}">
                    <a16:creationId xmlns:a16="http://schemas.microsoft.com/office/drawing/2014/main" id="{90F0C11A-5E92-C55C-CF34-B7D0767ED8EA}"/>
                  </a:ext>
                </a:extLst>
              </p:cNvPr>
              <p:cNvSpPr txBox="1">
                <a:spLocks noRot="1" noChangeAspect="1" noMove="1" noResize="1" noEditPoints="1" noAdjustHandles="1" noChangeArrowheads="1" noChangeShapeType="1" noTextEdit="1"/>
              </p:cNvSpPr>
              <p:nvPr/>
            </p:nvSpPr>
            <p:spPr>
              <a:xfrm>
                <a:off x="615934" y="3012892"/>
                <a:ext cx="7166626" cy="460895"/>
              </a:xfrm>
              <a:prstGeom prst="rect">
                <a:avLst/>
              </a:prstGeom>
              <a:blipFill>
                <a:blip r:embed="rId5"/>
                <a:stretch>
                  <a:fillRect l="-1276" t="-10526" b="-28947"/>
                </a:stretch>
              </a:blipFill>
            </p:spPr>
            <p:txBody>
              <a:bodyPr/>
              <a:lstStyle/>
              <a:p>
                <a:r>
                  <a:rPr lang="vi-VN">
                    <a:noFill/>
                  </a:rPr>
                  <a:t> </a:t>
                </a:r>
              </a:p>
            </p:txBody>
          </p:sp>
        </mc:Fallback>
      </mc:AlternateContent>
      <p:sp>
        <p:nvSpPr>
          <p:cNvPr id="55" name="TextBox 54">
            <a:extLst>
              <a:ext uri="{FF2B5EF4-FFF2-40B4-BE49-F238E27FC236}">
                <a16:creationId xmlns:a16="http://schemas.microsoft.com/office/drawing/2014/main" id="{0EB62CAC-0FEA-8443-BD79-ED906CED5409}"/>
              </a:ext>
            </a:extLst>
          </p:cNvPr>
          <p:cNvSpPr txBox="1"/>
          <p:nvPr/>
        </p:nvSpPr>
        <p:spPr>
          <a:xfrm>
            <a:off x="615934" y="3445817"/>
            <a:ext cx="6096000"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Tìm cực trị của hàm số.</a:t>
            </a:r>
          </a:p>
        </p:txBody>
      </p:sp>
      <p:sp>
        <p:nvSpPr>
          <p:cNvPr id="59" name="TextBox 58">
            <a:extLst>
              <a:ext uri="{FF2B5EF4-FFF2-40B4-BE49-F238E27FC236}">
                <a16:creationId xmlns:a16="http://schemas.microsoft.com/office/drawing/2014/main" id="{B5148F09-3707-7524-8B46-CD370ADF57AB}"/>
              </a:ext>
            </a:extLst>
          </p:cNvPr>
          <p:cNvSpPr txBox="1"/>
          <p:nvPr/>
        </p:nvSpPr>
        <p:spPr>
          <a:xfrm>
            <a:off x="615934" y="3927042"/>
            <a:ext cx="11576066"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Tìm các giới hạn tại vô cực, giới hạn vô cực và tìm tiệm cận của đồ thị hàm số (nếu có).</a:t>
            </a:r>
          </a:p>
        </p:txBody>
      </p:sp>
      <p:sp>
        <p:nvSpPr>
          <p:cNvPr id="66" name="TextBox 65">
            <a:extLst>
              <a:ext uri="{FF2B5EF4-FFF2-40B4-BE49-F238E27FC236}">
                <a16:creationId xmlns:a16="http://schemas.microsoft.com/office/drawing/2014/main" id="{9F7979D0-9025-6DF3-6E06-B85BCC8495F3}"/>
              </a:ext>
            </a:extLst>
          </p:cNvPr>
          <p:cNvSpPr txBox="1"/>
          <p:nvPr/>
        </p:nvSpPr>
        <p:spPr>
          <a:xfrm>
            <a:off x="651940" y="4382412"/>
            <a:ext cx="6096000"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Lập bảng biến thiên của hàm số.</a:t>
            </a:r>
          </a:p>
        </p:txBody>
      </p:sp>
      <p:sp>
        <p:nvSpPr>
          <p:cNvPr id="72" name="TextBox 71">
            <a:extLst>
              <a:ext uri="{FF2B5EF4-FFF2-40B4-BE49-F238E27FC236}">
                <a16:creationId xmlns:a16="http://schemas.microsoft.com/office/drawing/2014/main" id="{6C65019E-F049-628A-270E-E7DDE6C4252E}"/>
              </a:ext>
            </a:extLst>
          </p:cNvPr>
          <p:cNvSpPr txBox="1"/>
          <p:nvPr/>
        </p:nvSpPr>
        <p:spPr>
          <a:xfrm>
            <a:off x="408940" y="4869586"/>
            <a:ext cx="8105140"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3. Vẽ đồ thị của hàm số dựa vào bảng biến thiên.</a:t>
            </a:r>
          </a:p>
        </p:txBody>
      </p:sp>
      <p:sp>
        <p:nvSpPr>
          <p:cNvPr id="75" name="TextBox 74">
            <a:extLst>
              <a:ext uri="{FF2B5EF4-FFF2-40B4-BE49-F238E27FC236}">
                <a16:creationId xmlns:a16="http://schemas.microsoft.com/office/drawing/2014/main" id="{B4AE7D13-0A53-0B41-1F22-D0BB048B5C84}"/>
              </a:ext>
            </a:extLst>
          </p:cNvPr>
          <p:cNvSpPr txBox="1"/>
          <p:nvPr/>
        </p:nvSpPr>
        <p:spPr>
          <a:xfrm>
            <a:off x="269475" y="5525314"/>
            <a:ext cx="11922525" cy="1251240"/>
          </a:xfrm>
          <a:prstGeom prst="rect">
            <a:avLst/>
          </a:prstGeom>
          <a:noFill/>
        </p:spPr>
        <p:txBody>
          <a:bodyPr wrap="square">
            <a:spAutoFit/>
          </a:bodyPr>
          <a:lstStyle/>
          <a:p>
            <a:pPr>
              <a:lnSpc>
                <a:spcPct val="107000"/>
              </a:lnSpc>
              <a:spcAft>
                <a:spcPts val="800"/>
              </a:spcAft>
            </a:pPr>
            <a:r>
              <a:rPr lang="vi-VN" sz="2400" b="1" i="1" kern="100" dirty="0">
                <a:solidFill>
                  <a:srgbClr val="FFFF00"/>
                </a:solidFill>
                <a:effectLst/>
                <a:latin typeface="+mj-lt"/>
                <a:ea typeface="Arial" panose="020B0604020202020204" pitchFamily="34" charset="0"/>
                <a:cs typeface="Times New Roman" panose="02020603050405020304" pitchFamily="18" charset="0"/>
              </a:rPr>
              <a:t>Chú ý.</a:t>
            </a:r>
            <a:r>
              <a:rPr lang="vi-VN" sz="2400" i="1" kern="100" dirty="0">
                <a:solidFill>
                  <a:srgbClr val="FFFF00"/>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Khi vẽ đồ thị, nên xác định thêm một số điểm đặc biệt của đồ thị, chẳng hạn tìm giao điểm của đồ thị với các trục toạ độ (khi có và việc tìm không quá phức tạp). Ngoài ra, cần lưu ý đến tính đối xứng của đồ thị (đối xứng tâm, đối xứng trục).</a:t>
            </a:r>
          </a:p>
        </p:txBody>
      </p:sp>
      <p:sp>
        <p:nvSpPr>
          <p:cNvPr id="3" name="TextBox 2">
            <a:extLst>
              <a:ext uri="{FF2B5EF4-FFF2-40B4-BE49-F238E27FC236}">
                <a16:creationId xmlns:a16="http://schemas.microsoft.com/office/drawing/2014/main" id="{CE408E63-F4C3-E796-B96A-9DF3E7503471}"/>
              </a:ext>
            </a:extLst>
          </p:cNvPr>
          <p:cNvSpPr txBox="1"/>
          <p:nvPr/>
        </p:nvSpPr>
        <p:spPr>
          <a:xfrm>
            <a:off x="3182276" y="214216"/>
            <a:ext cx="5199082" cy="523220"/>
          </a:xfrm>
          <a:prstGeom prst="rect">
            <a:avLst/>
          </a:prstGeom>
          <a:noFill/>
          <a:ln>
            <a:noFill/>
          </a:ln>
        </p:spPr>
        <p:txBody>
          <a:bodyPr wrap="square" rtlCol="0">
            <a:spAutoFit/>
          </a:bodyPr>
          <a:lstStyle/>
          <a:p>
            <a:r>
              <a:rPr lang="en-US" sz="2800" b="1" dirty="0">
                <a:solidFill>
                  <a:srgbClr val="FFFF00"/>
                </a:solidFill>
              </a:rPr>
              <a:t>KHẢO SÁT VÀ VẼ ĐỒ THỊ HÀM SỐ</a:t>
            </a:r>
            <a:endParaRPr lang="en-AU" sz="2800" b="1" dirty="0">
              <a:solidFill>
                <a:srgbClr val="FFFF00"/>
              </a:solidFill>
            </a:endParaRPr>
          </a:p>
        </p:txBody>
      </p:sp>
    </p:spTree>
    <p:extLst>
      <p:ext uri="{BB962C8B-B14F-4D97-AF65-F5344CB8AC3E}">
        <p14:creationId xmlns:p14="http://schemas.microsoft.com/office/powerpoint/2010/main" val="3699112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2" grpId="0"/>
      <p:bldP spid="36" grpId="0"/>
      <p:bldP spid="41" grpId="0"/>
      <p:bldP spid="48" grpId="0"/>
      <p:bldP spid="52" grpId="0"/>
      <p:bldP spid="55" grpId="0"/>
      <p:bldP spid="59" grpId="0"/>
      <p:bldP spid="66" grpId="0"/>
      <p:bldP spid="72" grpId="0"/>
      <p:bldP spid="7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4</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90" y="904462"/>
            <a:ext cx="6494738"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1</a:t>
            </a:r>
          </a:p>
        </p:txBody>
      </p:sp>
      <p:sp>
        <p:nvSpPr>
          <p:cNvPr id="13" name="TextBox 12">
            <a:extLst>
              <a:ext uri="{FF2B5EF4-FFF2-40B4-BE49-F238E27FC236}">
                <a16:creationId xmlns:a16="http://schemas.microsoft.com/office/drawing/2014/main" id="{75210F64-84EB-A3C0-234B-38A4D7D9FBE3}"/>
              </a:ext>
            </a:extLst>
          </p:cNvPr>
          <p:cNvSpPr txBox="1"/>
          <p:nvPr/>
        </p:nvSpPr>
        <p:spPr>
          <a:xfrm>
            <a:off x="512872" y="913861"/>
            <a:ext cx="5816807" cy="400110"/>
          </a:xfrm>
          <a:prstGeom prst="rect">
            <a:avLst/>
          </a:prstGeom>
          <a:noFill/>
        </p:spPr>
        <p:txBody>
          <a:bodyPr wrap="square" rtlCol="0">
            <a:spAutoFit/>
          </a:bodyPr>
          <a:lstStyle/>
          <a:p>
            <a:r>
              <a:rPr lang="en-US" sz="2000" b="1" dirty="0">
                <a:solidFill>
                  <a:schemeClr val="bg1"/>
                </a:solidFill>
              </a:rPr>
              <a:t>KHẢO SÁT VÀ VẼ ĐỒ THỊ HÀM SỐ ĐA THỨC BẬC BA</a:t>
            </a:r>
            <a:endParaRPr lang="en-AU" sz="2000" b="1" dirty="0">
              <a:solidFill>
                <a:schemeClr val="bg1"/>
              </a:solidFill>
            </a:endParaRPr>
          </a:p>
        </p:txBody>
      </p:sp>
      <p:sp>
        <p:nvSpPr>
          <p:cNvPr id="14" name="Arrow: Chevron 13">
            <a:extLst>
              <a:ext uri="{FF2B5EF4-FFF2-40B4-BE49-F238E27FC236}">
                <a16:creationId xmlns:a16="http://schemas.microsoft.com/office/drawing/2014/main" id="{86BD122A-D896-AE1A-CD88-D3B3D172304B}"/>
              </a:ext>
            </a:extLst>
          </p:cNvPr>
          <p:cNvSpPr/>
          <p:nvPr/>
        </p:nvSpPr>
        <p:spPr>
          <a:xfrm>
            <a:off x="6414507"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6356717"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6301969"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6244386"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6195719"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Rectangle: Rounded Corners 19">
            <a:extLst>
              <a:ext uri="{FF2B5EF4-FFF2-40B4-BE49-F238E27FC236}">
                <a16:creationId xmlns:a16="http://schemas.microsoft.com/office/drawing/2014/main" id="{A06BA14A-8D8C-664A-A722-7DAD205B5E1D}"/>
              </a:ext>
            </a:extLst>
          </p:cNvPr>
          <p:cNvSpPr/>
          <p:nvPr/>
        </p:nvSpPr>
        <p:spPr>
          <a:xfrm>
            <a:off x="312191" y="1428485"/>
            <a:ext cx="10086678" cy="653234"/>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23D8C2FC-71FA-454F-E9AF-8F1A2A9B2422}"/>
              </a:ext>
            </a:extLst>
          </p:cNvPr>
          <p:cNvSpPr txBox="1"/>
          <p:nvPr/>
        </p:nvSpPr>
        <p:spPr>
          <a:xfrm>
            <a:off x="312190" y="2057822"/>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A302C983-6B4E-5132-C474-A368270DA293}"/>
                  </a:ext>
                </a:extLst>
              </p:cNvPr>
              <p:cNvSpPr txBox="1"/>
              <p:nvPr/>
            </p:nvSpPr>
            <p:spPr>
              <a:xfrm>
                <a:off x="455723" y="1529456"/>
                <a:ext cx="9630383" cy="466859"/>
              </a:xfrm>
              <a:prstGeom prst="rect">
                <a:avLst/>
              </a:prstGeom>
              <a:noFill/>
            </p:spPr>
            <p:txBody>
              <a:bodyPr wrap="square">
                <a:spAutoFit/>
              </a:bodyPr>
              <a:lstStyle/>
              <a:p>
                <a:pPr>
                  <a:lnSpc>
                    <a:spcPct val="107000"/>
                  </a:lnSpc>
                  <a:spcAft>
                    <a:spcPts val="800"/>
                  </a:spcAft>
                </a:pPr>
                <a:r>
                  <a:rPr lang="vi-VN" sz="2400" b="1" kern="100" dirty="0">
                    <a:solidFill>
                      <a:srgbClr val="00B050"/>
                    </a:solidFill>
                    <a:effectLst/>
                    <a:latin typeface="+mj-lt"/>
                    <a:ea typeface="Arial" panose="020B0604020202020204" pitchFamily="34" charset="0"/>
                    <a:cs typeface="Times New Roman" panose="02020603050405020304" pitchFamily="18" charset="0"/>
                  </a:rPr>
                  <a:t>Ví dụ 1.</a:t>
                </a:r>
                <a:r>
                  <a:rPr lang="vi-VN" sz="2400" kern="100" dirty="0">
                    <a:solidFill>
                      <a:srgbClr val="00B050"/>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Khảo sát sự biến thiên và vẽ đồ thị của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22" name="TextBox 21">
                <a:extLst>
                  <a:ext uri="{FF2B5EF4-FFF2-40B4-BE49-F238E27FC236}">
                    <a16:creationId xmlns:a16="http://schemas.microsoft.com/office/drawing/2014/main" id="{A302C983-6B4E-5132-C474-A368270DA293}"/>
                  </a:ext>
                </a:extLst>
              </p:cNvPr>
              <p:cNvSpPr txBox="1">
                <a:spLocks noRot="1" noChangeAspect="1" noMove="1" noResize="1" noEditPoints="1" noAdjustHandles="1" noChangeArrowheads="1" noChangeShapeType="1" noTextEdit="1"/>
              </p:cNvSpPr>
              <p:nvPr/>
            </p:nvSpPr>
            <p:spPr>
              <a:xfrm>
                <a:off x="455723" y="1529456"/>
                <a:ext cx="9630383" cy="466859"/>
              </a:xfrm>
              <a:prstGeom prst="rect">
                <a:avLst/>
              </a:prstGeom>
              <a:blipFill>
                <a:blip r:embed="rId3"/>
                <a:stretch>
                  <a:fillRect l="-1013" t="-9211" r="-570" b="-3026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B6DC9079-5351-0475-3AF3-06FF10B793F7}"/>
                  </a:ext>
                </a:extLst>
              </p:cNvPr>
              <p:cNvSpPr txBox="1"/>
              <p:nvPr/>
            </p:nvSpPr>
            <p:spPr>
              <a:xfrm>
                <a:off x="28498" y="2479128"/>
                <a:ext cx="6094378"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1. Tập xác định của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ℝ</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26" name="TextBox 25">
                <a:extLst>
                  <a:ext uri="{FF2B5EF4-FFF2-40B4-BE49-F238E27FC236}">
                    <a16:creationId xmlns:a16="http://schemas.microsoft.com/office/drawing/2014/main" id="{B6DC9079-5351-0475-3AF3-06FF10B793F7}"/>
                  </a:ext>
                </a:extLst>
              </p:cNvPr>
              <p:cNvSpPr txBox="1">
                <a:spLocks noRot="1" noChangeAspect="1" noMove="1" noResize="1" noEditPoints="1" noAdjustHandles="1" noChangeArrowheads="1" noChangeShapeType="1" noTextEdit="1"/>
              </p:cNvSpPr>
              <p:nvPr/>
            </p:nvSpPr>
            <p:spPr>
              <a:xfrm>
                <a:off x="28498" y="2479128"/>
                <a:ext cx="6094378" cy="458780"/>
              </a:xfrm>
              <a:prstGeom prst="rect">
                <a:avLst/>
              </a:prstGeom>
              <a:blipFill>
                <a:blip r:embed="rId4"/>
                <a:stretch>
                  <a:fillRect l="-1602" t="-10667" b="-30667"/>
                </a:stretch>
              </a:blipFill>
            </p:spPr>
            <p:txBody>
              <a:bodyPr/>
              <a:lstStyle/>
              <a:p>
                <a:r>
                  <a:rPr lang="vi-VN">
                    <a:noFill/>
                  </a:rPr>
                  <a:t> </a:t>
                </a:r>
              </a:p>
            </p:txBody>
          </p:sp>
        </mc:Fallback>
      </mc:AlternateContent>
      <p:sp>
        <p:nvSpPr>
          <p:cNvPr id="29" name="TextBox 28">
            <a:extLst>
              <a:ext uri="{FF2B5EF4-FFF2-40B4-BE49-F238E27FC236}">
                <a16:creationId xmlns:a16="http://schemas.microsoft.com/office/drawing/2014/main" id="{56869266-A927-4694-EB2D-5B659428DA85}"/>
              </a:ext>
            </a:extLst>
          </p:cNvPr>
          <p:cNvSpPr txBox="1"/>
          <p:nvPr/>
        </p:nvSpPr>
        <p:spPr>
          <a:xfrm>
            <a:off x="50183" y="2883169"/>
            <a:ext cx="6094378"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2. Sự biến thiên:</a:t>
            </a:r>
          </a:p>
        </p:txBody>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148C3407-D9E7-F4EA-D1F8-BD67DBE6ABC0}"/>
                  </a:ext>
                </a:extLst>
              </p:cNvPr>
              <p:cNvSpPr txBox="1"/>
              <p:nvPr/>
            </p:nvSpPr>
            <p:spPr>
              <a:xfrm>
                <a:off x="100797" y="3251020"/>
                <a:ext cx="2318707" cy="599010"/>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6</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2" name="TextBox 31">
                <a:extLst>
                  <a:ext uri="{FF2B5EF4-FFF2-40B4-BE49-F238E27FC236}">
                    <a16:creationId xmlns:a16="http://schemas.microsoft.com/office/drawing/2014/main" id="{148C3407-D9E7-F4EA-D1F8-BD67DBE6ABC0}"/>
                  </a:ext>
                </a:extLst>
              </p:cNvPr>
              <p:cNvSpPr txBox="1">
                <a:spLocks noRot="1" noChangeAspect="1" noMove="1" noResize="1" noEditPoints="1" noAdjustHandles="1" noChangeArrowheads="1" noChangeShapeType="1" noTextEdit="1"/>
              </p:cNvSpPr>
              <p:nvPr/>
            </p:nvSpPr>
            <p:spPr>
              <a:xfrm>
                <a:off x="100797" y="3251020"/>
                <a:ext cx="2318707" cy="599010"/>
              </a:xfrm>
              <a:prstGeom prst="rect">
                <a:avLst/>
              </a:prstGeom>
              <a:blipFill>
                <a:blip r:embed="rId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652D467D-5AD0-716C-4453-EAA10FF2287D}"/>
                  </a:ext>
                </a:extLst>
              </p:cNvPr>
              <p:cNvSpPr txBox="1"/>
              <p:nvPr/>
            </p:nvSpPr>
            <p:spPr>
              <a:xfrm>
                <a:off x="40349" y="3917482"/>
                <a:ext cx="7285723" cy="460895"/>
              </a:xfrm>
              <a:prstGeom prst="rect">
                <a:avLst/>
              </a:prstGeom>
              <a:noFill/>
            </p:spPr>
            <p:txBody>
              <a:bodyPr wrap="square">
                <a:spAutoFit/>
              </a:bodyPr>
              <a:lstStyle/>
              <a:p>
                <a:pPr>
                  <a:lnSpc>
                    <a:spcPct val="107000"/>
                  </a:lnSpc>
                  <a:spcAft>
                    <a:spcPts val="800"/>
                  </a:spcAft>
                </a:pPr>
                <a:r>
                  <a:rPr lang="vi-VN" sz="2400" kern="100" dirty="0">
                    <a:solidFill>
                      <a:schemeClr val="bg1"/>
                    </a:solidFill>
                    <a:latin typeface="+mj-lt"/>
                    <a:ea typeface="Arial" panose="020B0604020202020204" pitchFamily="34" charset="0"/>
                    <a:cs typeface="Times New Roman" panose="02020603050405020304" pitchFamily="18" charset="0"/>
                  </a:rPr>
                  <a:t>- H</a:t>
                </a:r>
                <a:r>
                  <a:rPr lang="vi-VN" sz="2400" kern="100" dirty="0">
                    <a:solidFill>
                      <a:schemeClr val="bg1"/>
                    </a:solidFill>
                    <a:effectLst/>
                    <a:latin typeface="+mj-lt"/>
                    <a:ea typeface="Arial" panose="020B0604020202020204" pitchFamily="34" charset="0"/>
                    <a:cs typeface="Times New Roman" panose="02020603050405020304" pitchFamily="18" charset="0"/>
                  </a:rPr>
                  <a:t>àm số đồng biến trên các khoảng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và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5" name="TextBox 34">
                <a:extLst>
                  <a:ext uri="{FF2B5EF4-FFF2-40B4-BE49-F238E27FC236}">
                    <a16:creationId xmlns:a16="http://schemas.microsoft.com/office/drawing/2014/main" id="{652D467D-5AD0-716C-4453-EAA10FF2287D}"/>
                  </a:ext>
                </a:extLst>
              </p:cNvPr>
              <p:cNvSpPr txBox="1">
                <a:spLocks noRot="1" noChangeAspect="1" noMove="1" noResize="1" noEditPoints="1" noAdjustHandles="1" noChangeArrowheads="1" noChangeShapeType="1" noTextEdit="1"/>
              </p:cNvSpPr>
              <p:nvPr/>
            </p:nvSpPr>
            <p:spPr>
              <a:xfrm>
                <a:off x="40349" y="3917482"/>
                <a:ext cx="7285723" cy="460895"/>
              </a:xfrm>
              <a:prstGeom prst="rect">
                <a:avLst/>
              </a:prstGeom>
              <a:blipFill>
                <a:blip r:embed="rId6"/>
                <a:stretch>
                  <a:fillRect l="-1339" t="-10667" b="-306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62B92BDD-E472-9C43-B2AD-A865C38BFCF2}"/>
                  </a:ext>
                </a:extLst>
              </p:cNvPr>
              <p:cNvSpPr txBox="1"/>
              <p:nvPr/>
            </p:nvSpPr>
            <p:spPr>
              <a:xfrm>
                <a:off x="50183" y="4729123"/>
                <a:ext cx="7865781"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Hàm số đạt cực tiểu tại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giá trị cực tiểu </a:t>
                </a:r>
                <a14:m>
                  <m:oMath xmlns:m="http://schemas.openxmlformats.org/officeDocument/2006/math">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𝐶𝑇</m:t>
                        </m:r>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a:t>
                </a:r>
              </a:p>
            </p:txBody>
          </p:sp>
        </mc:Choice>
        <mc:Fallback xmlns="">
          <p:sp>
            <p:nvSpPr>
              <p:cNvPr id="38" name="TextBox 37">
                <a:extLst>
                  <a:ext uri="{FF2B5EF4-FFF2-40B4-BE49-F238E27FC236}">
                    <a16:creationId xmlns:a16="http://schemas.microsoft.com/office/drawing/2014/main" id="{62B92BDD-E472-9C43-B2AD-A865C38BFCF2}"/>
                  </a:ext>
                </a:extLst>
              </p:cNvPr>
              <p:cNvSpPr txBox="1">
                <a:spLocks noRot="1" noChangeAspect="1" noMove="1" noResize="1" noEditPoints="1" noAdjustHandles="1" noChangeArrowheads="1" noChangeShapeType="1" noTextEdit="1"/>
              </p:cNvSpPr>
              <p:nvPr/>
            </p:nvSpPr>
            <p:spPr>
              <a:xfrm>
                <a:off x="50183" y="4729123"/>
                <a:ext cx="7865781" cy="460895"/>
              </a:xfrm>
              <a:prstGeom prst="rect">
                <a:avLst/>
              </a:prstGeom>
              <a:blipFill>
                <a:blip r:embed="rId7"/>
                <a:stretch>
                  <a:fillRect l="-1162" t="-10667" b="-30667"/>
                </a:stretch>
              </a:blipFill>
            </p:spPr>
            <p:txBody>
              <a:bodyPr/>
              <a:lstStyle/>
              <a:p>
                <a:r>
                  <a:rPr lang="vi-VN">
                    <a:noFill/>
                  </a:rPr>
                  <a:t> </a:t>
                </a:r>
              </a:p>
            </p:txBody>
          </p:sp>
        </mc:Fallback>
      </mc:AlternateContent>
      <p:sp>
        <p:nvSpPr>
          <p:cNvPr id="41" name="TextBox 40">
            <a:extLst>
              <a:ext uri="{FF2B5EF4-FFF2-40B4-BE49-F238E27FC236}">
                <a16:creationId xmlns:a16="http://schemas.microsoft.com/office/drawing/2014/main" id="{18E9F7A7-E9C2-E066-8099-E4E0CCDDDBBE}"/>
              </a:ext>
            </a:extLst>
          </p:cNvPr>
          <p:cNvSpPr txBox="1"/>
          <p:nvPr/>
        </p:nvSpPr>
        <p:spPr>
          <a:xfrm>
            <a:off x="71922" y="5547245"/>
            <a:ext cx="3075963"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Giới hạn tại vô cực:</a:t>
            </a:r>
          </a:p>
        </p:txBody>
      </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51DECD90-288D-15B3-17FA-6F7B3B5EEC36}"/>
                  </a:ext>
                </a:extLst>
              </p:cNvPr>
              <p:cNvSpPr txBox="1"/>
              <p:nvPr/>
            </p:nvSpPr>
            <p:spPr>
              <a:xfrm>
                <a:off x="2202499" y="3267310"/>
                <a:ext cx="86128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dirty="0"/>
              </a:p>
            </p:txBody>
          </p:sp>
        </mc:Choice>
        <mc:Fallback xmlns="">
          <p:sp>
            <p:nvSpPr>
              <p:cNvPr id="42" name="TextBox 41">
                <a:extLst>
                  <a:ext uri="{FF2B5EF4-FFF2-40B4-BE49-F238E27FC236}">
                    <a16:creationId xmlns:a16="http://schemas.microsoft.com/office/drawing/2014/main" id="{51DECD90-288D-15B3-17FA-6F7B3B5EEC36}"/>
                  </a:ext>
                </a:extLst>
              </p:cNvPr>
              <p:cNvSpPr txBox="1">
                <a:spLocks noRot="1" noChangeAspect="1" noMove="1" noResize="1" noEditPoints="1" noAdjustHandles="1" noChangeArrowheads="1" noChangeShapeType="1" noTextEdit="1"/>
              </p:cNvSpPr>
              <p:nvPr/>
            </p:nvSpPr>
            <p:spPr>
              <a:xfrm>
                <a:off x="2202499" y="3267310"/>
                <a:ext cx="861284" cy="461665"/>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72F2BE93-A46D-EEB0-0FB9-91014B66CA1C}"/>
                  </a:ext>
                </a:extLst>
              </p:cNvPr>
              <p:cNvSpPr txBox="1"/>
              <p:nvPr/>
            </p:nvSpPr>
            <p:spPr>
              <a:xfrm>
                <a:off x="2840018" y="3041029"/>
                <a:ext cx="1513093" cy="91422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d>
                        <m:dPr>
                          <m:begChr m:val="["/>
                          <m:endChr m:val=""/>
                          <m:ctrlP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dPr>
                        <m:e>
                          <m:eqArr>
                            <m:eqArrPr>
                              <m:ctrlP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eqArrPr>
                            <m:e>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𝑥</m:t>
                              </m:r>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e>
                            <m:e>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𝑥</m:t>
                              </m:r>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=2</m:t>
                              </m:r>
                            </m:e>
                          </m:eqArr>
                        </m:e>
                      </m:d>
                    </m:oMath>
                  </m:oMathPara>
                </a14:m>
                <a:endParaRPr lang="vi-VN" sz="2400" b="0" i="1" kern="100" dirty="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endParaRPr>
              </a:p>
            </p:txBody>
          </p:sp>
        </mc:Choice>
        <mc:Fallback xmlns="">
          <p:sp>
            <p:nvSpPr>
              <p:cNvPr id="43" name="TextBox 42">
                <a:extLst>
                  <a:ext uri="{FF2B5EF4-FFF2-40B4-BE49-F238E27FC236}">
                    <a16:creationId xmlns:a16="http://schemas.microsoft.com/office/drawing/2014/main" id="{72F2BE93-A46D-EEB0-0FB9-91014B66CA1C}"/>
                  </a:ext>
                </a:extLst>
              </p:cNvPr>
              <p:cNvSpPr txBox="1">
                <a:spLocks noRot="1" noChangeAspect="1" noMove="1" noResize="1" noEditPoints="1" noAdjustHandles="1" noChangeArrowheads="1" noChangeShapeType="1" noTextEdit="1"/>
              </p:cNvSpPr>
              <p:nvPr/>
            </p:nvSpPr>
            <p:spPr>
              <a:xfrm>
                <a:off x="2840018" y="3041029"/>
                <a:ext cx="1513093" cy="914225"/>
              </a:xfrm>
              <a:prstGeom prst="rect">
                <a:avLst/>
              </a:prstGeom>
              <a:blipFill>
                <a:blip r:embed="rId9"/>
                <a:stretch>
                  <a:fillRect/>
                </a:stretch>
              </a:blipFill>
            </p:spPr>
            <p:txBody>
              <a:bodyPr/>
              <a:lstStyle/>
              <a:p>
                <a:r>
                  <a:rPr lang="vi-VN">
                    <a:noFill/>
                  </a:rPr>
                  <a:t> </a:t>
                </a:r>
              </a:p>
            </p:txBody>
          </p:sp>
        </mc:Fallback>
      </mc:AlternateContent>
      <p:sp>
        <p:nvSpPr>
          <p:cNvPr id="72" name="TextBox 71">
            <a:extLst>
              <a:ext uri="{FF2B5EF4-FFF2-40B4-BE49-F238E27FC236}">
                <a16:creationId xmlns:a16="http://schemas.microsoft.com/office/drawing/2014/main" id="{0D242F7D-9C2F-7D25-CCB1-4C34A9E856F4}"/>
              </a:ext>
            </a:extLst>
          </p:cNvPr>
          <p:cNvSpPr txBox="1"/>
          <p:nvPr/>
        </p:nvSpPr>
        <p:spPr>
          <a:xfrm>
            <a:off x="7264334" y="2112950"/>
            <a:ext cx="4297128"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Lập BBT của hàm số:</a:t>
            </a:r>
          </a:p>
        </p:txBody>
      </p:sp>
      <p:cxnSp>
        <p:nvCxnSpPr>
          <p:cNvPr id="73" name="Straight Connector 72">
            <a:extLst>
              <a:ext uri="{FF2B5EF4-FFF2-40B4-BE49-F238E27FC236}">
                <a16:creationId xmlns:a16="http://schemas.microsoft.com/office/drawing/2014/main" id="{F4F19E4D-56C5-0D19-42E2-C8F2D3D2355F}"/>
              </a:ext>
            </a:extLst>
          </p:cNvPr>
          <p:cNvCxnSpPr>
            <a:cxnSpLocks/>
          </p:cNvCxnSpPr>
          <p:nvPr/>
        </p:nvCxnSpPr>
        <p:spPr>
          <a:xfrm flipV="1">
            <a:off x="7418591" y="3071526"/>
            <a:ext cx="4625288" cy="652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EDF25032-9CEB-DFD1-C4A5-B038476AD6F4}"/>
              </a:ext>
            </a:extLst>
          </p:cNvPr>
          <p:cNvCxnSpPr>
            <a:cxnSpLocks/>
          </p:cNvCxnSpPr>
          <p:nvPr/>
        </p:nvCxnSpPr>
        <p:spPr>
          <a:xfrm>
            <a:off x="7428313" y="3486570"/>
            <a:ext cx="462528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6C47839-8DF4-CAC3-98B2-639493ADB933}"/>
              </a:ext>
            </a:extLst>
          </p:cNvPr>
          <p:cNvCxnSpPr>
            <a:cxnSpLocks/>
          </p:cNvCxnSpPr>
          <p:nvPr/>
        </p:nvCxnSpPr>
        <p:spPr>
          <a:xfrm>
            <a:off x="7805188" y="2687283"/>
            <a:ext cx="0" cy="213035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2CE48BF2-E229-248B-2F84-F2A36698239D}"/>
                  </a:ext>
                </a:extLst>
              </p:cNvPr>
              <p:cNvSpPr txBox="1"/>
              <p:nvPr/>
            </p:nvSpPr>
            <p:spPr>
              <a:xfrm>
                <a:off x="7264334" y="3024905"/>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dirty="0"/>
              </a:p>
            </p:txBody>
          </p:sp>
        </mc:Choice>
        <mc:Fallback xmlns="">
          <p:sp>
            <p:nvSpPr>
              <p:cNvPr id="76" name="TextBox 75">
                <a:extLst>
                  <a:ext uri="{FF2B5EF4-FFF2-40B4-BE49-F238E27FC236}">
                    <a16:creationId xmlns:a16="http://schemas.microsoft.com/office/drawing/2014/main" id="{2CE48BF2-E229-248B-2F84-F2A36698239D}"/>
                  </a:ext>
                </a:extLst>
              </p:cNvPr>
              <p:cNvSpPr txBox="1">
                <a:spLocks noRot="1" noChangeAspect="1" noMove="1" noResize="1" noEditPoints="1" noAdjustHandles="1" noChangeArrowheads="1" noChangeShapeType="1" noTextEdit="1"/>
              </p:cNvSpPr>
              <p:nvPr/>
            </p:nvSpPr>
            <p:spPr>
              <a:xfrm>
                <a:off x="7264334" y="3024905"/>
                <a:ext cx="736534" cy="461665"/>
              </a:xfrm>
              <a:prstGeom prst="rect">
                <a:avLst/>
              </a:prstGeom>
              <a:blipFill>
                <a:blip r:embed="rId10"/>
                <a:stretch>
                  <a:fillRect b="-2236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1D8C8664-D52E-4E0C-0908-43E8A24602CA}"/>
                  </a:ext>
                </a:extLst>
              </p:cNvPr>
              <p:cNvSpPr txBox="1"/>
              <p:nvPr/>
            </p:nvSpPr>
            <p:spPr>
              <a:xfrm>
                <a:off x="7436875" y="2563239"/>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77" name="TextBox 76">
                <a:extLst>
                  <a:ext uri="{FF2B5EF4-FFF2-40B4-BE49-F238E27FC236}">
                    <a16:creationId xmlns:a16="http://schemas.microsoft.com/office/drawing/2014/main" id="{1D8C8664-D52E-4E0C-0908-43E8A24602CA}"/>
                  </a:ext>
                </a:extLst>
              </p:cNvPr>
              <p:cNvSpPr txBox="1">
                <a:spLocks noRot="1" noChangeAspect="1" noMove="1" noResize="1" noEditPoints="1" noAdjustHandles="1" noChangeArrowheads="1" noChangeShapeType="1" noTextEdit="1"/>
              </p:cNvSpPr>
              <p:nvPr/>
            </p:nvSpPr>
            <p:spPr>
              <a:xfrm>
                <a:off x="7436875" y="2563239"/>
                <a:ext cx="362440" cy="461665"/>
              </a:xfrm>
              <a:prstGeom prst="rect">
                <a:avLst/>
              </a:prstGeom>
              <a:blipFill>
                <a:blip r:embed="rId1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75932DA2-BB38-4696-58AC-1F3D8CC94095}"/>
                  </a:ext>
                </a:extLst>
              </p:cNvPr>
              <p:cNvSpPr txBox="1"/>
              <p:nvPr/>
            </p:nvSpPr>
            <p:spPr>
              <a:xfrm>
                <a:off x="7242397" y="3876996"/>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m:oMathPara>
                </a14:m>
                <a:endParaRPr lang="vi-VN" sz="2400" dirty="0"/>
              </a:p>
            </p:txBody>
          </p:sp>
        </mc:Choice>
        <mc:Fallback xmlns="">
          <p:sp>
            <p:nvSpPr>
              <p:cNvPr id="78" name="TextBox 77">
                <a:extLst>
                  <a:ext uri="{FF2B5EF4-FFF2-40B4-BE49-F238E27FC236}">
                    <a16:creationId xmlns:a16="http://schemas.microsoft.com/office/drawing/2014/main" id="{75932DA2-BB38-4696-58AC-1F3D8CC94095}"/>
                  </a:ext>
                </a:extLst>
              </p:cNvPr>
              <p:cNvSpPr txBox="1">
                <a:spLocks noRot="1" noChangeAspect="1" noMove="1" noResize="1" noEditPoints="1" noAdjustHandles="1" noChangeArrowheads="1" noChangeShapeType="1" noTextEdit="1"/>
              </p:cNvSpPr>
              <p:nvPr/>
            </p:nvSpPr>
            <p:spPr>
              <a:xfrm>
                <a:off x="7242397" y="3876996"/>
                <a:ext cx="736534" cy="461665"/>
              </a:xfrm>
              <a:prstGeom prst="rect">
                <a:avLst/>
              </a:prstGeom>
              <a:blipFill>
                <a:blip r:embed="rId12"/>
                <a:stretch>
                  <a:fillRect b="-1184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031E05D6-2254-0501-3FEF-C3D5BCCAC42D}"/>
                  </a:ext>
                </a:extLst>
              </p:cNvPr>
              <p:cNvSpPr txBox="1"/>
              <p:nvPr/>
            </p:nvSpPr>
            <p:spPr>
              <a:xfrm>
                <a:off x="7808105" y="254176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79" name="TextBox 78">
                <a:extLst>
                  <a:ext uri="{FF2B5EF4-FFF2-40B4-BE49-F238E27FC236}">
                    <a16:creationId xmlns:a16="http://schemas.microsoft.com/office/drawing/2014/main" id="{031E05D6-2254-0501-3FEF-C3D5BCCAC42D}"/>
                  </a:ext>
                </a:extLst>
              </p:cNvPr>
              <p:cNvSpPr txBox="1">
                <a:spLocks noRot="1" noChangeAspect="1" noMove="1" noResize="1" noEditPoints="1" noAdjustHandles="1" noChangeArrowheads="1" noChangeShapeType="1" noTextEdit="1"/>
              </p:cNvSpPr>
              <p:nvPr/>
            </p:nvSpPr>
            <p:spPr>
              <a:xfrm>
                <a:off x="7808105" y="2541765"/>
                <a:ext cx="658291" cy="461665"/>
              </a:xfrm>
              <a:prstGeom prst="rect">
                <a:avLst/>
              </a:prstGeom>
              <a:blipFill>
                <a:blip r:embed="rId1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16B59956-D95E-26D2-6AAC-E12923F3AED6}"/>
                  </a:ext>
                </a:extLst>
              </p:cNvPr>
              <p:cNvSpPr txBox="1"/>
              <p:nvPr/>
            </p:nvSpPr>
            <p:spPr>
              <a:xfrm>
                <a:off x="11406400" y="258655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80" name="TextBox 79">
                <a:extLst>
                  <a:ext uri="{FF2B5EF4-FFF2-40B4-BE49-F238E27FC236}">
                    <a16:creationId xmlns:a16="http://schemas.microsoft.com/office/drawing/2014/main" id="{16B59956-D95E-26D2-6AAC-E12923F3AED6}"/>
                  </a:ext>
                </a:extLst>
              </p:cNvPr>
              <p:cNvSpPr txBox="1">
                <a:spLocks noRot="1" noChangeAspect="1" noMove="1" noResize="1" noEditPoints="1" noAdjustHandles="1" noChangeArrowheads="1" noChangeShapeType="1" noTextEdit="1"/>
              </p:cNvSpPr>
              <p:nvPr/>
            </p:nvSpPr>
            <p:spPr>
              <a:xfrm>
                <a:off x="11406400" y="2586551"/>
                <a:ext cx="658291" cy="461665"/>
              </a:xfrm>
              <a:prstGeom prst="rect">
                <a:avLst/>
              </a:prstGeom>
              <a:blipFill>
                <a:blip r:embed="rId14"/>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6DDC55EC-D80B-3A30-33FF-1B62DCBE8588}"/>
                  </a:ext>
                </a:extLst>
              </p:cNvPr>
              <p:cNvSpPr txBox="1"/>
              <p:nvPr/>
            </p:nvSpPr>
            <p:spPr>
              <a:xfrm>
                <a:off x="9005979" y="261638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smtClean="0">
                          <a:solidFill>
                            <a:schemeClr val="bg1"/>
                          </a:solidFill>
                          <a:latin typeface="Cambria Math" panose="02040503050406030204" pitchFamily="18" charset="0"/>
                        </a:rPr>
                        <m:t>0</m:t>
                      </m:r>
                    </m:oMath>
                  </m:oMathPara>
                </a14:m>
                <a:endParaRPr lang="vi-VN" sz="2400" dirty="0">
                  <a:solidFill>
                    <a:schemeClr val="bg1"/>
                  </a:solidFill>
                </a:endParaRPr>
              </a:p>
            </p:txBody>
          </p:sp>
        </mc:Choice>
        <mc:Fallback xmlns="">
          <p:sp>
            <p:nvSpPr>
              <p:cNvPr id="81" name="TextBox 80">
                <a:extLst>
                  <a:ext uri="{FF2B5EF4-FFF2-40B4-BE49-F238E27FC236}">
                    <a16:creationId xmlns:a16="http://schemas.microsoft.com/office/drawing/2014/main" id="{6DDC55EC-D80B-3A30-33FF-1B62DCBE8588}"/>
                  </a:ext>
                </a:extLst>
              </p:cNvPr>
              <p:cNvSpPr txBox="1">
                <a:spLocks noRot="1" noChangeAspect="1" noMove="1" noResize="1" noEditPoints="1" noAdjustHandles="1" noChangeArrowheads="1" noChangeShapeType="1" noTextEdit="1"/>
              </p:cNvSpPr>
              <p:nvPr/>
            </p:nvSpPr>
            <p:spPr>
              <a:xfrm>
                <a:off x="9005979" y="2616385"/>
                <a:ext cx="658291" cy="461665"/>
              </a:xfrm>
              <a:prstGeom prst="rect">
                <a:avLst/>
              </a:prstGeom>
              <a:blipFill>
                <a:blip r:embed="rId1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2" name="TextBox 81">
                <a:extLst>
                  <a:ext uri="{FF2B5EF4-FFF2-40B4-BE49-F238E27FC236}">
                    <a16:creationId xmlns:a16="http://schemas.microsoft.com/office/drawing/2014/main" id="{8595D369-70D8-CE28-5CA6-A6DBAE5152EF}"/>
                  </a:ext>
                </a:extLst>
              </p:cNvPr>
              <p:cNvSpPr txBox="1"/>
              <p:nvPr/>
            </p:nvSpPr>
            <p:spPr>
              <a:xfrm>
                <a:off x="10191902" y="261638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2</m:t>
                      </m:r>
                    </m:oMath>
                  </m:oMathPara>
                </a14:m>
                <a:endParaRPr lang="vi-VN" sz="2400" dirty="0"/>
              </a:p>
            </p:txBody>
          </p:sp>
        </mc:Choice>
        <mc:Fallback xmlns="">
          <p:sp>
            <p:nvSpPr>
              <p:cNvPr id="82" name="TextBox 81">
                <a:extLst>
                  <a:ext uri="{FF2B5EF4-FFF2-40B4-BE49-F238E27FC236}">
                    <a16:creationId xmlns:a16="http://schemas.microsoft.com/office/drawing/2014/main" id="{8595D369-70D8-CE28-5CA6-A6DBAE5152EF}"/>
                  </a:ext>
                </a:extLst>
              </p:cNvPr>
              <p:cNvSpPr txBox="1">
                <a:spLocks noRot="1" noChangeAspect="1" noMove="1" noResize="1" noEditPoints="1" noAdjustHandles="1" noChangeArrowheads="1" noChangeShapeType="1" noTextEdit="1"/>
              </p:cNvSpPr>
              <p:nvPr/>
            </p:nvSpPr>
            <p:spPr>
              <a:xfrm>
                <a:off x="10191902" y="2616385"/>
                <a:ext cx="658291" cy="461665"/>
              </a:xfrm>
              <a:prstGeom prst="rect">
                <a:avLst/>
              </a:prstGeom>
              <a:blipFill>
                <a:blip r:embed="rId1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7816DC28-1D06-61CB-A000-EF4D18525288}"/>
                  </a:ext>
                </a:extLst>
              </p:cNvPr>
              <p:cNvSpPr txBox="1"/>
              <p:nvPr/>
            </p:nvSpPr>
            <p:spPr>
              <a:xfrm>
                <a:off x="9031628" y="307152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83" name="TextBox 82">
                <a:extLst>
                  <a:ext uri="{FF2B5EF4-FFF2-40B4-BE49-F238E27FC236}">
                    <a16:creationId xmlns:a16="http://schemas.microsoft.com/office/drawing/2014/main" id="{7816DC28-1D06-61CB-A000-EF4D18525288}"/>
                  </a:ext>
                </a:extLst>
              </p:cNvPr>
              <p:cNvSpPr txBox="1">
                <a:spLocks noRot="1" noChangeAspect="1" noMove="1" noResize="1" noEditPoints="1" noAdjustHandles="1" noChangeArrowheads="1" noChangeShapeType="1" noTextEdit="1"/>
              </p:cNvSpPr>
              <p:nvPr/>
            </p:nvSpPr>
            <p:spPr>
              <a:xfrm>
                <a:off x="9031628" y="3071526"/>
                <a:ext cx="658291" cy="461665"/>
              </a:xfrm>
              <a:prstGeom prst="rect">
                <a:avLst/>
              </a:prstGeom>
              <a:blipFill>
                <a:blip r:embed="rId1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4" name="TextBox 83">
                <a:extLst>
                  <a:ext uri="{FF2B5EF4-FFF2-40B4-BE49-F238E27FC236}">
                    <a16:creationId xmlns:a16="http://schemas.microsoft.com/office/drawing/2014/main" id="{E2BCF89B-0063-4554-8DF8-4C2067300CFD}"/>
                  </a:ext>
                </a:extLst>
              </p:cNvPr>
              <p:cNvSpPr txBox="1"/>
              <p:nvPr/>
            </p:nvSpPr>
            <p:spPr>
              <a:xfrm>
                <a:off x="10210232" y="304133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84" name="TextBox 83">
                <a:extLst>
                  <a:ext uri="{FF2B5EF4-FFF2-40B4-BE49-F238E27FC236}">
                    <a16:creationId xmlns:a16="http://schemas.microsoft.com/office/drawing/2014/main" id="{E2BCF89B-0063-4554-8DF8-4C2067300CFD}"/>
                  </a:ext>
                </a:extLst>
              </p:cNvPr>
              <p:cNvSpPr txBox="1">
                <a:spLocks noRot="1" noChangeAspect="1" noMove="1" noResize="1" noEditPoints="1" noAdjustHandles="1" noChangeArrowheads="1" noChangeShapeType="1" noTextEdit="1"/>
              </p:cNvSpPr>
              <p:nvPr/>
            </p:nvSpPr>
            <p:spPr>
              <a:xfrm>
                <a:off x="10210232" y="3041333"/>
                <a:ext cx="658291" cy="461665"/>
              </a:xfrm>
              <a:prstGeom prst="rect">
                <a:avLst/>
              </a:prstGeom>
              <a:blipFill>
                <a:blip r:embed="rId1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9C214C11-F843-10B0-1031-1959CC53F0A7}"/>
                  </a:ext>
                </a:extLst>
              </p:cNvPr>
              <p:cNvSpPr txBox="1"/>
              <p:nvPr/>
            </p:nvSpPr>
            <p:spPr>
              <a:xfrm>
                <a:off x="9656580" y="303506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85" name="TextBox 84">
                <a:extLst>
                  <a:ext uri="{FF2B5EF4-FFF2-40B4-BE49-F238E27FC236}">
                    <a16:creationId xmlns:a16="http://schemas.microsoft.com/office/drawing/2014/main" id="{9C214C11-F843-10B0-1031-1959CC53F0A7}"/>
                  </a:ext>
                </a:extLst>
              </p:cNvPr>
              <p:cNvSpPr txBox="1">
                <a:spLocks noRot="1" noChangeAspect="1" noMove="1" noResize="1" noEditPoints="1" noAdjustHandles="1" noChangeArrowheads="1" noChangeShapeType="1" noTextEdit="1"/>
              </p:cNvSpPr>
              <p:nvPr/>
            </p:nvSpPr>
            <p:spPr>
              <a:xfrm>
                <a:off x="9656580" y="3035060"/>
                <a:ext cx="658291" cy="461665"/>
              </a:xfrm>
              <a:prstGeom prst="rect">
                <a:avLst/>
              </a:prstGeom>
              <a:blipFill>
                <a:blip r:embed="rId1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BD2E6F39-8106-259F-A872-4618A8F4C2F8}"/>
                  </a:ext>
                </a:extLst>
              </p:cNvPr>
              <p:cNvSpPr txBox="1"/>
              <p:nvPr/>
            </p:nvSpPr>
            <p:spPr>
              <a:xfrm>
                <a:off x="10788745" y="301895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86" name="TextBox 85">
                <a:extLst>
                  <a:ext uri="{FF2B5EF4-FFF2-40B4-BE49-F238E27FC236}">
                    <a16:creationId xmlns:a16="http://schemas.microsoft.com/office/drawing/2014/main" id="{BD2E6F39-8106-259F-A872-4618A8F4C2F8}"/>
                  </a:ext>
                </a:extLst>
              </p:cNvPr>
              <p:cNvSpPr txBox="1">
                <a:spLocks noRot="1" noChangeAspect="1" noMove="1" noResize="1" noEditPoints="1" noAdjustHandles="1" noChangeArrowheads="1" noChangeShapeType="1" noTextEdit="1"/>
              </p:cNvSpPr>
              <p:nvPr/>
            </p:nvSpPr>
            <p:spPr>
              <a:xfrm>
                <a:off x="10788745" y="3018955"/>
                <a:ext cx="658291" cy="461665"/>
              </a:xfrm>
              <a:prstGeom prst="rect">
                <a:avLst/>
              </a:prstGeom>
              <a:blipFill>
                <a:blip r:embed="rId2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790660B7-5438-B077-9F5A-8BE9D987B8F3}"/>
                  </a:ext>
                </a:extLst>
              </p:cNvPr>
              <p:cNvSpPr txBox="1"/>
              <p:nvPr/>
            </p:nvSpPr>
            <p:spPr>
              <a:xfrm>
                <a:off x="8351434" y="302018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87" name="TextBox 86">
                <a:extLst>
                  <a:ext uri="{FF2B5EF4-FFF2-40B4-BE49-F238E27FC236}">
                    <a16:creationId xmlns:a16="http://schemas.microsoft.com/office/drawing/2014/main" id="{790660B7-5438-B077-9F5A-8BE9D987B8F3}"/>
                  </a:ext>
                </a:extLst>
              </p:cNvPr>
              <p:cNvSpPr txBox="1">
                <a:spLocks noRot="1" noChangeAspect="1" noMove="1" noResize="1" noEditPoints="1" noAdjustHandles="1" noChangeArrowheads="1" noChangeShapeType="1" noTextEdit="1"/>
              </p:cNvSpPr>
              <p:nvPr/>
            </p:nvSpPr>
            <p:spPr>
              <a:xfrm>
                <a:off x="8351434" y="3020187"/>
                <a:ext cx="658291" cy="461665"/>
              </a:xfrm>
              <a:prstGeom prst="rect">
                <a:avLst/>
              </a:prstGeom>
              <a:blipFill>
                <a:blip r:embed="rId21"/>
                <a:stretch>
                  <a:fillRect/>
                </a:stretch>
              </a:blipFill>
            </p:spPr>
            <p:txBody>
              <a:bodyPr/>
              <a:lstStyle/>
              <a:p>
                <a:r>
                  <a:rPr lang="vi-VN">
                    <a:noFill/>
                  </a:rPr>
                  <a:t> </a:t>
                </a:r>
              </a:p>
            </p:txBody>
          </p:sp>
        </mc:Fallback>
      </mc:AlternateContent>
      <p:cxnSp>
        <p:nvCxnSpPr>
          <p:cNvPr id="89" name="Straight Arrow Connector 88">
            <a:extLst>
              <a:ext uri="{FF2B5EF4-FFF2-40B4-BE49-F238E27FC236}">
                <a16:creationId xmlns:a16="http://schemas.microsoft.com/office/drawing/2014/main" id="{652DDCF9-074A-B512-9CBA-74225990E135}"/>
              </a:ext>
            </a:extLst>
          </p:cNvPr>
          <p:cNvCxnSpPr>
            <a:cxnSpLocks/>
          </p:cNvCxnSpPr>
          <p:nvPr/>
        </p:nvCxnSpPr>
        <p:spPr>
          <a:xfrm flipV="1">
            <a:off x="9616832" y="3866779"/>
            <a:ext cx="791504" cy="571866"/>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F7C29C90-5124-C66D-2B58-0C181A9426AC}"/>
              </a:ext>
            </a:extLst>
          </p:cNvPr>
          <p:cNvCxnSpPr>
            <a:cxnSpLocks/>
          </p:cNvCxnSpPr>
          <p:nvPr/>
        </p:nvCxnSpPr>
        <p:spPr>
          <a:xfrm>
            <a:off x="10677237" y="3882333"/>
            <a:ext cx="822542" cy="492497"/>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1" name="TextBox 90">
                <a:extLst>
                  <a:ext uri="{FF2B5EF4-FFF2-40B4-BE49-F238E27FC236}">
                    <a16:creationId xmlns:a16="http://schemas.microsoft.com/office/drawing/2014/main" id="{23E04A99-C89A-0D65-7391-1046D778E5F5}"/>
                  </a:ext>
                </a:extLst>
              </p:cNvPr>
              <p:cNvSpPr txBox="1"/>
              <p:nvPr/>
            </p:nvSpPr>
            <p:spPr>
              <a:xfrm>
                <a:off x="11342959" y="431138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91" name="TextBox 90">
                <a:extLst>
                  <a:ext uri="{FF2B5EF4-FFF2-40B4-BE49-F238E27FC236}">
                    <a16:creationId xmlns:a16="http://schemas.microsoft.com/office/drawing/2014/main" id="{23E04A99-C89A-0D65-7391-1046D778E5F5}"/>
                  </a:ext>
                </a:extLst>
              </p:cNvPr>
              <p:cNvSpPr txBox="1">
                <a:spLocks noRot="1" noChangeAspect="1" noMove="1" noResize="1" noEditPoints="1" noAdjustHandles="1" noChangeArrowheads="1" noChangeShapeType="1" noTextEdit="1"/>
              </p:cNvSpPr>
              <p:nvPr/>
            </p:nvSpPr>
            <p:spPr>
              <a:xfrm>
                <a:off x="11342959" y="4311389"/>
                <a:ext cx="658291" cy="461665"/>
              </a:xfrm>
              <a:prstGeom prst="rect">
                <a:avLst/>
              </a:prstGeom>
              <a:blipFill>
                <a:blip r:embed="rId2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2" name="TextBox 91">
                <a:extLst>
                  <a:ext uri="{FF2B5EF4-FFF2-40B4-BE49-F238E27FC236}">
                    <a16:creationId xmlns:a16="http://schemas.microsoft.com/office/drawing/2014/main" id="{4020BAB4-2A41-CFB2-1DD9-96C84890941A}"/>
                  </a:ext>
                </a:extLst>
              </p:cNvPr>
              <p:cNvSpPr txBox="1"/>
              <p:nvPr/>
            </p:nvSpPr>
            <p:spPr>
              <a:xfrm>
                <a:off x="7785791" y="342458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92" name="TextBox 91">
                <a:extLst>
                  <a:ext uri="{FF2B5EF4-FFF2-40B4-BE49-F238E27FC236}">
                    <a16:creationId xmlns:a16="http://schemas.microsoft.com/office/drawing/2014/main" id="{4020BAB4-2A41-CFB2-1DD9-96C84890941A}"/>
                  </a:ext>
                </a:extLst>
              </p:cNvPr>
              <p:cNvSpPr txBox="1">
                <a:spLocks noRot="1" noChangeAspect="1" noMove="1" noResize="1" noEditPoints="1" noAdjustHandles="1" noChangeArrowheads="1" noChangeShapeType="1" noTextEdit="1"/>
              </p:cNvSpPr>
              <p:nvPr/>
            </p:nvSpPr>
            <p:spPr>
              <a:xfrm>
                <a:off x="7785791" y="3424589"/>
                <a:ext cx="658291" cy="461665"/>
              </a:xfrm>
              <a:prstGeom prst="rect">
                <a:avLst/>
              </a:prstGeom>
              <a:blipFill>
                <a:blip r:embed="rId23"/>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81E4013C-D057-17AB-3354-2B8607C3B567}"/>
                  </a:ext>
                </a:extLst>
              </p:cNvPr>
              <p:cNvSpPr txBox="1"/>
              <p:nvPr/>
            </p:nvSpPr>
            <p:spPr>
              <a:xfrm>
                <a:off x="8964867" y="438275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−4</m:t>
                      </m:r>
                    </m:oMath>
                  </m:oMathPara>
                </a14:m>
                <a:endParaRPr lang="vi-VN" sz="2400" dirty="0"/>
              </a:p>
            </p:txBody>
          </p:sp>
        </mc:Choice>
        <mc:Fallback xmlns="">
          <p:sp>
            <p:nvSpPr>
              <p:cNvPr id="93" name="TextBox 92">
                <a:extLst>
                  <a:ext uri="{FF2B5EF4-FFF2-40B4-BE49-F238E27FC236}">
                    <a16:creationId xmlns:a16="http://schemas.microsoft.com/office/drawing/2014/main" id="{81E4013C-D057-17AB-3354-2B8607C3B567}"/>
                  </a:ext>
                </a:extLst>
              </p:cNvPr>
              <p:cNvSpPr txBox="1">
                <a:spLocks noRot="1" noChangeAspect="1" noMove="1" noResize="1" noEditPoints="1" noAdjustHandles="1" noChangeArrowheads="1" noChangeShapeType="1" noTextEdit="1"/>
              </p:cNvSpPr>
              <p:nvPr/>
            </p:nvSpPr>
            <p:spPr>
              <a:xfrm>
                <a:off x="8964867" y="4382751"/>
                <a:ext cx="658291" cy="461665"/>
              </a:xfrm>
              <a:prstGeom prst="rect">
                <a:avLst/>
              </a:prstGeom>
              <a:blipFill>
                <a:blip r:embed="rId2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4" name="TextBox 93">
                <a:extLst>
                  <a:ext uri="{FF2B5EF4-FFF2-40B4-BE49-F238E27FC236}">
                    <a16:creationId xmlns:a16="http://schemas.microsoft.com/office/drawing/2014/main" id="{AF1DDEF4-4CD4-9632-A629-DBC0628797A4}"/>
                  </a:ext>
                </a:extLst>
              </p:cNvPr>
              <p:cNvSpPr txBox="1"/>
              <p:nvPr/>
            </p:nvSpPr>
            <p:spPr>
              <a:xfrm>
                <a:off x="10229160" y="351708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94" name="TextBox 93">
                <a:extLst>
                  <a:ext uri="{FF2B5EF4-FFF2-40B4-BE49-F238E27FC236}">
                    <a16:creationId xmlns:a16="http://schemas.microsoft.com/office/drawing/2014/main" id="{AF1DDEF4-4CD4-9632-A629-DBC0628797A4}"/>
                  </a:ext>
                </a:extLst>
              </p:cNvPr>
              <p:cNvSpPr txBox="1">
                <a:spLocks noRot="1" noChangeAspect="1" noMove="1" noResize="1" noEditPoints="1" noAdjustHandles="1" noChangeArrowheads="1" noChangeShapeType="1" noTextEdit="1"/>
              </p:cNvSpPr>
              <p:nvPr/>
            </p:nvSpPr>
            <p:spPr>
              <a:xfrm>
                <a:off x="10229160" y="3517086"/>
                <a:ext cx="658291" cy="461665"/>
              </a:xfrm>
              <a:prstGeom prst="rect">
                <a:avLst/>
              </a:prstGeom>
              <a:blipFill>
                <a:blip r:embed="rId25"/>
                <a:stretch>
                  <a:fillRect/>
                </a:stretch>
              </a:blipFill>
            </p:spPr>
            <p:txBody>
              <a:bodyPr/>
              <a:lstStyle/>
              <a:p>
                <a:r>
                  <a:rPr lang="vi-VN">
                    <a:noFill/>
                  </a:rPr>
                  <a:t> </a:t>
                </a:r>
              </a:p>
            </p:txBody>
          </p:sp>
        </mc:Fallback>
      </mc:AlternateContent>
      <p:cxnSp>
        <p:nvCxnSpPr>
          <p:cNvPr id="95" name="Straight Arrow Connector 94">
            <a:extLst>
              <a:ext uri="{FF2B5EF4-FFF2-40B4-BE49-F238E27FC236}">
                <a16:creationId xmlns:a16="http://schemas.microsoft.com/office/drawing/2014/main" id="{B814D096-D720-8C44-BDDA-68FBDB1F1A65}"/>
              </a:ext>
            </a:extLst>
          </p:cNvPr>
          <p:cNvCxnSpPr>
            <a:cxnSpLocks/>
          </p:cNvCxnSpPr>
          <p:nvPr/>
        </p:nvCxnSpPr>
        <p:spPr>
          <a:xfrm>
            <a:off x="8309153" y="3888824"/>
            <a:ext cx="668786" cy="629304"/>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8" name="TextBox 97">
                <a:extLst>
                  <a:ext uri="{FF2B5EF4-FFF2-40B4-BE49-F238E27FC236}">
                    <a16:creationId xmlns:a16="http://schemas.microsoft.com/office/drawing/2014/main" id="{BFF12250-2F9C-C28F-E80D-A8E2E25A8F4A}"/>
                  </a:ext>
                </a:extLst>
              </p:cNvPr>
              <p:cNvSpPr txBox="1"/>
              <p:nvPr/>
            </p:nvSpPr>
            <p:spPr>
              <a:xfrm>
                <a:off x="35690" y="4305766"/>
                <a:ext cx="5169022" cy="460895"/>
              </a:xfrm>
              <a:prstGeom prst="rect">
                <a:avLst/>
              </a:prstGeom>
              <a:noFill/>
            </p:spPr>
            <p:txBody>
              <a:bodyPr wrap="square">
                <a:spAutoFit/>
              </a:bodyPr>
              <a:lstStyle/>
              <a:p>
                <a:pPr>
                  <a:lnSpc>
                    <a:spcPct val="107000"/>
                  </a:lnSpc>
                  <a:spcAft>
                    <a:spcPts val="800"/>
                  </a:spcAft>
                </a:pPr>
                <a:r>
                  <a:rPr lang="vi-VN" sz="2400" kern="100" dirty="0">
                    <a:solidFill>
                      <a:schemeClr val="bg1"/>
                    </a:solidFill>
                    <a:latin typeface="+mj-lt"/>
                    <a:ea typeface="Arial" panose="020B0604020202020204" pitchFamily="34" charset="0"/>
                    <a:cs typeface="Times New Roman" panose="02020603050405020304" pitchFamily="18" charset="0"/>
                  </a:rPr>
                  <a:t>- H</a:t>
                </a:r>
                <a:r>
                  <a:rPr lang="vi-VN" sz="2400" kern="100" dirty="0">
                    <a:solidFill>
                      <a:schemeClr val="bg1"/>
                    </a:solidFill>
                    <a:effectLst/>
                    <a:latin typeface="+mj-lt"/>
                    <a:ea typeface="Arial" panose="020B0604020202020204" pitchFamily="34" charset="0"/>
                    <a:cs typeface="Times New Roman" panose="02020603050405020304" pitchFamily="18" charset="0"/>
                  </a:rPr>
                  <a:t>àm số nghịch biến trên khoảng </a:t>
                </a:r>
                <a14:m>
                  <m:oMath xmlns:m="http://schemas.openxmlformats.org/officeDocument/2006/math">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0</m:t>
                    </m:r>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0"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2</m:t>
                    </m:r>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98" name="TextBox 97">
                <a:extLst>
                  <a:ext uri="{FF2B5EF4-FFF2-40B4-BE49-F238E27FC236}">
                    <a16:creationId xmlns:a16="http://schemas.microsoft.com/office/drawing/2014/main" id="{BFF12250-2F9C-C28F-E80D-A8E2E25A8F4A}"/>
                  </a:ext>
                </a:extLst>
              </p:cNvPr>
              <p:cNvSpPr txBox="1">
                <a:spLocks noRot="1" noChangeAspect="1" noMove="1" noResize="1" noEditPoints="1" noAdjustHandles="1" noChangeArrowheads="1" noChangeShapeType="1" noTextEdit="1"/>
              </p:cNvSpPr>
              <p:nvPr/>
            </p:nvSpPr>
            <p:spPr>
              <a:xfrm>
                <a:off x="35690" y="4305766"/>
                <a:ext cx="5169022" cy="460895"/>
              </a:xfrm>
              <a:prstGeom prst="rect">
                <a:avLst/>
              </a:prstGeom>
              <a:blipFill>
                <a:blip r:embed="rId26"/>
                <a:stretch>
                  <a:fillRect l="-1887" t="-10526" r="-23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2" name="TextBox 101">
                <a:extLst>
                  <a:ext uri="{FF2B5EF4-FFF2-40B4-BE49-F238E27FC236}">
                    <a16:creationId xmlns:a16="http://schemas.microsoft.com/office/drawing/2014/main" id="{00BE4C1B-E2F7-A2CF-6A09-83CA18CA0A57}"/>
                  </a:ext>
                </a:extLst>
              </p:cNvPr>
              <p:cNvSpPr txBox="1"/>
              <p:nvPr/>
            </p:nvSpPr>
            <p:spPr>
              <a:xfrm>
                <a:off x="71613" y="5150160"/>
                <a:ext cx="7107311"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Hàm số đạt cực đại tại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giá trị cực đại </a:t>
                </a:r>
                <a14:m>
                  <m:oMath xmlns:m="http://schemas.openxmlformats.org/officeDocument/2006/math">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𝐶𝐷</m:t>
                        </m:r>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102" name="TextBox 101">
                <a:extLst>
                  <a:ext uri="{FF2B5EF4-FFF2-40B4-BE49-F238E27FC236}">
                    <a16:creationId xmlns:a16="http://schemas.microsoft.com/office/drawing/2014/main" id="{00BE4C1B-E2F7-A2CF-6A09-83CA18CA0A57}"/>
                  </a:ext>
                </a:extLst>
              </p:cNvPr>
              <p:cNvSpPr txBox="1">
                <a:spLocks noRot="1" noChangeAspect="1" noMove="1" noResize="1" noEditPoints="1" noAdjustHandles="1" noChangeArrowheads="1" noChangeShapeType="1" noTextEdit="1"/>
              </p:cNvSpPr>
              <p:nvPr/>
            </p:nvSpPr>
            <p:spPr>
              <a:xfrm>
                <a:off x="71613" y="5150160"/>
                <a:ext cx="7107311" cy="460895"/>
              </a:xfrm>
              <a:prstGeom prst="rect">
                <a:avLst/>
              </a:prstGeom>
              <a:blipFill>
                <a:blip r:embed="rId27"/>
                <a:stretch>
                  <a:fillRect l="-1372" t="-10667" b="-306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3" name="TextBox 102">
                <a:extLst>
                  <a:ext uri="{FF2B5EF4-FFF2-40B4-BE49-F238E27FC236}">
                    <a16:creationId xmlns:a16="http://schemas.microsoft.com/office/drawing/2014/main" id="{62878960-6B27-7A46-190F-322A0B1BC4C7}"/>
                  </a:ext>
                </a:extLst>
              </p:cNvPr>
              <p:cNvSpPr txBox="1"/>
              <p:nvPr/>
            </p:nvSpPr>
            <p:spPr>
              <a:xfrm>
                <a:off x="6414507" y="5933489"/>
                <a:ext cx="5317050" cy="712311"/>
              </a:xfrm>
              <a:prstGeom prst="rect">
                <a:avLst/>
              </a:prstGeom>
              <a:noFill/>
            </p:spPr>
            <p:txBody>
              <a:bodyPr wrap="square">
                <a:spAutoFit/>
              </a:bodyPr>
              <a:lstStyle/>
              <a:p>
                <a:pPr>
                  <a:lnSpc>
                    <a:spcPct val="107000"/>
                  </a:lnSpc>
                  <a:spcAft>
                    <a:spcPts val="800"/>
                  </a:spcAft>
                </a:pPr>
                <a14:m>
                  <m:oMath xmlns:m="http://schemas.openxmlformats.org/officeDocument/2006/math">
                    <m:limLow>
                      <m:limLow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limLow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lim</m:t>
                        </m:r>
                      </m:e>
                      <m:li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lim>
                    </m:limLow>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limLow>
                      <m:limLow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limLow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lim</m:t>
                        </m:r>
                      </m:e>
                      <m:li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lim>
                    </m:limLow>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d>
                      <m:d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num>
                          <m:den>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den>
                        </m:f>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num>
                          <m:den>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den>
                        </m:f>
                      </m:e>
                    </m:d>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103" name="TextBox 102">
                <a:extLst>
                  <a:ext uri="{FF2B5EF4-FFF2-40B4-BE49-F238E27FC236}">
                    <a16:creationId xmlns:a16="http://schemas.microsoft.com/office/drawing/2014/main" id="{62878960-6B27-7A46-190F-322A0B1BC4C7}"/>
                  </a:ext>
                </a:extLst>
              </p:cNvPr>
              <p:cNvSpPr txBox="1">
                <a:spLocks noRot="1" noChangeAspect="1" noMove="1" noResize="1" noEditPoints="1" noAdjustHandles="1" noChangeArrowheads="1" noChangeShapeType="1" noTextEdit="1"/>
              </p:cNvSpPr>
              <p:nvPr/>
            </p:nvSpPr>
            <p:spPr>
              <a:xfrm>
                <a:off x="6414507" y="5933489"/>
                <a:ext cx="5317050" cy="712311"/>
              </a:xfrm>
              <a:prstGeom prst="rect">
                <a:avLst/>
              </a:prstGeom>
              <a:blipFill>
                <a:blip r:embed="rId28"/>
                <a:stretch>
                  <a:fillRect b="-1709"/>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4" name="TextBox 103">
                <a:extLst>
                  <a:ext uri="{FF2B5EF4-FFF2-40B4-BE49-F238E27FC236}">
                    <a16:creationId xmlns:a16="http://schemas.microsoft.com/office/drawing/2014/main" id="{0BAF9B9A-3AFC-510F-05A5-24B70240F1B0}"/>
                  </a:ext>
                </a:extLst>
              </p:cNvPr>
              <p:cNvSpPr txBox="1"/>
              <p:nvPr/>
            </p:nvSpPr>
            <p:spPr>
              <a:xfrm>
                <a:off x="-127150" y="5791017"/>
                <a:ext cx="6094378" cy="1082861"/>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limLow>
                        <m:limLow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limLow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lim</m:t>
                          </m:r>
                        </m:e>
                        <m:li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lim>
                      </m:limLow>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limLow>
                        <m:limLow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limLow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lim</m:t>
                          </m:r>
                        </m:e>
                        <m:li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lim>
                      </m:limLow>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d>
                        <m:d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num>
                            <m:den>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den>
                          </m:f>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num>
                            <m:den>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den>
                          </m:f>
                        </m:e>
                      </m:d>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104" name="TextBox 103">
                <a:extLst>
                  <a:ext uri="{FF2B5EF4-FFF2-40B4-BE49-F238E27FC236}">
                    <a16:creationId xmlns:a16="http://schemas.microsoft.com/office/drawing/2014/main" id="{0BAF9B9A-3AFC-510F-05A5-24B70240F1B0}"/>
                  </a:ext>
                </a:extLst>
              </p:cNvPr>
              <p:cNvSpPr txBox="1">
                <a:spLocks noRot="1" noChangeAspect="1" noMove="1" noResize="1" noEditPoints="1" noAdjustHandles="1" noChangeArrowheads="1" noChangeShapeType="1" noTextEdit="1"/>
              </p:cNvSpPr>
              <p:nvPr/>
            </p:nvSpPr>
            <p:spPr>
              <a:xfrm>
                <a:off x="-127150" y="5791017"/>
                <a:ext cx="6094378" cy="1082861"/>
              </a:xfrm>
              <a:prstGeom prst="rect">
                <a:avLst/>
              </a:prstGeom>
              <a:blipFill>
                <a:blip r:embed="rId29"/>
                <a:stretch>
                  <a:fillRect/>
                </a:stretch>
              </a:blipFill>
            </p:spPr>
            <p:txBody>
              <a:bodyPr/>
              <a:lstStyle/>
              <a:p>
                <a:r>
                  <a:rPr lang="vi-VN">
                    <a:noFill/>
                  </a:rPr>
                  <a:t> </a:t>
                </a:r>
              </a:p>
            </p:txBody>
          </p:sp>
        </mc:Fallback>
      </mc:AlternateContent>
      <p:sp>
        <p:nvSpPr>
          <p:cNvPr id="3" name="TextBox 2">
            <a:extLst>
              <a:ext uri="{FF2B5EF4-FFF2-40B4-BE49-F238E27FC236}">
                <a16:creationId xmlns:a16="http://schemas.microsoft.com/office/drawing/2014/main" id="{3937F58F-9D02-7628-CB59-C64E92CAEE0C}"/>
              </a:ext>
            </a:extLst>
          </p:cNvPr>
          <p:cNvSpPr txBox="1"/>
          <p:nvPr/>
        </p:nvSpPr>
        <p:spPr>
          <a:xfrm>
            <a:off x="3182276" y="214216"/>
            <a:ext cx="5199082" cy="523220"/>
          </a:xfrm>
          <a:prstGeom prst="rect">
            <a:avLst/>
          </a:prstGeom>
          <a:noFill/>
          <a:ln>
            <a:noFill/>
          </a:ln>
        </p:spPr>
        <p:txBody>
          <a:bodyPr wrap="square" rtlCol="0">
            <a:spAutoFit/>
          </a:bodyPr>
          <a:lstStyle/>
          <a:p>
            <a:r>
              <a:rPr lang="en-US" sz="2800" b="1" dirty="0">
                <a:solidFill>
                  <a:srgbClr val="FFFF00"/>
                </a:solidFill>
              </a:rPr>
              <a:t>KHẢO SÁT VÀ VẼ ĐỒ THỊ HÀM SỐ</a:t>
            </a:r>
            <a:endParaRPr lang="en-AU" sz="2800" b="1" dirty="0">
              <a:solidFill>
                <a:srgbClr val="FFFF00"/>
              </a:solidFill>
            </a:endParaRPr>
          </a:p>
        </p:txBody>
      </p:sp>
      <p:sp>
        <p:nvSpPr>
          <p:cNvPr id="19" name="TextBox 2">
            <a:extLst>
              <a:ext uri="{FF2B5EF4-FFF2-40B4-BE49-F238E27FC236}">
                <a16:creationId xmlns:a16="http://schemas.microsoft.com/office/drawing/2014/main" id="{41D19D50-616D-1F82-C922-D083097E7C1C}"/>
              </a:ext>
            </a:extLst>
          </p:cNvPr>
          <p:cNvSpPr txBox="1"/>
          <p:nvPr/>
        </p:nvSpPr>
        <p:spPr>
          <a:xfrm>
            <a:off x="5895975" y="3244334"/>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2380769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7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8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8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8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8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8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85"/>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87"/>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86"/>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95"/>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89"/>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90"/>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92"/>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93"/>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94"/>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91"/>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35"/>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98"/>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38"/>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102"/>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41"/>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104"/>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p:bldP spid="32" grpId="0"/>
      <p:bldP spid="35" grpId="0"/>
      <p:bldP spid="38" grpId="0"/>
      <p:bldP spid="41" grpId="0"/>
      <p:bldP spid="42" grpId="0"/>
      <p:bldP spid="43" grpId="0"/>
      <p:bldP spid="72" grpId="0"/>
      <p:bldP spid="76" grpId="0"/>
      <p:bldP spid="77" grpId="0"/>
      <p:bldP spid="78" grpId="0"/>
      <p:bldP spid="79" grpId="0"/>
      <p:bldP spid="80" grpId="0"/>
      <p:bldP spid="81" grpId="0"/>
      <p:bldP spid="82" grpId="0"/>
      <p:bldP spid="83" grpId="0"/>
      <p:bldP spid="84" grpId="0"/>
      <p:bldP spid="85" grpId="0"/>
      <p:bldP spid="86" grpId="0"/>
      <p:bldP spid="87" grpId="0"/>
      <p:bldP spid="91" grpId="0"/>
      <p:bldP spid="92" grpId="0"/>
      <p:bldP spid="93" grpId="0"/>
      <p:bldP spid="94" grpId="0"/>
      <p:bldP spid="98" grpId="0"/>
      <p:bldP spid="102" grpId="0"/>
      <p:bldP spid="103" grpId="0"/>
      <p:bldP spid="10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4</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90" y="904462"/>
            <a:ext cx="6494738"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1</a:t>
            </a:r>
          </a:p>
        </p:txBody>
      </p:sp>
      <p:sp>
        <p:nvSpPr>
          <p:cNvPr id="13" name="TextBox 12">
            <a:extLst>
              <a:ext uri="{FF2B5EF4-FFF2-40B4-BE49-F238E27FC236}">
                <a16:creationId xmlns:a16="http://schemas.microsoft.com/office/drawing/2014/main" id="{75210F64-84EB-A3C0-234B-38A4D7D9FBE3}"/>
              </a:ext>
            </a:extLst>
          </p:cNvPr>
          <p:cNvSpPr txBox="1"/>
          <p:nvPr/>
        </p:nvSpPr>
        <p:spPr>
          <a:xfrm>
            <a:off x="512872" y="913861"/>
            <a:ext cx="5816807" cy="400110"/>
          </a:xfrm>
          <a:prstGeom prst="rect">
            <a:avLst/>
          </a:prstGeom>
          <a:noFill/>
        </p:spPr>
        <p:txBody>
          <a:bodyPr wrap="square" rtlCol="0">
            <a:spAutoFit/>
          </a:bodyPr>
          <a:lstStyle/>
          <a:p>
            <a:r>
              <a:rPr lang="en-US" sz="2000" b="1" dirty="0">
                <a:solidFill>
                  <a:schemeClr val="bg1"/>
                </a:solidFill>
              </a:rPr>
              <a:t>KHẢO SÁT VÀ VẼ ĐỒ THỊ HÀM SỐ ĐA THỨC BẬC BA</a:t>
            </a:r>
            <a:endParaRPr lang="en-AU" sz="2000" b="1" dirty="0">
              <a:solidFill>
                <a:schemeClr val="bg1"/>
              </a:solidFill>
            </a:endParaRPr>
          </a:p>
        </p:txBody>
      </p:sp>
      <p:sp>
        <p:nvSpPr>
          <p:cNvPr id="14" name="Arrow: Chevron 13">
            <a:extLst>
              <a:ext uri="{FF2B5EF4-FFF2-40B4-BE49-F238E27FC236}">
                <a16:creationId xmlns:a16="http://schemas.microsoft.com/office/drawing/2014/main" id="{86BD122A-D896-AE1A-CD88-D3B3D172304B}"/>
              </a:ext>
            </a:extLst>
          </p:cNvPr>
          <p:cNvSpPr/>
          <p:nvPr/>
        </p:nvSpPr>
        <p:spPr>
          <a:xfrm>
            <a:off x="6414507"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6356717"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6301969"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6244386"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6195719"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Rectangle: Rounded Corners 19">
            <a:extLst>
              <a:ext uri="{FF2B5EF4-FFF2-40B4-BE49-F238E27FC236}">
                <a16:creationId xmlns:a16="http://schemas.microsoft.com/office/drawing/2014/main" id="{A06BA14A-8D8C-664A-A722-7DAD205B5E1D}"/>
              </a:ext>
            </a:extLst>
          </p:cNvPr>
          <p:cNvSpPr/>
          <p:nvPr/>
        </p:nvSpPr>
        <p:spPr>
          <a:xfrm>
            <a:off x="312191" y="1428485"/>
            <a:ext cx="10086678" cy="653234"/>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23D8C2FC-71FA-454F-E9AF-8F1A2A9B2422}"/>
              </a:ext>
            </a:extLst>
          </p:cNvPr>
          <p:cNvSpPr txBox="1"/>
          <p:nvPr/>
        </p:nvSpPr>
        <p:spPr>
          <a:xfrm>
            <a:off x="312190" y="2057822"/>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A302C983-6B4E-5132-C474-A368270DA293}"/>
                  </a:ext>
                </a:extLst>
              </p:cNvPr>
              <p:cNvSpPr txBox="1"/>
              <p:nvPr/>
            </p:nvSpPr>
            <p:spPr>
              <a:xfrm>
                <a:off x="455723" y="1529456"/>
                <a:ext cx="9630383" cy="466859"/>
              </a:xfrm>
              <a:prstGeom prst="rect">
                <a:avLst/>
              </a:prstGeom>
              <a:noFill/>
            </p:spPr>
            <p:txBody>
              <a:bodyPr wrap="square">
                <a:spAutoFit/>
              </a:bodyPr>
              <a:lstStyle/>
              <a:p>
                <a:pPr>
                  <a:lnSpc>
                    <a:spcPct val="107000"/>
                  </a:lnSpc>
                  <a:spcAft>
                    <a:spcPts val="800"/>
                  </a:spcAft>
                </a:pPr>
                <a:r>
                  <a:rPr lang="vi-VN" sz="2400" b="1" kern="100" dirty="0">
                    <a:solidFill>
                      <a:srgbClr val="00B050"/>
                    </a:solidFill>
                    <a:effectLst/>
                    <a:latin typeface="+mj-lt"/>
                    <a:ea typeface="Arial" panose="020B0604020202020204" pitchFamily="34" charset="0"/>
                    <a:cs typeface="Times New Roman" panose="02020603050405020304" pitchFamily="18" charset="0"/>
                  </a:rPr>
                  <a:t>Ví dụ 1.</a:t>
                </a:r>
                <a:r>
                  <a:rPr lang="vi-VN" sz="2400" kern="100" dirty="0">
                    <a:solidFill>
                      <a:srgbClr val="00B050"/>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Khảo sát sự biến thiên và vẽ đồ thị của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22" name="TextBox 21">
                <a:extLst>
                  <a:ext uri="{FF2B5EF4-FFF2-40B4-BE49-F238E27FC236}">
                    <a16:creationId xmlns:a16="http://schemas.microsoft.com/office/drawing/2014/main" id="{A302C983-6B4E-5132-C474-A368270DA293}"/>
                  </a:ext>
                </a:extLst>
              </p:cNvPr>
              <p:cNvSpPr txBox="1">
                <a:spLocks noRot="1" noChangeAspect="1" noMove="1" noResize="1" noEditPoints="1" noAdjustHandles="1" noChangeArrowheads="1" noChangeShapeType="1" noTextEdit="1"/>
              </p:cNvSpPr>
              <p:nvPr/>
            </p:nvSpPr>
            <p:spPr>
              <a:xfrm>
                <a:off x="455723" y="1529456"/>
                <a:ext cx="9630383" cy="466859"/>
              </a:xfrm>
              <a:prstGeom prst="rect">
                <a:avLst/>
              </a:prstGeom>
              <a:blipFill>
                <a:blip r:embed="rId3"/>
                <a:stretch>
                  <a:fillRect l="-1013" t="-9211" r="-570" b="-30263"/>
                </a:stretch>
              </a:blipFill>
            </p:spPr>
            <p:txBody>
              <a:bodyPr/>
              <a:lstStyle/>
              <a:p>
                <a:r>
                  <a:rPr lang="vi-VN">
                    <a:noFill/>
                  </a:rPr>
                  <a:t> </a:t>
                </a:r>
              </a:p>
            </p:txBody>
          </p:sp>
        </mc:Fallback>
      </mc:AlternateContent>
      <p:sp>
        <p:nvSpPr>
          <p:cNvPr id="72" name="TextBox 71">
            <a:extLst>
              <a:ext uri="{FF2B5EF4-FFF2-40B4-BE49-F238E27FC236}">
                <a16:creationId xmlns:a16="http://schemas.microsoft.com/office/drawing/2014/main" id="{0D242F7D-9C2F-7D25-CCB1-4C34A9E856F4}"/>
              </a:ext>
            </a:extLst>
          </p:cNvPr>
          <p:cNvSpPr txBox="1"/>
          <p:nvPr/>
        </p:nvSpPr>
        <p:spPr>
          <a:xfrm>
            <a:off x="156711" y="2431935"/>
            <a:ext cx="4297128"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Lập BBT của hàm số:</a:t>
            </a:r>
          </a:p>
        </p:txBody>
      </p:sp>
      <p:cxnSp>
        <p:nvCxnSpPr>
          <p:cNvPr id="73" name="Straight Connector 72">
            <a:extLst>
              <a:ext uri="{FF2B5EF4-FFF2-40B4-BE49-F238E27FC236}">
                <a16:creationId xmlns:a16="http://schemas.microsoft.com/office/drawing/2014/main" id="{F4F19E4D-56C5-0D19-42E2-C8F2D3D2355F}"/>
              </a:ext>
            </a:extLst>
          </p:cNvPr>
          <p:cNvCxnSpPr>
            <a:cxnSpLocks/>
          </p:cNvCxnSpPr>
          <p:nvPr/>
        </p:nvCxnSpPr>
        <p:spPr>
          <a:xfrm flipV="1">
            <a:off x="310968" y="3390511"/>
            <a:ext cx="4625288" cy="652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EDF25032-9CEB-DFD1-C4A5-B038476AD6F4}"/>
              </a:ext>
            </a:extLst>
          </p:cNvPr>
          <p:cNvCxnSpPr>
            <a:cxnSpLocks/>
          </p:cNvCxnSpPr>
          <p:nvPr/>
        </p:nvCxnSpPr>
        <p:spPr>
          <a:xfrm>
            <a:off x="320690" y="3805555"/>
            <a:ext cx="462528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6C47839-8DF4-CAC3-98B2-639493ADB933}"/>
              </a:ext>
            </a:extLst>
          </p:cNvPr>
          <p:cNvCxnSpPr>
            <a:cxnSpLocks/>
          </p:cNvCxnSpPr>
          <p:nvPr/>
        </p:nvCxnSpPr>
        <p:spPr>
          <a:xfrm>
            <a:off x="697565" y="3006268"/>
            <a:ext cx="0" cy="213035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2CE48BF2-E229-248B-2F84-F2A36698239D}"/>
                  </a:ext>
                </a:extLst>
              </p:cNvPr>
              <p:cNvSpPr txBox="1"/>
              <p:nvPr/>
            </p:nvSpPr>
            <p:spPr>
              <a:xfrm>
                <a:off x="156711" y="3343890"/>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dirty="0"/>
              </a:p>
            </p:txBody>
          </p:sp>
        </mc:Choice>
        <mc:Fallback xmlns="">
          <p:sp>
            <p:nvSpPr>
              <p:cNvPr id="76" name="TextBox 75">
                <a:extLst>
                  <a:ext uri="{FF2B5EF4-FFF2-40B4-BE49-F238E27FC236}">
                    <a16:creationId xmlns:a16="http://schemas.microsoft.com/office/drawing/2014/main" id="{2CE48BF2-E229-248B-2F84-F2A36698239D}"/>
                  </a:ext>
                </a:extLst>
              </p:cNvPr>
              <p:cNvSpPr txBox="1">
                <a:spLocks noRot="1" noChangeAspect="1" noMove="1" noResize="1" noEditPoints="1" noAdjustHandles="1" noChangeArrowheads="1" noChangeShapeType="1" noTextEdit="1"/>
              </p:cNvSpPr>
              <p:nvPr/>
            </p:nvSpPr>
            <p:spPr>
              <a:xfrm>
                <a:off x="156711" y="3343890"/>
                <a:ext cx="736534" cy="461665"/>
              </a:xfrm>
              <a:prstGeom prst="rect">
                <a:avLst/>
              </a:prstGeom>
              <a:blipFill>
                <a:blip r:embed="rId4"/>
                <a:stretch>
                  <a:fillRect b="-226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1D8C8664-D52E-4E0C-0908-43E8A24602CA}"/>
                  </a:ext>
                </a:extLst>
              </p:cNvPr>
              <p:cNvSpPr txBox="1"/>
              <p:nvPr/>
            </p:nvSpPr>
            <p:spPr>
              <a:xfrm>
                <a:off x="329252" y="2882224"/>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77" name="TextBox 76">
                <a:extLst>
                  <a:ext uri="{FF2B5EF4-FFF2-40B4-BE49-F238E27FC236}">
                    <a16:creationId xmlns:a16="http://schemas.microsoft.com/office/drawing/2014/main" id="{1D8C8664-D52E-4E0C-0908-43E8A24602CA}"/>
                  </a:ext>
                </a:extLst>
              </p:cNvPr>
              <p:cNvSpPr txBox="1">
                <a:spLocks noRot="1" noChangeAspect="1" noMove="1" noResize="1" noEditPoints="1" noAdjustHandles="1" noChangeArrowheads="1" noChangeShapeType="1" noTextEdit="1"/>
              </p:cNvSpPr>
              <p:nvPr/>
            </p:nvSpPr>
            <p:spPr>
              <a:xfrm>
                <a:off x="329252" y="2882224"/>
                <a:ext cx="362440" cy="461665"/>
              </a:xfrm>
              <a:prstGeom prst="rect">
                <a:avLst/>
              </a:prstGeom>
              <a:blipFill>
                <a:blip r:embed="rId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75932DA2-BB38-4696-58AC-1F3D8CC94095}"/>
                  </a:ext>
                </a:extLst>
              </p:cNvPr>
              <p:cNvSpPr txBox="1"/>
              <p:nvPr/>
            </p:nvSpPr>
            <p:spPr>
              <a:xfrm>
                <a:off x="134774" y="4195981"/>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m:oMathPara>
                </a14:m>
                <a:endParaRPr lang="vi-VN" sz="2400" dirty="0"/>
              </a:p>
            </p:txBody>
          </p:sp>
        </mc:Choice>
        <mc:Fallback xmlns="">
          <p:sp>
            <p:nvSpPr>
              <p:cNvPr id="78" name="TextBox 77">
                <a:extLst>
                  <a:ext uri="{FF2B5EF4-FFF2-40B4-BE49-F238E27FC236}">
                    <a16:creationId xmlns:a16="http://schemas.microsoft.com/office/drawing/2014/main" id="{75932DA2-BB38-4696-58AC-1F3D8CC94095}"/>
                  </a:ext>
                </a:extLst>
              </p:cNvPr>
              <p:cNvSpPr txBox="1">
                <a:spLocks noRot="1" noChangeAspect="1" noMove="1" noResize="1" noEditPoints="1" noAdjustHandles="1" noChangeArrowheads="1" noChangeShapeType="1" noTextEdit="1"/>
              </p:cNvSpPr>
              <p:nvPr/>
            </p:nvSpPr>
            <p:spPr>
              <a:xfrm>
                <a:off x="134774" y="4195981"/>
                <a:ext cx="736534" cy="461665"/>
              </a:xfrm>
              <a:prstGeom prst="rect">
                <a:avLst/>
              </a:prstGeom>
              <a:blipFill>
                <a:blip r:embed="rId6"/>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031E05D6-2254-0501-3FEF-C3D5BCCAC42D}"/>
                  </a:ext>
                </a:extLst>
              </p:cNvPr>
              <p:cNvSpPr txBox="1"/>
              <p:nvPr/>
            </p:nvSpPr>
            <p:spPr>
              <a:xfrm>
                <a:off x="700482" y="286075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79" name="TextBox 78">
                <a:extLst>
                  <a:ext uri="{FF2B5EF4-FFF2-40B4-BE49-F238E27FC236}">
                    <a16:creationId xmlns:a16="http://schemas.microsoft.com/office/drawing/2014/main" id="{031E05D6-2254-0501-3FEF-C3D5BCCAC42D}"/>
                  </a:ext>
                </a:extLst>
              </p:cNvPr>
              <p:cNvSpPr txBox="1">
                <a:spLocks noRot="1" noChangeAspect="1" noMove="1" noResize="1" noEditPoints="1" noAdjustHandles="1" noChangeArrowheads="1" noChangeShapeType="1" noTextEdit="1"/>
              </p:cNvSpPr>
              <p:nvPr/>
            </p:nvSpPr>
            <p:spPr>
              <a:xfrm>
                <a:off x="700482" y="2860750"/>
                <a:ext cx="658291" cy="461665"/>
              </a:xfrm>
              <a:prstGeom prst="rect">
                <a:avLst/>
              </a:prstGeom>
              <a:blipFill>
                <a:blip r:embed="rId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16B59956-D95E-26D2-6AAC-E12923F3AED6}"/>
                  </a:ext>
                </a:extLst>
              </p:cNvPr>
              <p:cNvSpPr txBox="1"/>
              <p:nvPr/>
            </p:nvSpPr>
            <p:spPr>
              <a:xfrm>
                <a:off x="4298777" y="290553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80" name="TextBox 79">
                <a:extLst>
                  <a:ext uri="{FF2B5EF4-FFF2-40B4-BE49-F238E27FC236}">
                    <a16:creationId xmlns:a16="http://schemas.microsoft.com/office/drawing/2014/main" id="{16B59956-D95E-26D2-6AAC-E12923F3AED6}"/>
                  </a:ext>
                </a:extLst>
              </p:cNvPr>
              <p:cNvSpPr txBox="1">
                <a:spLocks noRot="1" noChangeAspect="1" noMove="1" noResize="1" noEditPoints="1" noAdjustHandles="1" noChangeArrowheads="1" noChangeShapeType="1" noTextEdit="1"/>
              </p:cNvSpPr>
              <p:nvPr/>
            </p:nvSpPr>
            <p:spPr>
              <a:xfrm>
                <a:off x="4298777" y="2905536"/>
                <a:ext cx="658291" cy="461665"/>
              </a:xfrm>
              <a:prstGeom prst="rect">
                <a:avLst/>
              </a:prstGeom>
              <a:blipFill>
                <a:blip r:embed="rId8"/>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6DDC55EC-D80B-3A30-33FF-1B62DCBE8588}"/>
                  </a:ext>
                </a:extLst>
              </p:cNvPr>
              <p:cNvSpPr txBox="1"/>
              <p:nvPr/>
            </p:nvSpPr>
            <p:spPr>
              <a:xfrm>
                <a:off x="1898356" y="293537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smtClean="0">
                          <a:solidFill>
                            <a:schemeClr val="bg1"/>
                          </a:solidFill>
                          <a:latin typeface="Cambria Math" panose="02040503050406030204" pitchFamily="18" charset="0"/>
                        </a:rPr>
                        <m:t>0</m:t>
                      </m:r>
                    </m:oMath>
                  </m:oMathPara>
                </a14:m>
                <a:endParaRPr lang="vi-VN" sz="2400" dirty="0">
                  <a:solidFill>
                    <a:schemeClr val="bg1"/>
                  </a:solidFill>
                </a:endParaRPr>
              </a:p>
            </p:txBody>
          </p:sp>
        </mc:Choice>
        <mc:Fallback xmlns="">
          <p:sp>
            <p:nvSpPr>
              <p:cNvPr id="81" name="TextBox 80">
                <a:extLst>
                  <a:ext uri="{FF2B5EF4-FFF2-40B4-BE49-F238E27FC236}">
                    <a16:creationId xmlns:a16="http://schemas.microsoft.com/office/drawing/2014/main" id="{6DDC55EC-D80B-3A30-33FF-1B62DCBE8588}"/>
                  </a:ext>
                </a:extLst>
              </p:cNvPr>
              <p:cNvSpPr txBox="1">
                <a:spLocks noRot="1" noChangeAspect="1" noMove="1" noResize="1" noEditPoints="1" noAdjustHandles="1" noChangeArrowheads="1" noChangeShapeType="1" noTextEdit="1"/>
              </p:cNvSpPr>
              <p:nvPr/>
            </p:nvSpPr>
            <p:spPr>
              <a:xfrm>
                <a:off x="1898356" y="2935370"/>
                <a:ext cx="658291" cy="461665"/>
              </a:xfrm>
              <a:prstGeom prst="rect">
                <a:avLst/>
              </a:prstGeom>
              <a:blipFill>
                <a:blip r:embed="rId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2" name="TextBox 81">
                <a:extLst>
                  <a:ext uri="{FF2B5EF4-FFF2-40B4-BE49-F238E27FC236}">
                    <a16:creationId xmlns:a16="http://schemas.microsoft.com/office/drawing/2014/main" id="{8595D369-70D8-CE28-5CA6-A6DBAE5152EF}"/>
                  </a:ext>
                </a:extLst>
              </p:cNvPr>
              <p:cNvSpPr txBox="1"/>
              <p:nvPr/>
            </p:nvSpPr>
            <p:spPr>
              <a:xfrm>
                <a:off x="3084279" y="293537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2</m:t>
                      </m:r>
                    </m:oMath>
                  </m:oMathPara>
                </a14:m>
                <a:endParaRPr lang="vi-VN" sz="2400" dirty="0"/>
              </a:p>
            </p:txBody>
          </p:sp>
        </mc:Choice>
        <mc:Fallback xmlns="">
          <p:sp>
            <p:nvSpPr>
              <p:cNvPr id="82" name="TextBox 81">
                <a:extLst>
                  <a:ext uri="{FF2B5EF4-FFF2-40B4-BE49-F238E27FC236}">
                    <a16:creationId xmlns:a16="http://schemas.microsoft.com/office/drawing/2014/main" id="{8595D369-70D8-CE28-5CA6-A6DBAE5152EF}"/>
                  </a:ext>
                </a:extLst>
              </p:cNvPr>
              <p:cNvSpPr txBox="1">
                <a:spLocks noRot="1" noChangeAspect="1" noMove="1" noResize="1" noEditPoints="1" noAdjustHandles="1" noChangeArrowheads="1" noChangeShapeType="1" noTextEdit="1"/>
              </p:cNvSpPr>
              <p:nvPr/>
            </p:nvSpPr>
            <p:spPr>
              <a:xfrm>
                <a:off x="3084279" y="2935370"/>
                <a:ext cx="658291" cy="461665"/>
              </a:xfrm>
              <a:prstGeom prst="rect">
                <a:avLst/>
              </a:prstGeom>
              <a:blipFill>
                <a:blip r:embed="rId1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7816DC28-1D06-61CB-A000-EF4D18525288}"/>
                  </a:ext>
                </a:extLst>
              </p:cNvPr>
              <p:cNvSpPr txBox="1"/>
              <p:nvPr/>
            </p:nvSpPr>
            <p:spPr>
              <a:xfrm>
                <a:off x="1924005" y="339051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83" name="TextBox 82">
                <a:extLst>
                  <a:ext uri="{FF2B5EF4-FFF2-40B4-BE49-F238E27FC236}">
                    <a16:creationId xmlns:a16="http://schemas.microsoft.com/office/drawing/2014/main" id="{7816DC28-1D06-61CB-A000-EF4D18525288}"/>
                  </a:ext>
                </a:extLst>
              </p:cNvPr>
              <p:cNvSpPr txBox="1">
                <a:spLocks noRot="1" noChangeAspect="1" noMove="1" noResize="1" noEditPoints="1" noAdjustHandles="1" noChangeArrowheads="1" noChangeShapeType="1" noTextEdit="1"/>
              </p:cNvSpPr>
              <p:nvPr/>
            </p:nvSpPr>
            <p:spPr>
              <a:xfrm>
                <a:off x="1924005" y="3390511"/>
                <a:ext cx="658291" cy="461665"/>
              </a:xfrm>
              <a:prstGeom prst="rect">
                <a:avLst/>
              </a:prstGeom>
              <a:blipFill>
                <a:blip r:embed="rId1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4" name="TextBox 83">
                <a:extLst>
                  <a:ext uri="{FF2B5EF4-FFF2-40B4-BE49-F238E27FC236}">
                    <a16:creationId xmlns:a16="http://schemas.microsoft.com/office/drawing/2014/main" id="{E2BCF89B-0063-4554-8DF8-4C2067300CFD}"/>
                  </a:ext>
                </a:extLst>
              </p:cNvPr>
              <p:cNvSpPr txBox="1"/>
              <p:nvPr/>
            </p:nvSpPr>
            <p:spPr>
              <a:xfrm>
                <a:off x="3102609" y="336031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84" name="TextBox 83">
                <a:extLst>
                  <a:ext uri="{FF2B5EF4-FFF2-40B4-BE49-F238E27FC236}">
                    <a16:creationId xmlns:a16="http://schemas.microsoft.com/office/drawing/2014/main" id="{E2BCF89B-0063-4554-8DF8-4C2067300CFD}"/>
                  </a:ext>
                </a:extLst>
              </p:cNvPr>
              <p:cNvSpPr txBox="1">
                <a:spLocks noRot="1" noChangeAspect="1" noMove="1" noResize="1" noEditPoints="1" noAdjustHandles="1" noChangeArrowheads="1" noChangeShapeType="1" noTextEdit="1"/>
              </p:cNvSpPr>
              <p:nvPr/>
            </p:nvSpPr>
            <p:spPr>
              <a:xfrm>
                <a:off x="3102609" y="3360318"/>
                <a:ext cx="658291" cy="461665"/>
              </a:xfrm>
              <a:prstGeom prst="rect">
                <a:avLst/>
              </a:prstGeom>
              <a:blipFill>
                <a:blip r:embed="rId1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9C214C11-F843-10B0-1031-1959CC53F0A7}"/>
                  </a:ext>
                </a:extLst>
              </p:cNvPr>
              <p:cNvSpPr txBox="1"/>
              <p:nvPr/>
            </p:nvSpPr>
            <p:spPr>
              <a:xfrm>
                <a:off x="2548957" y="335404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85" name="TextBox 84">
                <a:extLst>
                  <a:ext uri="{FF2B5EF4-FFF2-40B4-BE49-F238E27FC236}">
                    <a16:creationId xmlns:a16="http://schemas.microsoft.com/office/drawing/2014/main" id="{9C214C11-F843-10B0-1031-1959CC53F0A7}"/>
                  </a:ext>
                </a:extLst>
              </p:cNvPr>
              <p:cNvSpPr txBox="1">
                <a:spLocks noRot="1" noChangeAspect="1" noMove="1" noResize="1" noEditPoints="1" noAdjustHandles="1" noChangeArrowheads="1" noChangeShapeType="1" noTextEdit="1"/>
              </p:cNvSpPr>
              <p:nvPr/>
            </p:nvSpPr>
            <p:spPr>
              <a:xfrm>
                <a:off x="2548957" y="3354045"/>
                <a:ext cx="658291" cy="461665"/>
              </a:xfrm>
              <a:prstGeom prst="rect">
                <a:avLst/>
              </a:prstGeom>
              <a:blipFill>
                <a:blip r:embed="rId1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BD2E6F39-8106-259F-A872-4618A8F4C2F8}"/>
                  </a:ext>
                </a:extLst>
              </p:cNvPr>
              <p:cNvSpPr txBox="1"/>
              <p:nvPr/>
            </p:nvSpPr>
            <p:spPr>
              <a:xfrm>
                <a:off x="3681122" y="333794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86" name="TextBox 85">
                <a:extLst>
                  <a:ext uri="{FF2B5EF4-FFF2-40B4-BE49-F238E27FC236}">
                    <a16:creationId xmlns:a16="http://schemas.microsoft.com/office/drawing/2014/main" id="{BD2E6F39-8106-259F-A872-4618A8F4C2F8}"/>
                  </a:ext>
                </a:extLst>
              </p:cNvPr>
              <p:cNvSpPr txBox="1">
                <a:spLocks noRot="1" noChangeAspect="1" noMove="1" noResize="1" noEditPoints="1" noAdjustHandles="1" noChangeArrowheads="1" noChangeShapeType="1" noTextEdit="1"/>
              </p:cNvSpPr>
              <p:nvPr/>
            </p:nvSpPr>
            <p:spPr>
              <a:xfrm>
                <a:off x="3681122" y="3337940"/>
                <a:ext cx="658291" cy="461665"/>
              </a:xfrm>
              <a:prstGeom prst="rect">
                <a:avLst/>
              </a:prstGeom>
              <a:blipFill>
                <a:blip r:embed="rId1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790660B7-5438-B077-9F5A-8BE9D987B8F3}"/>
                  </a:ext>
                </a:extLst>
              </p:cNvPr>
              <p:cNvSpPr txBox="1"/>
              <p:nvPr/>
            </p:nvSpPr>
            <p:spPr>
              <a:xfrm>
                <a:off x="1243811" y="3339172"/>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87" name="TextBox 86">
                <a:extLst>
                  <a:ext uri="{FF2B5EF4-FFF2-40B4-BE49-F238E27FC236}">
                    <a16:creationId xmlns:a16="http://schemas.microsoft.com/office/drawing/2014/main" id="{790660B7-5438-B077-9F5A-8BE9D987B8F3}"/>
                  </a:ext>
                </a:extLst>
              </p:cNvPr>
              <p:cNvSpPr txBox="1">
                <a:spLocks noRot="1" noChangeAspect="1" noMove="1" noResize="1" noEditPoints="1" noAdjustHandles="1" noChangeArrowheads="1" noChangeShapeType="1" noTextEdit="1"/>
              </p:cNvSpPr>
              <p:nvPr/>
            </p:nvSpPr>
            <p:spPr>
              <a:xfrm>
                <a:off x="1243811" y="3339172"/>
                <a:ext cx="658291" cy="461665"/>
              </a:xfrm>
              <a:prstGeom prst="rect">
                <a:avLst/>
              </a:prstGeom>
              <a:blipFill>
                <a:blip r:embed="rId15"/>
                <a:stretch>
                  <a:fillRect/>
                </a:stretch>
              </a:blipFill>
            </p:spPr>
            <p:txBody>
              <a:bodyPr/>
              <a:lstStyle/>
              <a:p>
                <a:r>
                  <a:rPr lang="vi-VN">
                    <a:noFill/>
                  </a:rPr>
                  <a:t> </a:t>
                </a:r>
              </a:p>
            </p:txBody>
          </p:sp>
        </mc:Fallback>
      </mc:AlternateContent>
      <p:cxnSp>
        <p:nvCxnSpPr>
          <p:cNvPr id="89" name="Straight Arrow Connector 88">
            <a:extLst>
              <a:ext uri="{FF2B5EF4-FFF2-40B4-BE49-F238E27FC236}">
                <a16:creationId xmlns:a16="http://schemas.microsoft.com/office/drawing/2014/main" id="{652DDCF9-074A-B512-9CBA-74225990E135}"/>
              </a:ext>
            </a:extLst>
          </p:cNvPr>
          <p:cNvCxnSpPr>
            <a:cxnSpLocks/>
          </p:cNvCxnSpPr>
          <p:nvPr/>
        </p:nvCxnSpPr>
        <p:spPr>
          <a:xfrm flipV="1">
            <a:off x="2509209" y="4185764"/>
            <a:ext cx="791504" cy="571866"/>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F7C29C90-5124-C66D-2B58-0C181A9426AC}"/>
              </a:ext>
            </a:extLst>
          </p:cNvPr>
          <p:cNvCxnSpPr>
            <a:cxnSpLocks/>
          </p:cNvCxnSpPr>
          <p:nvPr/>
        </p:nvCxnSpPr>
        <p:spPr>
          <a:xfrm>
            <a:off x="3569614" y="4201318"/>
            <a:ext cx="822542" cy="492497"/>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1" name="TextBox 90">
                <a:extLst>
                  <a:ext uri="{FF2B5EF4-FFF2-40B4-BE49-F238E27FC236}">
                    <a16:creationId xmlns:a16="http://schemas.microsoft.com/office/drawing/2014/main" id="{23E04A99-C89A-0D65-7391-1046D778E5F5}"/>
                  </a:ext>
                </a:extLst>
              </p:cNvPr>
              <p:cNvSpPr txBox="1"/>
              <p:nvPr/>
            </p:nvSpPr>
            <p:spPr>
              <a:xfrm>
                <a:off x="4235336" y="4630374"/>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91" name="TextBox 90">
                <a:extLst>
                  <a:ext uri="{FF2B5EF4-FFF2-40B4-BE49-F238E27FC236}">
                    <a16:creationId xmlns:a16="http://schemas.microsoft.com/office/drawing/2014/main" id="{23E04A99-C89A-0D65-7391-1046D778E5F5}"/>
                  </a:ext>
                </a:extLst>
              </p:cNvPr>
              <p:cNvSpPr txBox="1">
                <a:spLocks noRot="1" noChangeAspect="1" noMove="1" noResize="1" noEditPoints="1" noAdjustHandles="1" noChangeArrowheads="1" noChangeShapeType="1" noTextEdit="1"/>
              </p:cNvSpPr>
              <p:nvPr/>
            </p:nvSpPr>
            <p:spPr>
              <a:xfrm>
                <a:off x="4235336" y="4630374"/>
                <a:ext cx="658291" cy="461665"/>
              </a:xfrm>
              <a:prstGeom prst="rect">
                <a:avLst/>
              </a:prstGeom>
              <a:blipFill>
                <a:blip r:embed="rId1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2" name="TextBox 91">
                <a:extLst>
                  <a:ext uri="{FF2B5EF4-FFF2-40B4-BE49-F238E27FC236}">
                    <a16:creationId xmlns:a16="http://schemas.microsoft.com/office/drawing/2014/main" id="{4020BAB4-2A41-CFB2-1DD9-96C84890941A}"/>
                  </a:ext>
                </a:extLst>
              </p:cNvPr>
              <p:cNvSpPr txBox="1"/>
              <p:nvPr/>
            </p:nvSpPr>
            <p:spPr>
              <a:xfrm>
                <a:off x="678168" y="3743574"/>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92" name="TextBox 91">
                <a:extLst>
                  <a:ext uri="{FF2B5EF4-FFF2-40B4-BE49-F238E27FC236}">
                    <a16:creationId xmlns:a16="http://schemas.microsoft.com/office/drawing/2014/main" id="{4020BAB4-2A41-CFB2-1DD9-96C84890941A}"/>
                  </a:ext>
                </a:extLst>
              </p:cNvPr>
              <p:cNvSpPr txBox="1">
                <a:spLocks noRot="1" noChangeAspect="1" noMove="1" noResize="1" noEditPoints="1" noAdjustHandles="1" noChangeArrowheads="1" noChangeShapeType="1" noTextEdit="1"/>
              </p:cNvSpPr>
              <p:nvPr/>
            </p:nvSpPr>
            <p:spPr>
              <a:xfrm>
                <a:off x="678168" y="3743574"/>
                <a:ext cx="658291" cy="461665"/>
              </a:xfrm>
              <a:prstGeom prst="rect">
                <a:avLst/>
              </a:prstGeom>
              <a:blipFill>
                <a:blip r:embed="rId17"/>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81E4013C-D057-17AB-3354-2B8607C3B567}"/>
                  </a:ext>
                </a:extLst>
              </p:cNvPr>
              <p:cNvSpPr txBox="1"/>
              <p:nvPr/>
            </p:nvSpPr>
            <p:spPr>
              <a:xfrm>
                <a:off x="1857244" y="470173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−4</m:t>
                      </m:r>
                    </m:oMath>
                  </m:oMathPara>
                </a14:m>
                <a:endParaRPr lang="vi-VN" sz="2400" dirty="0"/>
              </a:p>
            </p:txBody>
          </p:sp>
        </mc:Choice>
        <mc:Fallback xmlns="">
          <p:sp>
            <p:nvSpPr>
              <p:cNvPr id="93" name="TextBox 92">
                <a:extLst>
                  <a:ext uri="{FF2B5EF4-FFF2-40B4-BE49-F238E27FC236}">
                    <a16:creationId xmlns:a16="http://schemas.microsoft.com/office/drawing/2014/main" id="{81E4013C-D057-17AB-3354-2B8607C3B567}"/>
                  </a:ext>
                </a:extLst>
              </p:cNvPr>
              <p:cNvSpPr txBox="1">
                <a:spLocks noRot="1" noChangeAspect="1" noMove="1" noResize="1" noEditPoints="1" noAdjustHandles="1" noChangeArrowheads="1" noChangeShapeType="1" noTextEdit="1"/>
              </p:cNvSpPr>
              <p:nvPr/>
            </p:nvSpPr>
            <p:spPr>
              <a:xfrm>
                <a:off x="1857244" y="4701736"/>
                <a:ext cx="658291" cy="461665"/>
              </a:xfrm>
              <a:prstGeom prst="rect">
                <a:avLst/>
              </a:prstGeom>
              <a:blipFill>
                <a:blip r:embed="rId1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4" name="TextBox 93">
                <a:extLst>
                  <a:ext uri="{FF2B5EF4-FFF2-40B4-BE49-F238E27FC236}">
                    <a16:creationId xmlns:a16="http://schemas.microsoft.com/office/drawing/2014/main" id="{AF1DDEF4-4CD4-9632-A629-DBC0628797A4}"/>
                  </a:ext>
                </a:extLst>
              </p:cNvPr>
              <p:cNvSpPr txBox="1"/>
              <p:nvPr/>
            </p:nvSpPr>
            <p:spPr>
              <a:xfrm>
                <a:off x="3121537" y="383607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94" name="TextBox 93">
                <a:extLst>
                  <a:ext uri="{FF2B5EF4-FFF2-40B4-BE49-F238E27FC236}">
                    <a16:creationId xmlns:a16="http://schemas.microsoft.com/office/drawing/2014/main" id="{AF1DDEF4-4CD4-9632-A629-DBC0628797A4}"/>
                  </a:ext>
                </a:extLst>
              </p:cNvPr>
              <p:cNvSpPr txBox="1">
                <a:spLocks noRot="1" noChangeAspect="1" noMove="1" noResize="1" noEditPoints="1" noAdjustHandles="1" noChangeArrowheads="1" noChangeShapeType="1" noTextEdit="1"/>
              </p:cNvSpPr>
              <p:nvPr/>
            </p:nvSpPr>
            <p:spPr>
              <a:xfrm>
                <a:off x="3121537" y="3836071"/>
                <a:ext cx="658291" cy="461665"/>
              </a:xfrm>
              <a:prstGeom prst="rect">
                <a:avLst/>
              </a:prstGeom>
              <a:blipFill>
                <a:blip r:embed="rId19"/>
                <a:stretch>
                  <a:fillRect/>
                </a:stretch>
              </a:blipFill>
            </p:spPr>
            <p:txBody>
              <a:bodyPr/>
              <a:lstStyle/>
              <a:p>
                <a:r>
                  <a:rPr lang="vi-VN">
                    <a:noFill/>
                  </a:rPr>
                  <a:t> </a:t>
                </a:r>
              </a:p>
            </p:txBody>
          </p:sp>
        </mc:Fallback>
      </mc:AlternateContent>
      <p:cxnSp>
        <p:nvCxnSpPr>
          <p:cNvPr id="95" name="Straight Arrow Connector 94">
            <a:extLst>
              <a:ext uri="{FF2B5EF4-FFF2-40B4-BE49-F238E27FC236}">
                <a16:creationId xmlns:a16="http://schemas.microsoft.com/office/drawing/2014/main" id="{B814D096-D720-8C44-BDDA-68FBDB1F1A65}"/>
              </a:ext>
            </a:extLst>
          </p:cNvPr>
          <p:cNvCxnSpPr>
            <a:cxnSpLocks/>
          </p:cNvCxnSpPr>
          <p:nvPr/>
        </p:nvCxnSpPr>
        <p:spPr>
          <a:xfrm>
            <a:off x="1201530" y="4207809"/>
            <a:ext cx="668786" cy="629304"/>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9C7C277B-9B91-CE6C-A5D5-02B9CDD3CF6D}"/>
              </a:ext>
            </a:extLst>
          </p:cNvPr>
          <p:cNvSpPr txBox="1"/>
          <p:nvPr/>
        </p:nvSpPr>
        <p:spPr>
          <a:xfrm>
            <a:off x="134774" y="5149053"/>
            <a:ext cx="2648526"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3. Đồ thị</a:t>
            </a:r>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EB63881A-4DD5-C74C-63ED-99902D2ABE3B}"/>
                  </a:ext>
                </a:extLst>
              </p:cNvPr>
              <p:cNvSpPr txBox="1"/>
              <p:nvPr/>
            </p:nvSpPr>
            <p:spPr>
              <a:xfrm>
                <a:off x="42940" y="5535325"/>
                <a:ext cx="6255325"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Giao điểm của đths số với </a:t>
                </a:r>
                <a14:m>
                  <m:oMath xmlns:m="http://schemas.openxmlformats.org/officeDocument/2006/math">
                    <m:r>
                      <m:rPr>
                        <m:sty m:val="p"/>
                      </m:rPr>
                      <a:rPr lang="vi-VN" sz="2400" b="0" i="0"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Oy</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là điểm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28" name="TextBox 27">
                <a:extLst>
                  <a:ext uri="{FF2B5EF4-FFF2-40B4-BE49-F238E27FC236}">
                    <a16:creationId xmlns:a16="http://schemas.microsoft.com/office/drawing/2014/main" id="{EB63881A-4DD5-C74C-63ED-99902D2ABE3B}"/>
                  </a:ext>
                </a:extLst>
              </p:cNvPr>
              <p:cNvSpPr txBox="1">
                <a:spLocks noRot="1" noChangeAspect="1" noMove="1" noResize="1" noEditPoints="1" noAdjustHandles="1" noChangeArrowheads="1" noChangeShapeType="1" noTextEdit="1"/>
              </p:cNvSpPr>
              <p:nvPr/>
            </p:nvSpPr>
            <p:spPr>
              <a:xfrm>
                <a:off x="42940" y="5535325"/>
                <a:ext cx="6255325" cy="460895"/>
              </a:xfrm>
              <a:prstGeom prst="rect">
                <a:avLst/>
              </a:prstGeom>
              <a:blipFill>
                <a:blip r:embed="rId20"/>
                <a:stretch>
                  <a:fillRect l="-1462"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5C6B2C37-EBFA-82D4-1E49-1B815E667F48}"/>
                  </a:ext>
                </a:extLst>
              </p:cNvPr>
              <p:cNvSpPr txBox="1"/>
              <p:nvPr/>
            </p:nvSpPr>
            <p:spPr>
              <a:xfrm>
                <a:off x="183413" y="6126106"/>
                <a:ext cx="4002814" cy="599010"/>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3" name="TextBox 32">
                <a:extLst>
                  <a:ext uri="{FF2B5EF4-FFF2-40B4-BE49-F238E27FC236}">
                    <a16:creationId xmlns:a16="http://schemas.microsoft.com/office/drawing/2014/main" id="{5C6B2C37-EBFA-82D4-1E49-1B815E667F48}"/>
                  </a:ext>
                </a:extLst>
              </p:cNvPr>
              <p:cNvSpPr txBox="1">
                <a:spLocks noRot="1" noChangeAspect="1" noMove="1" noResize="1" noEditPoints="1" noAdjustHandles="1" noChangeArrowheads="1" noChangeShapeType="1" noTextEdit="1"/>
              </p:cNvSpPr>
              <p:nvPr/>
            </p:nvSpPr>
            <p:spPr>
              <a:xfrm>
                <a:off x="183413" y="6126106"/>
                <a:ext cx="4002814" cy="599010"/>
              </a:xfrm>
              <a:prstGeom prst="rect">
                <a:avLst/>
              </a:prstGeom>
              <a:blipFill>
                <a:blip r:embed="rId2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F9BAB597-F657-5C8C-896A-56648C2383E4}"/>
                  </a:ext>
                </a:extLst>
              </p:cNvPr>
              <p:cNvSpPr txBox="1"/>
              <p:nvPr/>
            </p:nvSpPr>
            <p:spPr>
              <a:xfrm>
                <a:off x="6454486" y="2982119"/>
                <a:ext cx="5131157" cy="853952"/>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Đồ thị hàm số có tâm đối xứng là điểm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37" name="TextBox 36">
                <a:extLst>
                  <a:ext uri="{FF2B5EF4-FFF2-40B4-BE49-F238E27FC236}">
                    <a16:creationId xmlns:a16="http://schemas.microsoft.com/office/drawing/2014/main" id="{F9BAB597-F657-5C8C-896A-56648C2383E4}"/>
                  </a:ext>
                </a:extLst>
              </p:cNvPr>
              <p:cNvSpPr txBox="1">
                <a:spLocks noRot="1" noChangeAspect="1" noMove="1" noResize="1" noEditPoints="1" noAdjustHandles="1" noChangeArrowheads="1" noChangeShapeType="1" noTextEdit="1"/>
              </p:cNvSpPr>
              <p:nvPr/>
            </p:nvSpPr>
            <p:spPr>
              <a:xfrm>
                <a:off x="6454486" y="2982119"/>
                <a:ext cx="5131157" cy="853952"/>
              </a:xfrm>
              <a:prstGeom prst="rect">
                <a:avLst/>
              </a:prstGeom>
              <a:blipFill>
                <a:blip r:embed="rId22"/>
                <a:stretch>
                  <a:fillRect l="-1900" t="-5714" r="-2969" b="-1571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55AC7E37-72EA-FFDB-4829-413F134884E1}"/>
                  </a:ext>
                </a:extLst>
              </p:cNvPr>
              <p:cNvSpPr txBox="1"/>
              <p:nvPr/>
            </p:nvSpPr>
            <p:spPr>
              <a:xfrm>
                <a:off x="4066721" y="5909570"/>
                <a:ext cx="1513093" cy="91422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d>
                        <m:dPr>
                          <m:begChr m:val="["/>
                          <m:endChr m:val=""/>
                          <m:ctrlP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dPr>
                        <m:e>
                          <m:eqArr>
                            <m:eqArrPr>
                              <m:ctrlP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eqArrPr>
                            <m:e>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𝑥</m:t>
                              </m:r>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e>
                            <m:e>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𝑥</m:t>
                              </m:r>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=2   </m:t>
                              </m:r>
                            </m:e>
                          </m:eqArr>
                        </m:e>
                      </m:d>
                    </m:oMath>
                  </m:oMathPara>
                </a14:m>
                <a:endParaRPr lang="vi-VN" sz="2400" b="0" i="1" kern="100" dirty="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55AC7E37-72EA-FFDB-4829-413F134884E1}"/>
                  </a:ext>
                </a:extLst>
              </p:cNvPr>
              <p:cNvSpPr txBox="1">
                <a:spLocks noRot="1" noChangeAspect="1" noMove="1" noResize="1" noEditPoints="1" noAdjustHandles="1" noChangeArrowheads="1" noChangeShapeType="1" noTextEdit="1"/>
              </p:cNvSpPr>
              <p:nvPr/>
            </p:nvSpPr>
            <p:spPr>
              <a:xfrm>
                <a:off x="4066721" y="5909570"/>
                <a:ext cx="1513093" cy="914225"/>
              </a:xfrm>
              <a:prstGeom prst="rect">
                <a:avLst/>
              </a:prstGeom>
              <a:blipFill>
                <a:blip r:embed="rId23"/>
                <a:stretch>
                  <a:fillRect r="-524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E0166773-A303-FE98-8079-9E8A954771D3}"/>
                  </a:ext>
                </a:extLst>
              </p:cNvPr>
              <p:cNvSpPr txBox="1"/>
              <p:nvPr/>
            </p:nvSpPr>
            <p:spPr>
              <a:xfrm>
                <a:off x="6425304" y="2152316"/>
                <a:ext cx="6123560" cy="853952"/>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Do đó giao điểm của đồ thị hàm số với trục hoành là các điểm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và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26" name="TextBox 25">
                <a:extLst>
                  <a:ext uri="{FF2B5EF4-FFF2-40B4-BE49-F238E27FC236}">
                    <a16:creationId xmlns:a16="http://schemas.microsoft.com/office/drawing/2014/main" id="{E0166773-A303-FE98-8079-9E8A954771D3}"/>
                  </a:ext>
                </a:extLst>
              </p:cNvPr>
              <p:cNvSpPr txBox="1">
                <a:spLocks noRot="1" noChangeAspect="1" noMove="1" noResize="1" noEditPoints="1" noAdjustHandles="1" noChangeArrowheads="1" noChangeShapeType="1" noTextEdit="1"/>
              </p:cNvSpPr>
              <p:nvPr/>
            </p:nvSpPr>
            <p:spPr>
              <a:xfrm>
                <a:off x="6425304" y="2152316"/>
                <a:ext cx="6123560" cy="853952"/>
              </a:xfrm>
              <a:prstGeom prst="rect">
                <a:avLst/>
              </a:prstGeom>
              <a:blipFill>
                <a:blip r:embed="rId24"/>
                <a:stretch>
                  <a:fillRect l="-1493" t="-5714" b="-15714"/>
                </a:stretch>
              </a:blipFill>
            </p:spPr>
            <p:txBody>
              <a:bodyPr/>
              <a:lstStyle/>
              <a:p>
                <a:r>
                  <a:rPr lang="vi-VN">
                    <a:noFill/>
                  </a:rPr>
                  <a:t> </a:t>
                </a:r>
              </a:p>
            </p:txBody>
          </p:sp>
        </mc:Fallback>
      </mc:AlternateContent>
      <p:cxnSp>
        <p:nvCxnSpPr>
          <p:cNvPr id="31" name="Straight Arrow Connector 30">
            <a:extLst>
              <a:ext uri="{FF2B5EF4-FFF2-40B4-BE49-F238E27FC236}">
                <a16:creationId xmlns:a16="http://schemas.microsoft.com/office/drawing/2014/main" id="{85570691-E233-1F39-4046-B04BEB52988A}"/>
              </a:ext>
            </a:extLst>
          </p:cNvPr>
          <p:cNvCxnSpPr>
            <a:cxnSpLocks/>
          </p:cNvCxnSpPr>
          <p:nvPr/>
        </p:nvCxnSpPr>
        <p:spPr>
          <a:xfrm flipV="1">
            <a:off x="9714245" y="3471934"/>
            <a:ext cx="0" cy="2894748"/>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ECDFCA8B-F837-1555-EAA1-7732B56A8329}"/>
              </a:ext>
            </a:extLst>
          </p:cNvPr>
          <p:cNvCxnSpPr>
            <a:cxnSpLocks/>
          </p:cNvCxnSpPr>
          <p:nvPr/>
        </p:nvCxnSpPr>
        <p:spPr>
          <a:xfrm flipV="1">
            <a:off x="8602757" y="4505271"/>
            <a:ext cx="2711419" cy="10296"/>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E1E0CD6C-DC86-08A1-4239-4E13BD4FF6CF}"/>
              </a:ext>
            </a:extLst>
          </p:cNvPr>
          <p:cNvSpPr txBox="1"/>
          <p:nvPr/>
        </p:nvSpPr>
        <p:spPr>
          <a:xfrm>
            <a:off x="11229152" y="4374914"/>
            <a:ext cx="326297"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x</a:t>
            </a:r>
          </a:p>
        </p:txBody>
      </p:sp>
      <p:sp>
        <p:nvSpPr>
          <p:cNvPr id="35" name="TextBox 34">
            <a:extLst>
              <a:ext uri="{FF2B5EF4-FFF2-40B4-BE49-F238E27FC236}">
                <a16:creationId xmlns:a16="http://schemas.microsoft.com/office/drawing/2014/main" id="{47CA4EFB-7527-394C-6C2B-BB26EB8399F5}"/>
              </a:ext>
            </a:extLst>
          </p:cNvPr>
          <p:cNvSpPr txBox="1"/>
          <p:nvPr/>
        </p:nvSpPr>
        <p:spPr>
          <a:xfrm>
            <a:off x="9254578" y="1981611"/>
            <a:ext cx="320922"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y</a:t>
            </a:r>
          </a:p>
        </p:txBody>
      </p:sp>
      <p:sp>
        <p:nvSpPr>
          <p:cNvPr id="36" name="TextBox 35">
            <a:extLst>
              <a:ext uri="{FF2B5EF4-FFF2-40B4-BE49-F238E27FC236}">
                <a16:creationId xmlns:a16="http://schemas.microsoft.com/office/drawing/2014/main" id="{3FD0BF31-CA26-0854-35EE-9CF6810DE080}"/>
              </a:ext>
            </a:extLst>
          </p:cNvPr>
          <p:cNvSpPr txBox="1"/>
          <p:nvPr/>
        </p:nvSpPr>
        <p:spPr>
          <a:xfrm>
            <a:off x="9343490" y="4144081"/>
            <a:ext cx="407484" cy="461665"/>
          </a:xfrm>
          <a:prstGeom prst="rect">
            <a:avLst/>
          </a:prstGeom>
          <a:noFill/>
        </p:spPr>
        <p:txBody>
          <a:bodyPr wrap="non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O</a:t>
            </a:r>
            <a:endParaRPr lang="vi-VN" sz="2400" i="1" dirty="0">
              <a:solidFill>
                <a:schemeClr val="bg1"/>
              </a:solidFill>
              <a:latin typeface="Times New Roman" panose="02020603050405020304" pitchFamily="18" charset="0"/>
              <a:cs typeface="Times New Roman" panose="02020603050405020304" pitchFamily="18" charset="0"/>
            </a:endParaRPr>
          </a:p>
        </p:txBody>
      </p:sp>
      <p:sp>
        <p:nvSpPr>
          <p:cNvPr id="38" name="Flowchart: Connector 37">
            <a:extLst>
              <a:ext uri="{FF2B5EF4-FFF2-40B4-BE49-F238E27FC236}">
                <a16:creationId xmlns:a16="http://schemas.microsoft.com/office/drawing/2014/main" id="{FFE07D3A-58B8-ABC4-E172-4FD74045B116}"/>
              </a:ext>
            </a:extLst>
          </p:cNvPr>
          <p:cNvSpPr/>
          <p:nvPr/>
        </p:nvSpPr>
        <p:spPr>
          <a:xfrm>
            <a:off x="9677341" y="4467503"/>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a:extLst>
              <a:ext uri="{FF2B5EF4-FFF2-40B4-BE49-F238E27FC236}">
                <a16:creationId xmlns:a16="http://schemas.microsoft.com/office/drawing/2014/main" id="{A2E3678E-546B-5618-9E24-08FB8DA20844}"/>
              </a:ext>
            </a:extLst>
          </p:cNvPr>
          <p:cNvCxnSpPr>
            <a:cxnSpLocks/>
          </p:cNvCxnSpPr>
          <p:nvPr/>
        </p:nvCxnSpPr>
        <p:spPr>
          <a:xfrm flipH="1">
            <a:off x="9673480" y="5297231"/>
            <a:ext cx="424635" cy="38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FCFE9580-9725-D7DD-4C95-FC023BB917A1}"/>
              </a:ext>
            </a:extLst>
          </p:cNvPr>
          <p:cNvSpPr txBox="1"/>
          <p:nvPr/>
        </p:nvSpPr>
        <p:spPr>
          <a:xfrm>
            <a:off x="9381925" y="5966112"/>
            <a:ext cx="377026" cy="369332"/>
          </a:xfrm>
          <a:prstGeom prst="rect">
            <a:avLst/>
          </a:prstGeom>
          <a:noFill/>
        </p:spPr>
        <p:txBody>
          <a:bodyPr wrap="none" rtlCol="0">
            <a:spAutoFit/>
          </a:bodyPr>
          <a:lstStyle/>
          <a:p>
            <a:r>
              <a:rPr lang="vi-VN" dirty="0">
                <a:solidFill>
                  <a:schemeClr val="bg1"/>
                </a:solidFill>
                <a:latin typeface="+mj-lt"/>
              </a:rPr>
              <a:t>-4</a:t>
            </a:r>
          </a:p>
        </p:txBody>
      </p:sp>
      <p:cxnSp>
        <p:nvCxnSpPr>
          <p:cNvPr id="46" name="Straight Connector 45">
            <a:extLst>
              <a:ext uri="{FF2B5EF4-FFF2-40B4-BE49-F238E27FC236}">
                <a16:creationId xmlns:a16="http://schemas.microsoft.com/office/drawing/2014/main" id="{529BBC3B-C695-67F3-E73B-3A39F52441C2}"/>
              </a:ext>
            </a:extLst>
          </p:cNvPr>
          <p:cNvCxnSpPr>
            <a:cxnSpLocks/>
          </p:cNvCxnSpPr>
          <p:nvPr/>
        </p:nvCxnSpPr>
        <p:spPr>
          <a:xfrm flipH="1">
            <a:off x="9658037" y="6056971"/>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C913284F-788D-052B-3CD6-D181BC34078E}"/>
              </a:ext>
            </a:extLst>
          </p:cNvPr>
          <p:cNvCxnSpPr>
            <a:cxnSpLocks/>
          </p:cNvCxnSpPr>
          <p:nvPr/>
        </p:nvCxnSpPr>
        <p:spPr>
          <a:xfrm flipH="1">
            <a:off x="9658037" y="4861497"/>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6F802B58-DD84-5544-6F61-77627915CF86}"/>
              </a:ext>
            </a:extLst>
          </p:cNvPr>
          <p:cNvCxnSpPr>
            <a:cxnSpLocks/>
          </p:cNvCxnSpPr>
          <p:nvPr/>
        </p:nvCxnSpPr>
        <p:spPr>
          <a:xfrm flipV="1">
            <a:off x="10086106" y="4435764"/>
            <a:ext cx="0" cy="850884"/>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1" name="Freeform: Shape 60">
            <a:extLst>
              <a:ext uri="{FF2B5EF4-FFF2-40B4-BE49-F238E27FC236}">
                <a16:creationId xmlns:a16="http://schemas.microsoft.com/office/drawing/2014/main" id="{4AC87A25-16E3-4CD9-B708-2D0AFDB9FE1A}"/>
              </a:ext>
            </a:extLst>
          </p:cNvPr>
          <p:cNvSpPr/>
          <p:nvPr/>
        </p:nvSpPr>
        <p:spPr>
          <a:xfrm>
            <a:off x="9246748" y="3636669"/>
            <a:ext cx="1649852" cy="2583241"/>
          </a:xfrm>
          <a:custGeom>
            <a:avLst/>
            <a:gdLst>
              <a:gd name="connsiteX0" fmla="*/ 122 w 1649852"/>
              <a:gd name="connsiteY0" fmla="*/ 15301 h 2583241"/>
              <a:gd name="connsiteX1" fmla="*/ 7742 w 1649852"/>
              <a:gd name="connsiteY1" fmla="*/ 76261 h 2583241"/>
              <a:gd name="connsiteX2" fmla="*/ 49652 w 1649852"/>
              <a:gd name="connsiteY2" fmla="*/ 609661 h 2583241"/>
              <a:gd name="connsiteX3" fmla="*/ 83942 w 1649852"/>
              <a:gd name="connsiteY3" fmla="*/ 1051621 h 2583241"/>
              <a:gd name="connsiteX4" fmla="*/ 133472 w 1649852"/>
              <a:gd name="connsiteY4" fmla="*/ 1428811 h 2583241"/>
              <a:gd name="connsiteX5" fmla="*/ 213482 w 1649852"/>
              <a:gd name="connsiteY5" fmla="*/ 1844101 h 2583241"/>
              <a:gd name="connsiteX6" fmla="*/ 297302 w 1649852"/>
              <a:gd name="connsiteY6" fmla="*/ 2217481 h 2583241"/>
              <a:gd name="connsiteX7" fmla="*/ 396362 w 1649852"/>
              <a:gd name="connsiteY7" fmla="*/ 2400361 h 2583241"/>
              <a:gd name="connsiteX8" fmla="*/ 544952 w 1649852"/>
              <a:gd name="connsiteY8" fmla="*/ 2369881 h 2583241"/>
              <a:gd name="connsiteX9" fmla="*/ 655442 w 1649852"/>
              <a:gd name="connsiteY9" fmla="*/ 2183191 h 2583241"/>
              <a:gd name="connsiteX10" fmla="*/ 819272 w 1649852"/>
              <a:gd name="connsiteY10" fmla="*/ 1718371 h 2583241"/>
              <a:gd name="connsiteX11" fmla="*/ 1025012 w 1649852"/>
              <a:gd name="connsiteY11" fmla="*/ 1143061 h 2583241"/>
              <a:gd name="connsiteX12" fmla="*/ 1154552 w 1649852"/>
              <a:gd name="connsiteY12" fmla="*/ 910651 h 2583241"/>
              <a:gd name="connsiteX13" fmla="*/ 1291712 w 1649852"/>
              <a:gd name="connsiteY13" fmla="*/ 906841 h 2583241"/>
              <a:gd name="connsiteX14" fmla="*/ 1409822 w 1649852"/>
              <a:gd name="connsiteY14" fmla="*/ 1124011 h 2583241"/>
              <a:gd name="connsiteX15" fmla="*/ 1524122 w 1649852"/>
              <a:gd name="connsiteY15" fmla="*/ 1607881 h 2583241"/>
              <a:gd name="connsiteX16" fmla="*/ 1615562 w 1649852"/>
              <a:gd name="connsiteY16" fmla="*/ 231273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3472 w 1649852"/>
              <a:gd name="connsiteY4" fmla="*/ 1428811 h 2583241"/>
              <a:gd name="connsiteX5" fmla="*/ 213482 w 1649852"/>
              <a:gd name="connsiteY5" fmla="*/ 1844101 h 2583241"/>
              <a:gd name="connsiteX6" fmla="*/ 297302 w 1649852"/>
              <a:gd name="connsiteY6" fmla="*/ 2217481 h 2583241"/>
              <a:gd name="connsiteX7" fmla="*/ 396362 w 1649852"/>
              <a:gd name="connsiteY7" fmla="*/ 2400361 h 2583241"/>
              <a:gd name="connsiteX8" fmla="*/ 544952 w 1649852"/>
              <a:gd name="connsiteY8" fmla="*/ 2369881 h 2583241"/>
              <a:gd name="connsiteX9" fmla="*/ 655442 w 1649852"/>
              <a:gd name="connsiteY9" fmla="*/ 2183191 h 2583241"/>
              <a:gd name="connsiteX10" fmla="*/ 819272 w 1649852"/>
              <a:gd name="connsiteY10" fmla="*/ 1718371 h 2583241"/>
              <a:gd name="connsiteX11" fmla="*/ 1025012 w 1649852"/>
              <a:gd name="connsiteY11" fmla="*/ 1143061 h 2583241"/>
              <a:gd name="connsiteX12" fmla="*/ 1154552 w 1649852"/>
              <a:gd name="connsiteY12" fmla="*/ 910651 h 2583241"/>
              <a:gd name="connsiteX13" fmla="*/ 1291712 w 1649852"/>
              <a:gd name="connsiteY13" fmla="*/ 906841 h 2583241"/>
              <a:gd name="connsiteX14" fmla="*/ 1409822 w 1649852"/>
              <a:gd name="connsiteY14" fmla="*/ 1124011 h 2583241"/>
              <a:gd name="connsiteX15" fmla="*/ 1524122 w 1649852"/>
              <a:gd name="connsiteY15" fmla="*/ 1607881 h 2583241"/>
              <a:gd name="connsiteX16" fmla="*/ 1615562 w 1649852"/>
              <a:gd name="connsiteY16" fmla="*/ 231273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7282 w 1649852"/>
              <a:gd name="connsiteY4" fmla="*/ 1438336 h 2583241"/>
              <a:gd name="connsiteX5" fmla="*/ 213482 w 1649852"/>
              <a:gd name="connsiteY5" fmla="*/ 1844101 h 2583241"/>
              <a:gd name="connsiteX6" fmla="*/ 297302 w 1649852"/>
              <a:gd name="connsiteY6" fmla="*/ 2217481 h 2583241"/>
              <a:gd name="connsiteX7" fmla="*/ 396362 w 1649852"/>
              <a:gd name="connsiteY7" fmla="*/ 2400361 h 2583241"/>
              <a:gd name="connsiteX8" fmla="*/ 544952 w 1649852"/>
              <a:gd name="connsiteY8" fmla="*/ 2369881 h 2583241"/>
              <a:gd name="connsiteX9" fmla="*/ 655442 w 1649852"/>
              <a:gd name="connsiteY9" fmla="*/ 2183191 h 2583241"/>
              <a:gd name="connsiteX10" fmla="*/ 819272 w 1649852"/>
              <a:gd name="connsiteY10" fmla="*/ 1718371 h 2583241"/>
              <a:gd name="connsiteX11" fmla="*/ 1025012 w 1649852"/>
              <a:gd name="connsiteY11" fmla="*/ 1143061 h 2583241"/>
              <a:gd name="connsiteX12" fmla="*/ 1154552 w 1649852"/>
              <a:gd name="connsiteY12" fmla="*/ 910651 h 2583241"/>
              <a:gd name="connsiteX13" fmla="*/ 1291712 w 1649852"/>
              <a:gd name="connsiteY13" fmla="*/ 906841 h 2583241"/>
              <a:gd name="connsiteX14" fmla="*/ 1409822 w 1649852"/>
              <a:gd name="connsiteY14" fmla="*/ 1124011 h 2583241"/>
              <a:gd name="connsiteX15" fmla="*/ 1524122 w 1649852"/>
              <a:gd name="connsiteY15" fmla="*/ 1607881 h 2583241"/>
              <a:gd name="connsiteX16" fmla="*/ 1615562 w 1649852"/>
              <a:gd name="connsiteY16" fmla="*/ 231273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7282 w 1649852"/>
              <a:gd name="connsiteY4" fmla="*/ 1438336 h 2583241"/>
              <a:gd name="connsiteX5" fmla="*/ 202052 w 1649852"/>
              <a:gd name="connsiteY5" fmla="*/ 1834576 h 2583241"/>
              <a:gd name="connsiteX6" fmla="*/ 297302 w 1649852"/>
              <a:gd name="connsiteY6" fmla="*/ 2217481 h 2583241"/>
              <a:gd name="connsiteX7" fmla="*/ 396362 w 1649852"/>
              <a:gd name="connsiteY7" fmla="*/ 2400361 h 2583241"/>
              <a:gd name="connsiteX8" fmla="*/ 544952 w 1649852"/>
              <a:gd name="connsiteY8" fmla="*/ 2369881 h 2583241"/>
              <a:gd name="connsiteX9" fmla="*/ 655442 w 1649852"/>
              <a:gd name="connsiteY9" fmla="*/ 2183191 h 2583241"/>
              <a:gd name="connsiteX10" fmla="*/ 819272 w 1649852"/>
              <a:gd name="connsiteY10" fmla="*/ 1718371 h 2583241"/>
              <a:gd name="connsiteX11" fmla="*/ 1025012 w 1649852"/>
              <a:gd name="connsiteY11" fmla="*/ 1143061 h 2583241"/>
              <a:gd name="connsiteX12" fmla="*/ 1154552 w 1649852"/>
              <a:gd name="connsiteY12" fmla="*/ 910651 h 2583241"/>
              <a:gd name="connsiteX13" fmla="*/ 1291712 w 1649852"/>
              <a:gd name="connsiteY13" fmla="*/ 906841 h 2583241"/>
              <a:gd name="connsiteX14" fmla="*/ 1409822 w 1649852"/>
              <a:gd name="connsiteY14" fmla="*/ 1124011 h 2583241"/>
              <a:gd name="connsiteX15" fmla="*/ 1524122 w 1649852"/>
              <a:gd name="connsiteY15" fmla="*/ 1607881 h 2583241"/>
              <a:gd name="connsiteX16" fmla="*/ 1615562 w 1649852"/>
              <a:gd name="connsiteY16" fmla="*/ 231273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7282 w 1649852"/>
              <a:gd name="connsiteY4" fmla="*/ 1438336 h 2583241"/>
              <a:gd name="connsiteX5" fmla="*/ 202052 w 1649852"/>
              <a:gd name="connsiteY5" fmla="*/ 1834576 h 2583241"/>
              <a:gd name="connsiteX6" fmla="*/ 304922 w 1649852"/>
              <a:gd name="connsiteY6" fmla="*/ 2211766 h 2583241"/>
              <a:gd name="connsiteX7" fmla="*/ 396362 w 1649852"/>
              <a:gd name="connsiteY7" fmla="*/ 2400361 h 2583241"/>
              <a:gd name="connsiteX8" fmla="*/ 544952 w 1649852"/>
              <a:gd name="connsiteY8" fmla="*/ 2369881 h 2583241"/>
              <a:gd name="connsiteX9" fmla="*/ 655442 w 1649852"/>
              <a:gd name="connsiteY9" fmla="*/ 2183191 h 2583241"/>
              <a:gd name="connsiteX10" fmla="*/ 819272 w 1649852"/>
              <a:gd name="connsiteY10" fmla="*/ 1718371 h 2583241"/>
              <a:gd name="connsiteX11" fmla="*/ 1025012 w 1649852"/>
              <a:gd name="connsiteY11" fmla="*/ 1143061 h 2583241"/>
              <a:gd name="connsiteX12" fmla="*/ 1154552 w 1649852"/>
              <a:gd name="connsiteY12" fmla="*/ 910651 h 2583241"/>
              <a:gd name="connsiteX13" fmla="*/ 1291712 w 1649852"/>
              <a:gd name="connsiteY13" fmla="*/ 906841 h 2583241"/>
              <a:gd name="connsiteX14" fmla="*/ 1409822 w 1649852"/>
              <a:gd name="connsiteY14" fmla="*/ 1124011 h 2583241"/>
              <a:gd name="connsiteX15" fmla="*/ 1524122 w 1649852"/>
              <a:gd name="connsiteY15" fmla="*/ 1607881 h 2583241"/>
              <a:gd name="connsiteX16" fmla="*/ 1615562 w 1649852"/>
              <a:gd name="connsiteY16" fmla="*/ 231273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7282 w 1649852"/>
              <a:gd name="connsiteY4" fmla="*/ 1438336 h 2583241"/>
              <a:gd name="connsiteX5" fmla="*/ 202052 w 1649852"/>
              <a:gd name="connsiteY5" fmla="*/ 1834576 h 2583241"/>
              <a:gd name="connsiteX6" fmla="*/ 283967 w 1649852"/>
              <a:gd name="connsiteY6" fmla="*/ 2171761 h 2583241"/>
              <a:gd name="connsiteX7" fmla="*/ 396362 w 1649852"/>
              <a:gd name="connsiteY7" fmla="*/ 2400361 h 2583241"/>
              <a:gd name="connsiteX8" fmla="*/ 544952 w 1649852"/>
              <a:gd name="connsiteY8" fmla="*/ 2369881 h 2583241"/>
              <a:gd name="connsiteX9" fmla="*/ 655442 w 1649852"/>
              <a:gd name="connsiteY9" fmla="*/ 2183191 h 2583241"/>
              <a:gd name="connsiteX10" fmla="*/ 819272 w 1649852"/>
              <a:gd name="connsiteY10" fmla="*/ 1718371 h 2583241"/>
              <a:gd name="connsiteX11" fmla="*/ 1025012 w 1649852"/>
              <a:gd name="connsiteY11" fmla="*/ 1143061 h 2583241"/>
              <a:gd name="connsiteX12" fmla="*/ 1154552 w 1649852"/>
              <a:gd name="connsiteY12" fmla="*/ 910651 h 2583241"/>
              <a:gd name="connsiteX13" fmla="*/ 1291712 w 1649852"/>
              <a:gd name="connsiteY13" fmla="*/ 906841 h 2583241"/>
              <a:gd name="connsiteX14" fmla="*/ 1409822 w 1649852"/>
              <a:gd name="connsiteY14" fmla="*/ 1124011 h 2583241"/>
              <a:gd name="connsiteX15" fmla="*/ 1524122 w 1649852"/>
              <a:gd name="connsiteY15" fmla="*/ 1607881 h 2583241"/>
              <a:gd name="connsiteX16" fmla="*/ 1615562 w 1649852"/>
              <a:gd name="connsiteY16" fmla="*/ 231273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7282 w 1649852"/>
              <a:gd name="connsiteY4" fmla="*/ 1438336 h 2583241"/>
              <a:gd name="connsiteX5" fmla="*/ 202052 w 1649852"/>
              <a:gd name="connsiteY5" fmla="*/ 1834576 h 2583241"/>
              <a:gd name="connsiteX6" fmla="*/ 285872 w 1649852"/>
              <a:gd name="connsiteY6" fmla="*/ 2162236 h 2583241"/>
              <a:gd name="connsiteX7" fmla="*/ 396362 w 1649852"/>
              <a:gd name="connsiteY7" fmla="*/ 2400361 h 2583241"/>
              <a:gd name="connsiteX8" fmla="*/ 544952 w 1649852"/>
              <a:gd name="connsiteY8" fmla="*/ 2369881 h 2583241"/>
              <a:gd name="connsiteX9" fmla="*/ 655442 w 1649852"/>
              <a:gd name="connsiteY9" fmla="*/ 2183191 h 2583241"/>
              <a:gd name="connsiteX10" fmla="*/ 819272 w 1649852"/>
              <a:gd name="connsiteY10" fmla="*/ 1718371 h 2583241"/>
              <a:gd name="connsiteX11" fmla="*/ 1025012 w 1649852"/>
              <a:gd name="connsiteY11" fmla="*/ 1143061 h 2583241"/>
              <a:gd name="connsiteX12" fmla="*/ 1154552 w 1649852"/>
              <a:gd name="connsiteY12" fmla="*/ 910651 h 2583241"/>
              <a:gd name="connsiteX13" fmla="*/ 1291712 w 1649852"/>
              <a:gd name="connsiteY13" fmla="*/ 906841 h 2583241"/>
              <a:gd name="connsiteX14" fmla="*/ 1409822 w 1649852"/>
              <a:gd name="connsiteY14" fmla="*/ 1124011 h 2583241"/>
              <a:gd name="connsiteX15" fmla="*/ 1524122 w 1649852"/>
              <a:gd name="connsiteY15" fmla="*/ 1607881 h 2583241"/>
              <a:gd name="connsiteX16" fmla="*/ 1615562 w 1649852"/>
              <a:gd name="connsiteY16" fmla="*/ 231273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7282 w 1649852"/>
              <a:gd name="connsiteY4" fmla="*/ 1438336 h 2583241"/>
              <a:gd name="connsiteX5" fmla="*/ 202052 w 1649852"/>
              <a:gd name="connsiteY5" fmla="*/ 1834576 h 2583241"/>
              <a:gd name="connsiteX6" fmla="*/ 285872 w 1649852"/>
              <a:gd name="connsiteY6" fmla="*/ 2162236 h 2583241"/>
              <a:gd name="connsiteX7" fmla="*/ 396362 w 1649852"/>
              <a:gd name="connsiteY7" fmla="*/ 2400361 h 2583241"/>
              <a:gd name="connsiteX8" fmla="*/ 531617 w 1649852"/>
              <a:gd name="connsiteY8" fmla="*/ 2402266 h 2583241"/>
              <a:gd name="connsiteX9" fmla="*/ 655442 w 1649852"/>
              <a:gd name="connsiteY9" fmla="*/ 2183191 h 2583241"/>
              <a:gd name="connsiteX10" fmla="*/ 819272 w 1649852"/>
              <a:gd name="connsiteY10" fmla="*/ 1718371 h 2583241"/>
              <a:gd name="connsiteX11" fmla="*/ 1025012 w 1649852"/>
              <a:gd name="connsiteY11" fmla="*/ 1143061 h 2583241"/>
              <a:gd name="connsiteX12" fmla="*/ 1154552 w 1649852"/>
              <a:gd name="connsiteY12" fmla="*/ 910651 h 2583241"/>
              <a:gd name="connsiteX13" fmla="*/ 1291712 w 1649852"/>
              <a:gd name="connsiteY13" fmla="*/ 906841 h 2583241"/>
              <a:gd name="connsiteX14" fmla="*/ 1409822 w 1649852"/>
              <a:gd name="connsiteY14" fmla="*/ 1124011 h 2583241"/>
              <a:gd name="connsiteX15" fmla="*/ 1524122 w 1649852"/>
              <a:gd name="connsiteY15" fmla="*/ 1607881 h 2583241"/>
              <a:gd name="connsiteX16" fmla="*/ 1615562 w 1649852"/>
              <a:gd name="connsiteY16" fmla="*/ 231273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7282 w 1649852"/>
              <a:gd name="connsiteY4" fmla="*/ 1438336 h 2583241"/>
              <a:gd name="connsiteX5" fmla="*/ 202052 w 1649852"/>
              <a:gd name="connsiteY5" fmla="*/ 1834576 h 2583241"/>
              <a:gd name="connsiteX6" fmla="*/ 285872 w 1649852"/>
              <a:gd name="connsiteY6" fmla="*/ 2162236 h 2583241"/>
              <a:gd name="connsiteX7" fmla="*/ 396362 w 1649852"/>
              <a:gd name="connsiteY7" fmla="*/ 2400361 h 2583241"/>
              <a:gd name="connsiteX8" fmla="*/ 531617 w 1649852"/>
              <a:gd name="connsiteY8" fmla="*/ 2402266 h 2583241"/>
              <a:gd name="connsiteX9" fmla="*/ 666872 w 1649852"/>
              <a:gd name="connsiteY9" fmla="*/ 2167951 h 2583241"/>
              <a:gd name="connsiteX10" fmla="*/ 819272 w 1649852"/>
              <a:gd name="connsiteY10" fmla="*/ 1718371 h 2583241"/>
              <a:gd name="connsiteX11" fmla="*/ 1025012 w 1649852"/>
              <a:gd name="connsiteY11" fmla="*/ 1143061 h 2583241"/>
              <a:gd name="connsiteX12" fmla="*/ 1154552 w 1649852"/>
              <a:gd name="connsiteY12" fmla="*/ 910651 h 2583241"/>
              <a:gd name="connsiteX13" fmla="*/ 1291712 w 1649852"/>
              <a:gd name="connsiteY13" fmla="*/ 906841 h 2583241"/>
              <a:gd name="connsiteX14" fmla="*/ 1409822 w 1649852"/>
              <a:gd name="connsiteY14" fmla="*/ 1124011 h 2583241"/>
              <a:gd name="connsiteX15" fmla="*/ 1524122 w 1649852"/>
              <a:gd name="connsiteY15" fmla="*/ 1607881 h 2583241"/>
              <a:gd name="connsiteX16" fmla="*/ 1615562 w 1649852"/>
              <a:gd name="connsiteY16" fmla="*/ 231273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7282 w 1649852"/>
              <a:gd name="connsiteY4" fmla="*/ 1438336 h 2583241"/>
              <a:gd name="connsiteX5" fmla="*/ 202052 w 1649852"/>
              <a:gd name="connsiteY5" fmla="*/ 1834576 h 2583241"/>
              <a:gd name="connsiteX6" fmla="*/ 285872 w 1649852"/>
              <a:gd name="connsiteY6" fmla="*/ 2162236 h 2583241"/>
              <a:gd name="connsiteX7" fmla="*/ 396362 w 1649852"/>
              <a:gd name="connsiteY7" fmla="*/ 2400361 h 2583241"/>
              <a:gd name="connsiteX8" fmla="*/ 531617 w 1649852"/>
              <a:gd name="connsiteY8" fmla="*/ 2402266 h 2583241"/>
              <a:gd name="connsiteX9" fmla="*/ 666872 w 1649852"/>
              <a:gd name="connsiteY9" fmla="*/ 2167951 h 2583241"/>
              <a:gd name="connsiteX10" fmla="*/ 832607 w 1649852"/>
              <a:gd name="connsiteY10" fmla="*/ 1718371 h 2583241"/>
              <a:gd name="connsiteX11" fmla="*/ 1025012 w 1649852"/>
              <a:gd name="connsiteY11" fmla="*/ 1143061 h 2583241"/>
              <a:gd name="connsiteX12" fmla="*/ 1154552 w 1649852"/>
              <a:gd name="connsiteY12" fmla="*/ 910651 h 2583241"/>
              <a:gd name="connsiteX13" fmla="*/ 1291712 w 1649852"/>
              <a:gd name="connsiteY13" fmla="*/ 906841 h 2583241"/>
              <a:gd name="connsiteX14" fmla="*/ 1409822 w 1649852"/>
              <a:gd name="connsiteY14" fmla="*/ 1124011 h 2583241"/>
              <a:gd name="connsiteX15" fmla="*/ 1524122 w 1649852"/>
              <a:gd name="connsiteY15" fmla="*/ 1607881 h 2583241"/>
              <a:gd name="connsiteX16" fmla="*/ 1615562 w 1649852"/>
              <a:gd name="connsiteY16" fmla="*/ 231273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7282 w 1649852"/>
              <a:gd name="connsiteY4" fmla="*/ 1438336 h 2583241"/>
              <a:gd name="connsiteX5" fmla="*/ 202052 w 1649852"/>
              <a:gd name="connsiteY5" fmla="*/ 1834576 h 2583241"/>
              <a:gd name="connsiteX6" fmla="*/ 285872 w 1649852"/>
              <a:gd name="connsiteY6" fmla="*/ 2162236 h 2583241"/>
              <a:gd name="connsiteX7" fmla="*/ 396362 w 1649852"/>
              <a:gd name="connsiteY7" fmla="*/ 2400361 h 2583241"/>
              <a:gd name="connsiteX8" fmla="*/ 531617 w 1649852"/>
              <a:gd name="connsiteY8" fmla="*/ 2402266 h 2583241"/>
              <a:gd name="connsiteX9" fmla="*/ 666872 w 1649852"/>
              <a:gd name="connsiteY9" fmla="*/ 2167951 h 2583241"/>
              <a:gd name="connsiteX10" fmla="*/ 832607 w 1649852"/>
              <a:gd name="connsiteY10" fmla="*/ 1718371 h 2583241"/>
              <a:gd name="connsiteX11" fmla="*/ 1025012 w 1649852"/>
              <a:gd name="connsiteY11" fmla="*/ 1143061 h 2583241"/>
              <a:gd name="connsiteX12" fmla="*/ 1185032 w 1649852"/>
              <a:gd name="connsiteY12" fmla="*/ 897316 h 2583241"/>
              <a:gd name="connsiteX13" fmla="*/ 1291712 w 1649852"/>
              <a:gd name="connsiteY13" fmla="*/ 906841 h 2583241"/>
              <a:gd name="connsiteX14" fmla="*/ 1409822 w 1649852"/>
              <a:gd name="connsiteY14" fmla="*/ 1124011 h 2583241"/>
              <a:gd name="connsiteX15" fmla="*/ 1524122 w 1649852"/>
              <a:gd name="connsiteY15" fmla="*/ 1607881 h 2583241"/>
              <a:gd name="connsiteX16" fmla="*/ 1615562 w 1649852"/>
              <a:gd name="connsiteY16" fmla="*/ 231273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7282 w 1649852"/>
              <a:gd name="connsiteY4" fmla="*/ 1438336 h 2583241"/>
              <a:gd name="connsiteX5" fmla="*/ 202052 w 1649852"/>
              <a:gd name="connsiteY5" fmla="*/ 1834576 h 2583241"/>
              <a:gd name="connsiteX6" fmla="*/ 285872 w 1649852"/>
              <a:gd name="connsiteY6" fmla="*/ 2162236 h 2583241"/>
              <a:gd name="connsiteX7" fmla="*/ 396362 w 1649852"/>
              <a:gd name="connsiteY7" fmla="*/ 2400361 h 2583241"/>
              <a:gd name="connsiteX8" fmla="*/ 531617 w 1649852"/>
              <a:gd name="connsiteY8" fmla="*/ 2402266 h 2583241"/>
              <a:gd name="connsiteX9" fmla="*/ 666872 w 1649852"/>
              <a:gd name="connsiteY9" fmla="*/ 2167951 h 2583241"/>
              <a:gd name="connsiteX10" fmla="*/ 832607 w 1649852"/>
              <a:gd name="connsiteY10" fmla="*/ 1718371 h 2583241"/>
              <a:gd name="connsiteX11" fmla="*/ 1025012 w 1649852"/>
              <a:gd name="connsiteY11" fmla="*/ 1143061 h 2583241"/>
              <a:gd name="connsiteX12" fmla="*/ 1173602 w 1649852"/>
              <a:gd name="connsiteY12" fmla="*/ 901126 h 2583241"/>
              <a:gd name="connsiteX13" fmla="*/ 1291712 w 1649852"/>
              <a:gd name="connsiteY13" fmla="*/ 906841 h 2583241"/>
              <a:gd name="connsiteX14" fmla="*/ 1409822 w 1649852"/>
              <a:gd name="connsiteY14" fmla="*/ 1124011 h 2583241"/>
              <a:gd name="connsiteX15" fmla="*/ 1524122 w 1649852"/>
              <a:gd name="connsiteY15" fmla="*/ 1607881 h 2583241"/>
              <a:gd name="connsiteX16" fmla="*/ 1615562 w 1649852"/>
              <a:gd name="connsiteY16" fmla="*/ 231273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7282 w 1649852"/>
              <a:gd name="connsiteY4" fmla="*/ 1438336 h 2583241"/>
              <a:gd name="connsiteX5" fmla="*/ 202052 w 1649852"/>
              <a:gd name="connsiteY5" fmla="*/ 1834576 h 2583241"/>
              <a:gd name="connsiteX6" fmla="*/ 285872 w 1649852"/>
              <a:gd name="connsiteY6" fmla="*/ 2162236 h 2583241"/>
              <a:gd name="connsiteX7" fmla="*/ 396362 w 1649852"/>
              <a:gd name="connsiteY7" fmla="*/ 2400361 h 2583241"/>
              <a:gd name="connsiteX8" fmla="*/ 531617 w 1649852"/>
              <a:gd name="connsiteY8" fmla="*/ 2402266 h 2583241"/>
              <a:gd name="connsiteX9" fmla="*/ 666872 w 1649852"/>
              <a:gd name="connsiteY9" fmla="*/ 2167951 h 2583241"/>
              <a:gd name="connsiteX10" fmla="*/ 832607 w 1649852"/>
              <a:gd name="connsiteY10" fmla="*/ 1718371 h 2583241"/>
              <a:gd name="connsiteX11" fmla="*/ 1025012 w 1649852"/>
              <a:gd name="connsiteY11" fmla="*/ 1143061 h 2583241"/>
              <a:gd name="connsiteX12" fmla="*/ 1173602 w 1649852"/>
              <a:gd name="connsiteY12" fmla="*/ 901126 h 2583241"/>
              <a:gd name="connsiteX13" fmla="*/ 1299332 w 1649852"/>
              <a:gd name="connsiteY13" fmla="*/ 912556 h 2583241"/>
              <a:gd name="connsiteX14" fmla="*/ 1409822 w 1649852"/>
              <a:gd name="connsiteY14" fmla="*/ 1124011 h 2583241"/>
              <a:gd name="connsiteX15" fmla="*/ 1524122 w 1649852"/>
              <a:gd name="connsiteY15" fmla="*/ 1607881 h 2583241"/>
              <a:gd name="connsiteX16" fmla="*/ 1615562 w 1649852"/>
              <a:gd name="connsiteY16" fmla="*/ 231273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7282 w 1649852"/>
              <a:gd name="connsiteY4" fmla="*/ 1438336 h 2583241"/>
              <a:gd name="connsiteX5" fmla="*/ 202052 w 1649852"/>
              <a:gd name="connsiteY5" fmla="*/ 1834576 h 2583241"/>
              <a:gd name="connsiteX6" fmla="*/ 285872 w 1649852"/>
              <a:gd name="connsiteY6" fmla="*/ 2162236 h 2583241"/>
              <a:gd name="connsiteX7" fmla="*/ 396362 w 1649852"/>
              <a:gd name="connsiteY7" fmla="*/ 2400361 h 2583241"/>
              <a:gd name="connsiteX8" fmla="*/ 531617 w 1649852"/>
              <a:gd name="connsiteY8" fmla="*/ 2402266 h 2583241"/>
              <a:gd name="connsiteX9" fmla="*/ 666872 w 1649852"/>
              <a:gd name="connsiteY9" fmla="*/ 2167951 h 2583241"/>
              <a:gd name="connsiteX10" fmla="*/ 832607 w 1649852"/>
              <a:gd name="connsiteY10" fmla="*/ 1718371 h 2583241"/>
              <a:gd name="connsiteX11" fmla="*/ 1025012 w 1649852"/>
              <a:gd name="connsiteY11" fmla="*/ 1143061 h 2583241"/>
              <a:gd name="connsiteX12" fmla="*/ 1173602 w 1649852"/>
              <a:gd name="connsiteY12" fmla="*/ 901126 h 2583241"/>
              <a:gd name="connsiteX13" fmla="*/ 1299332 w 1649852"/>
              <a:gd name="connsiteY13" fmla="*/ 912556 h 2583241"/>
              <a:gd name="connsiteX14" fmla="*/ 1409822 w 1649852"/>
              <a:gd name="connsiteY14" fmla="*/ 1129726 h 2583241"/>
              <a:gd name="connsiteX15" fmla="*/ 1524122 w 1649852"/>
              <a:gd name="connsiteY15" fmla="*/ 1607881 h 2583241"/>
              <a:gd name="connsiteX16" fmla="*/ 1615562 w 1649852"/>
              <a:gd name="connsiteY16" fmla="*/ 231273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7282 w 1649852"/>
              <a:gd name="connsiteY4" fmla="*/ 1438336 h 2583241"/>
              <a:gd name="connsiteX5" fmla="*/ 202052 w 1649852"/>
              <a:gd name="connsiteY5" fmla="*/ 1834576 h 2583241"/>
              <a:gd name="connsiteX6" fmla="*/ 285872 w 1649852"/>
              <a:gd name="connsiteY6" fmla="*/ 2162236 h 2583241"/>
              <a:gd name="connsiteX7" fmla="*/ 396362 w 1649852"/>
              <a:gd name="connsiteY7" fmla="*/ 2400361 h 2583241"/>
              <a:gd name="connsiteX8" fmla="*/ 531617 w 1649852"/>
              <a:gd name="connsiteY8" fmla="*/ 2402266 h 2583241"/>
              <a:gd name="connsiteX9" fmla="*/ 666872 w 1649852"/>
              <a:gd name="connsiteY9" fmla="*/ 2167951 h 2583241"/>
              <a:gd name="connsiteX10" fmla="*/ 832607 w 1649852"/>
              <a:gd name="connsiteY10" fmla="*/ 1718371 h 2583241"/>
              <a:gd name="connsiteX11" fmla="*/ 1025012 w 1649852"/>
              <a:gd name="connsiteY11" fmla="*/ 1143061 h 2583241"/>
              <a:gd name="connsiteX12" fmla="*/ 1173602 w 1649852"/>
              <a:gd name="connsiteY12" fmla="*/ 901126 h 2583241"/>
              <a:gd name="connsiteX13" fmla="*/ 1299332 w 1649852"/>
              <a:gd name="connsiteY13" fmla="*/ 912556 h 2583241"/>
              <a:gd name="connsiteX14" fmla="*/ 1409822 w 1649852"/>
              <a:gd name="connsiteY14" fmla="*/ 1129726 h 2583241"/>
              <a:gd name="connsiteX15" fmla="*/ 1524122 w 1649852"/>
              <a:gd name="connsiteY15" fmla="*/ 1607881 h 2583241"/>
              <a:gd name="connsiteX16" fmla="*/ 1630802 w 1649852"/>
              <a:gd name="connsiteY16" fmla="*/ 232416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7282 w 1649852"/>
              <a:gd name="connsiteY4" fmla="*/ 1438336 h 2583241"/>
              <a:gd name="connsiteX5" fmla="*/ 202052 w 1649852"/>
              <a:gd name="connsiteY5" fmla="*/ 1834576 h 2583241"/>
              <a:gd name="connsiteX6" fmla="*/ 285872 w 1649852"/>
              <a:gd name="connsiteY6" fmla="*/ 2162236 h 2583241"/>
              <a:gd name="connsiteX7" fmla="*/ 396362 w 1649852"/>
              <a:gd name="connsiteY7" fmla="*/ 2400361 h 2583241"/>
              <a:gd name="connsiteX8" fmla="*/ 531617 w 1649852"/>
              <a:gd name="connsiteY8" fmla="*/ 2402266 h 2583241"/>
              <a:gd name="connsiteX9" fmla="*/ 666872 w 1649852"/>
              <a:gd name="connsiteY9" fmla="*/ 2167951 h 2583241"/>
              <a:gd name="connsiteX10" fmla="*/ 832607 w 1649852"/>
              <a:gd name="connsiteY10" fmla="*/ 1718371 h 2583241"/>
              <a:gd name="connsiteX11" fmla="*/ 1025012 w 1649852"/>
              <a:gd name="connsiteY11" fmla="*/ 1143061 h 2583241"/>
              <a:gd name="connsiteX12" fmla="*/ 1173602 w 1649852"/>
              <a:gd name="connsiteY12" fmla="*/ 901126 h 2583241"/>
              <a:gd name="connsiteX13" fmla="*/ 1299332 w 1649852"/>
              <a:gd name="connsiteY13" fmla="*/ 912556 h 2583241"/>
              <a:gd name="connsiteX14" fmla="*/ 1409822 w 1649852"/>
              <a:gd name="connsiteY14" fmla="*/ 1129726 h 2583241"/>
              <a:gd name="connsiteX15" fmla="*/ 1524122 w 1649852"/>
              <a:gd name="connsiteY15" fmla="*/ 1607881 h 2583241"/>
              <a:gd name="connsiteX16" fmla="*/ 1621277 w 1649852"/>
              <a:gd name="connsiteY16" fmla="*/ 2307016 h 2583241"/>
              <a:gd name="connsiteX17" fmla="*/ 1649852 w 1649852"/>
              <a:gd name="connsiteY17" fmla="*/ 2583241 h 2583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49852" h="2583241">
                <a:moveTo>
                  <a:pt x="122" y="15301"/>
                </a:moveTo>
                <a:cubicBezTo>
                  <a:pt x="-196" y="-3749"/>
                  <a:pt x="-513" y="-22799"/>
                  <a:pt x="7742" y="76261"/>
                </a:cubicBezTo>
                <a:cubicBezTo>
                  <a:pt x="15997" y="175321"/>
                  <a:pt x="35047" y="443608"/>
                  <a:pt x="49652" y="609661"/>
                </a:cubicBezTo>
                <a:cubicBezTo>
                  <a:pt x="64257" y="775714"/>
                  <a:pt x="80767" y="934464"/>
                  <a:pt x="95372" y="1072576"/>
                </a:cubicBezTo>
                <a:cubicBezTo>
                  <a:pt x="109977" y="1210688"/>
                  <a:pt x="119502" y="1311336"/>
                  <a:pt x="137282" y="1438336"/>
                </a:cubicBezTo>
                <a:cubicBezTo>
                  <a:pt x="155062" y="1565336"/>
                  <a:pt x="177287" y="1713926"/>
                  <a:pt x="202052" y="1834576"/>
                </a:cubicBezTo>
                <a:cubicBezTo>
                  <a:pt x="226817" y="1955226"/>
                  <a:pt x="253487" y="2067939"/>
                  <a:pt x="285872" y="2162236"/>
                </a:cubicBezTo>
                <a:cubicBezTo>
                  <a:pt x="318257" y="2256534"/>
                  <a:pt x="355405" y="2360356"/>
                  <a:pt x="396362" y="2400361"/>
                </a:cubicBezTo>
                <a:cubicBezTo>
                  <a:pt x="437319" y="2440366"/>
                  <a:pt x="486532" y="2441001"/>
                  <a:pt x="531617" y="2402266"/>
                </a:cubicBezTo>
                <a:cubicBezTo>
                  <a:pt x="576702" y="2363531"/>
                  <a:pt x="616707" y="2281934"/>
                  <a:pt x="666872" y="2167951"/>
                </a:cubicBezTo>
                <a:cubicBezTo>
                  <a:pt x="717037" y="2053969"/>
                  <a:pt x="772917" y="1889186"/>
                  <a:pt x="832607" y="1718371"/>
                </a:cubicBezTo>
                <a:cubicBezTo>
                  <a:pt x="892297" y="1547556"/>
                  <a:pt x="968180" y="1279269"/>
                  <a:pt x="1025012" y="1143061"/>
                </a:cubicBezTo>
                <a:cubicBezTo>
                  <a:pt x="1081845" y="1006854"/>
                  <a:pt x="1127882" y="939543"/>
                  <a:pt x="1173602" y="901126"/>
                </a:cubicBezTo>
                <a:cubicBezTo>
                  <a:pt x="1219322" y="862709"/>
                  <a:pt x="1259962" y="874456"/>
                  <a:pt x="1299332" y="912556"/>
                </a:cubicBezTo>
                <a:cubicBezTo>
                  <a:pt x="1338702" y="950656"/>
                  <a:pt x="1372357" y="1013839"/>
                  <a:pt x="1409822" y="1129726"/>
                </a:cubicBezTo>
                <a:cubicBezTo>
                  <a:pt x="1447287" y="1245613"/>
                  <a:pt x="1488880" y="1411666"/>
                  <a:pt x="1524122" y="1607881"/>
                </a:cubicBezTo>
                <a:cubicBezTo>
                  <a:pt x="1559364" y="1804096"/>
                  <a:pt x="1600322" y="2144456"/>
                  <a:pt x="1621277" y="2307016"/>
                </a:cubicBezTo>
                <a:cubicBezTo>
                  <a:pt x="1642232" y="2469576"/>
                  <a:pt x="1643184" y="2529266"/>
                  <a:pt x="1649852" y="2583241"/>
                </a:cubicBezTo>
              </a:path>
            </a:pathLst>
          </a:cu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2" name="Flowchart: Connector 61">
            <a:extLst>
              <a:ext uri="{FF2B5EF4-FFF2-40B4-BE49-F238E27FC236}">
                <a16:creationId xmlns:a16="http://schemas.microsoft.com/office/drawing/2014/main" id="{399A7E51-BF37-2C75-A3BF-D9AD1EE7BDCD}"/>
              </a:ext>
            </a:extLst>
          </p:cNvPr>
          <p:cNvSpPr/>
          <p:nvPr/>
        </p:nvSpPr>
        <p:spPr>
          <a:xfrm>
            <a:off x="10050381" y="5255496"/>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C39A7D46-A8EF-5CA9-42E7-C6C15675025F}"/>
              </a:ext>
            </a:extLst>
          </p:cNvPr>
          <p:cNvSpPr txBox="1"/>
          <p:nvPr/>
        </p:nvSpPr>
        <p:spPr>
          <a:xfrm>
            <a:off x="9366058" y="5098671"/>
            <a:ext cx="377026" cy="369332"/>
          </a:xfrm>
          <a:prstGeom prst="rect">
            <a:avLst/>
          </a:prstGeom>
          <a:noFill/>
        </p:spPr>
        <p:txBody>
          <a:bodyPr wrap="none" rtlCol="0">
            <a:spAutoFit/>
          </a:bodyPr>
          <a:lstStyle/>
          <a:p>
            <a:r>
              <a:rPr lang="vi-VN" dirty="0">
                <a:solidFill>
                  <a:schemeClr val="bg1"/>
                </a:solidFill>
                <a:latin typeface="+mj-lt"/>
              </a:rPr>
              <a:t>-2</a:t>
            </a:r>
          </a:p>
        </p:txBody>
      </p:sp>
      <p:sp>
        <p:nvSpPr>
          <p:cNvPr id="64" name="TextBox 63">
            <a:extLst>
              <a:ext uri="{FF2B5EF4-FFF2-40B4-BE49-F238E27FC236}">
                <a16:creationId xmlns:a16="http://schemas.microsoft.com/office/drawing/2014/main" id="{BDE34795-BDFE-FE61-98CD-C16E8DEB0D59}"/>
              </a:ext>
            </a:extLst>
          </p:cNvPr>
          <p:cNvSpPr txBox="1"/>
          <p:nvPr/>
        </p:nvSpPr>
        <p:spPr>
          <a:xfrm>
            <a:off x="10309567" y="4504017"/>
            <a:ext cx="300082" cy="369332"/>
          </a:xfrm>
          <a:prstGeom prst="rect">
            <a:avLst/>
          </a:prstGeom>
          <a:noFill/>
        </p:spPr>
        <p:txBody>
          <a:bodyPr wrap="none" rtlCol="0">
            <a:spAutoFit/>
          </a:bodyPr>
          <a:lstStyle/>
          <a:p>
            <a:r>
              <a:rPr lang="vi-VN" dirty="0">
                <a:solidFill>
                  <a:schemeClr val="bg1"/>
                </a:solidFill>
                <a:latin typeface="+mj-lt"/>
              </a:rPr>
              <a:t>2</a:t>
            </a:r>
          </a:p>
        </p:txBody>
      </p:sp>
      <p:sp>
        <p:nvSpPr>
          <p:cNvPr id="65" name="TextBox 64">
            <a:extLst>
              <a:ext uri="{FF2B5EF4-FFF2-40B4-BE49-F238E27FC236}">
                <a16:creationId xmlns:a16="http://schemas.microsoft.com/office/drawing/2014/main" id="{00CBCA28-00C7-79A4-6A84-5C25EB7D0A75}"/>
              </a:ext>
            </a:extLst>
          </p:cNvPr>
          <p:cNvSpPr txBox="1"/>
          <p:nvPr/>
        </p:nvSpPr>
        <p:spPr>
          <a:xfrm>
            <a:off x="9857957" y="4462958"/>
            <a:ext cx="300082" cy="369332"/>
          </a:xfrm>
          <a:prstGeom prst="rect">
            <a:avLst/>
          </a:prstGeom>
          <a:noFill/>
        </p:spPr>
        <p:txBody>
          <a:bodyPr wrap="none" rtlCol="0">
            <a:spAutoFit/>
          </a:bodyPr>
          <a:lstStyle/>
          <a:p>
            <a:r>
              <a:rPr lang="vi-VN" dirty="0">
                <a:solidFill>
                  <a:schemeClr val="bg1"/>
                </a:solidFill>
                <a:latin typeface="+mj-lt"/>
              </a:rPr>
              <a:t>1</a:t>
            </a:r>
          </a:p>
        </p:txBody>
      </p:sp>
      <p:sp>
        <p:nvSpPr>
          <p:cNvPr id="66" name="TextBox 65">
            <a:extLst>
              <a:ext uri="{FF2B5EF4-FFF2-40B4-BE49-F238E27FC236}">
                <a16:creationId xmlns:a16="http://schemas.microsoft.com/office/drawing/2014/main" id="{6DD007E5-C516-CC77-7702-013742E5C9E2}"/>
              </a:ext>
            </a:extLst>
          </p:cNvPr>
          <p:cNvSpPr txBox="1"/>
          <p:nvPr/>
        </p:nvSpPr>
        <p:spPr>
          <a:xfrm>
            <a:off x="8718508" y="4485818"/>
            <a:ext cx="377026" cy="369332"/>
          </a:xfrm>
          <a:prstGeom prst="rect">
            <a:avLst/>
          </a:prstGeom>
          <a:noFill/>
        </p:spPr>
        <p:txBody>
          <a:bodyPr wrap="none" rtlCol="0">
            <a:spAutoFit/>
          </a:bodyPr>
          <a:lstStyle/>
          <a:p>
            <a:r>
              <a:rPr lang="vi-VN" dirty="0">
                <a:solidFill>
                  <a:schemeClr val="bg1"/>
                </a:solidFill>
                <a:latin typeface="+mj-lt"/>
              </a:rPr>
              <a:t>-2</a:t>
            </a:r>
          </a:p>
        </p:txBody>
      </p:sp>
      <p:sp>
        <p:nvSpPr>
          <p:cNvPr id="67" name="TextBox 66">
            <a:extLst>
              <a:ext uri="{FF2B5EF4-FFF2-40B4-BE49-F238E27FC236}">
                <a16:creationId xmlns:a16="http://schemas.microsoft.com/office/drawing/2014/main" id="{E1B7677F-04A0-CE13-2CF5-37170769C61E}"/>
              </a:ext>
            </a:extLst>
          </p:cNvPr>
          <p:cNvSpPr txBox="1"/>
          <p:nvPr/>
        </p:nvSpPr>
        <p:spPr>
          <a:xfrm>
            <a:off x="9006545" y="4523586"/>
            <a:ext cx="377026" cy="369332"/>
          </a:xfrm>
          <a:prstGeom prst="rect">
            <a:avLst/>
          </a:prstGeom>
          <a:noFill/>
        </p:spPr>
        <p:txBody>
          <a:bodyPr wrap="none" rtlCol="0">
            <a:spAutoFit/>
          </a:bodyPr>
          <a:lstStyle/>
          <a:p>
            <a:r>
              <a:rPr lang="vi-VN" dirty="0">
                <a:solidFill>
                  <a:schemeClr val="bg1"/>
                </a:solidFill>
                <a:latin typeface="+mj-lt"/>
              </a:rPr>
              <a:t>-1</a:t>
            </a:r>
          </a:p>
        </p:txBody>
      </p:sp>
      <p:cxnSp>
        <p:nvCxnSpPr>
          <p:cNvPr id="68" name="Straight Connector 67">
            <a:extLst>
              <a:ext uri="{FF2B5EF4-FFF2-40B4-BE49-F238E27FC236}">
                <a16:creationId xmlns:a16="http://schemas.microsoft.com/office/drawing/2014/main" id="{181387D9-5D14-5FA9-F251-482FAD69DD05}"/>
              </a:ext>
            </a:extLst>
          </p:cNvPr>
          <p:cNvCxnSpPr>
            <a:cxnSpLocks/>
          </p:cNvCxnSpPr>
          <p:nvPr/>
        </p:nvCxnSpPr>
        <p:spPr>
          <a:xfrm flipV="1">
            <a:off x="8932554" y="4443384"/>
            <a:ext cx="0" cy="13347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10E8ADC4-294C-7131-9B1A-1AE317F4B32F}"/>
              </a:ext>
            </a:extLst>
          </p:cNvPr>
          <p:cNvSpPr txBox="1"/>
          <p:nvPr/>
        </p:nvSpPr>
        <p:spPr>
          <a:xfrm>
            <a:off x="3182276" y="214216"/>
            <a:ext cx="5199082" cy="523220"/>
          </a:xfrm>
          <a:prstGeom prst="rect">
            <a:avLst/>
          </a:prstGeom>
          <a:noFill/>
          <a:ln>
            <a:noFill/>
          </a:ln>
        </p:spPr>
        <p:txBody>
          <a:bodyPr wrap="square" rtlCol="0">
            <a:spAutoFit/>
          </a:bodyPr>
          <a:lstStyle/>
          <a:p>
            <a:r>
              <a:rPr lang="en-US" sz="2800" b="1" dirty="0">
                <a:solidFill>
                  <a:srgbClr val="FFFF00"/>
                </a:solidFill>
              </a:rPr>
              <a:t>KHẢO SÁT VÀ VẼ ĐỒ THỊ HÀM SỐ</a:t>
            </a:r>
            <a:endParaRPr lang="en-AU" sz="2800" b="1" dirty="0">
              <a:solidFill>
                <a:srgbClr val="FFFF00"/>
              </a:solidFill>
            </a:endParaRPr>
          </a:p>
        </p:txBody>
      </p:sp>
      <p:sp>
        <p:nvSpPr>
          <p:cNvPr id="19" name="TextBox 18">
            <a:extLst>
              <a:ext uri="{FF2B5EF4-FFF2-40B4-BE49-F238E27FC236}">
                <a16:creationId xmlns:a16="http://schemas.microsoft.com/office/drawing/2014/main" id="{3FD4FB4F-217B-8480-8BD5-38BB29331A75}"/>
              </a:ext>
            </a:extLst>
          </p:cNvPr>
          <p:cNvSpPr txBox="1"/>
          <p:nvPr/>
        </p:nvSpPr>
        <p:spPr>
          <a:xfrm>
            <a:off x="9736136" y="3252900"/>
            <a:ext cx="326297"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y</a:t>
            </a:r>
          </a:p>
        </p:txBody>
      </p:sp>
      <p:sp>
        <p:nvSpPr>
          <p:cNvPr id="53" name="Flowchart: Connector 52">
            <a:extLst>
              <a:ext uri="{FF2B5EF4-FFF2-40B4-BE49-F238E27FC236}">
                <a16:creationId xmlns:a16="http://schemas.microsoft.com/office/drawing/2014/main" id="{0723617D-A1DB-4CF3-9BAD-36AE397D519F}"/>
              </a:ext>
            </a:extLst>
          </p:cNvPr>
          <p:cNvSpPr/>
          <p:nvPr/>
        </p:nvSpPr>
        <p:spPr>
          <a:xfrm>
            <a:off x="9667181" y="6021081"/>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a:extLst>
              <a:ext uri="{FF2B5EF4-FFF2-40B4-BE49-F238E27FC236}">
                <a16:creationId xmlns:a16="http://schemas.microsoft.com/office/drawing/2014/main" id="{64CC9CA7-691E-63E8-29FD-9542CF989870}"/>
              </a:ext>
            </a:extLst>
          </p:cNvPr>
          <p:cNvCxnSpPr>
            <a:cxnSpLocks/>
          </p:cNvCxnSpPr>
          <p:nvPr/>
        </p:nvCxnSpPr>
        <p:spPr>
          <a:xfrm flipV="1">
            <a:off x="9325418" y="4448464"/>
            <a:ext cx="0" cy="13347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Flowchart: Connector 54">
            <a:extLst>
              <a:ext uri="{FF2B5EF4-FFF2-40B4-BE49-F238E27FC236}">
                <a16:creationId xmlns:a16="http://schemas.microsoft.com/office/drawing/2014/main" id="{BF902CF7-107B-DDE9-FC62-E2E1DF02008E}"/>
              </a:ext>
            </a:extLst>
          </p:cNvPr>
          <p:cNvSpPr/>
          <p:nvPr/>
        </p:nvSpPr>
        <p:spPr>
          <a:xfrm>
            <a:off x="9283075" y="4471238"/>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Connector 56">
            <a:extLst>
              <a:ext uri="{FF2B5EF4-FFF2-40B4-BE49-F238E27FC236}">
                <a16:creationId xmlns:a16="http://schemas.microsoft.com/office/drawing/2014/main" id="{85DD11AD-F958-345D-6B3D-C11A4CE1B653}"/>
              </a:ext>
            </a:extLst>
          </p:cNvPr>
          <p:cNvCxnSpPr>
            <a:cxnSpLocks/>
          </p:cNvCxnSpPr>
          <p:nvPr/>
        </p:nvCxnSpPr>
        <p:spPr>
          <a:xfrm flipV="1">
            <a:off x="10475948" y="4445565"/>
            <a:ext cx="0" cy="13347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Flowchart: Connector 58">
            <a:extLst>
              <a:ext uri="{FF2B5EF4-FFF2-40B4-BE49-F238E27FC236}">
                <a16:creationId xmlns:a16="http://schemas.microsoft.com/office/drawing/2014/main" id="{3FACA7D6-90A1-AC18-D307-E02172345E95}"/>
              </a:ext>
            </a:extLst>
          </p:cNvPr>
          <p:cNvSpPr/>
          <p:nvPr/>
        </p:nvSpPr>
        <p:spPr>
          <a:xfrm>
            <a:off x="10430063" y="4467271"/>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A00CC053-6FE0-7297-D7A5-5519C93FCDD3}"/>
              </a:ext>
            </a:extLst>
          </p:cNvPr>
          <p:cNvSpPr txBox="1"/>
          <p:nvPr/>
        </p:nvSpPr>
        <p:spPr>
          <a:xfrm>
            <a:off x="9365910" y="4685117"/>
            <a:ext cx="377026" cy="369332"/>
          </a:xfrm>
          <a:prstGeom prst="rect">
            <a:avLst/>
          </a:prstGeom>
          <a:noFill/>
        </p:spPr>
        <p:txBody>
          <a:bodyPr wrap="none" rtlCol="0">
            <a:spAutoFit/>
          </a:bodyPr>
          <a:lstStyle/>
          <a:p>
            <a:r>
              <a:rPr lang="vi-VN" dirty="0">
                <a:solidFill>
                  <a:schemeClr val="bg1"/>
                </a:solidFill>
                <a:latin typeface="+mj-lt"/>
              </a:rPr>
              <a:t>-1</a:t>
            </a:r>
          </a:p>
        </p:txBody>
      </p:sp>
      <p:sp>
        <p:nvSpPr>
          <p:cNvPr id="25" name="TextBox 2">
            <a:extLst>
              <a:ext uri="{FF2B5EF4-FFF2-40B4-BE49-F238E27FC236}">
                <a16:creationId xmlns:a16="http://schemas.microsoft.com/office/drawing/2014/main" id="{41D19D50-616D-1F82-C922-D083097E7C1C}"/>
              </a:ext>
            </a:extLst>
          </p:cNvPr>
          <p:cNvSpPr txBox="1"/>
          <p:nvPr/>
        </p:nvSpPr>
        <p:spPr>
          <a:xfrm>
            <a:off x="5895975" y="3244334"/>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3966828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65"/>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5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62"/>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4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47"/>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66"/>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68"/>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8" grpId="0"/>
      <p:bldP spid="33" grpId="0"/>
      <p:bldP spid="37" grpId="0"/>
      <p:bldP spid="3" grpId="0"/>
      <p:bldP spid="26" grpId="0"/>
      <p:bldP spid="34" grpId="0"/>
      <p:bldP spid="36" grpId="0"/>
      <p:bldP spid="38" grpId="0" animBg="1"/>
      <p:bldP spid="45" grpId="0"/>
      <p:bldP spid="61" grpId="0" animBg="1"/>
      <p:bldP spid="62" grpId="0" animBg="1"/>
      <p:bldP spid="63" grpId="0"/>
      <p:bldP spid="64" grpId="0"/>
      <p:bldP spid="65" grpId="0"/>
      <p:bldP spid="66" grpId="0"/>
      <p:bldP spid="67" grpId="0"/>
      <p:bldP spid="19" grpId="0"/>
      <p:bldP spid="53" grpId="0" animBg="1"/>
      <p:bldP spid="55" grpId="0" animBg="1"/>
      <p:bldP spid="59" grpId="0" animBg="1"/>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4</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90" y="904462"/>
            <a:ext cx="6494738"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1</a:t>
            </a:r>
          </a:p>
        </p:txBody>
      </p:sp>
      <p:sp>
        <p:nvSpPr>
          <p:cNvPr id="13" name="TextBox 12">
            <a:extLst>
              <a:ext uri="{FF2B5EF4-FFF2-40B4-BE49-F238E27FC236}">
                <a16:creationId xmlns:a16="http://schemas.microsoft.com/office/drawing/2014/main" id="{75210F64-84EB-A3C0-234B-38A4D7D9FBE3}"/>
              </a:ext>
            </a:extLst>
          </p:cNvPr>
          <p:cNvSpPr txBox="1"/>
          <p:nvPr/>
        </p:nvSpPr>
        <p:spPr>
          <a:xfrm>
            <a:off x="512872" y="913861"/>
            <a:ext cx="5816807" cy="400110"/>
          </a:xfrm>
          <a:prstGeom prst="rect">
            <a:avLst/>
          </a:prstGeom>
          <a:noFill/>
        </p:spPr>
        <p:txBody>
          <a:bodyPr wrap="square" rtlCol="0">
            <a:spAutoFit/>
          </a:bodyPr>
          <a:lstStyle/>
          <a:p>
            <a:r>
              <a:rPr lang="en-US" sz="2000" b="1" dirty="0">
                <a:solidFill>
                  <a:schemeClr val="bg1"/>
                </a:solidFill>
              </a:rPr>
              <a:t>KHẢO SÁT VÀ VẼ ĐỒ THỊ HÀM SỐ ĐA THỨC BẬC BA</a:t>
            </a:r>
            <a:endParaRPr lang="en-AU" sz="2000" b="1" dirty="0">
              <a:solidFill>
                <a:schemeClr val="bg1"/>
              </a:solidFill>
            </a:endParaRPr>
          </a:p>
        </p:txBody>
      </p:sp>
      <p:sp>
        <p:nvSpPr>
          <p:cNvPr id="14" name="Arrow: Chevron 13">
            <a:extLst>
              <a:ext uri="{FF2B5EF4-FFF2-40B4-BE49-F238E27FC236}">
                <a16:creationId xmlns:a16="http://schemas.microsoft.com/office/drawing/2014/main" id="{86BD122A-D896-AE1A-CD88-D3B3D172304B}"/>
              </a:ext>
            </a:extLst>
          </p:cNvPr>
          <p:cNvSpPr/>
          <p:nvPr/>
        </p:nvSpPr>
        <p:spPr>
          <a:xfrm>
            <a:off x="6414507"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6356717"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6301969"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6244386"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6195719"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Rectangle: Rounded Corners 19">
            <a:extLst>
              <a:ext uri="{FF2B5EF4-FFF2-40B4-BE49-F238E27FC236}">
                <a16:creationId xmlns:a16="http://schemas.microsoft.com/office/drawing/2014/main" id="{A06BA14A-8D8C-664A-A722-7DAD205B5E1D}"/>
              </a:ext>
            </a:extLst>
          </p:cNvPr>
          <p:cNvSpPr/>
          <p:nvPr/>
        </p:nvSpPr>
        <p:spPr>
          <a:xfrm>
            <a:off x="312191" y="1428485"/>
            <a:ext cx="10086678" cy="653234"/>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23D8C2FC-71FA-454F-E9AF-8F1A2A9B2422}"/>
              </a:ext>
            </a:extLst>
          </p:cNvPr>
          <p:cNvSpPr txBox="1"/>
          <p:nvPr/>
        </p:nvSpPr>
        <p:spPr>
          <a:xfrm>
            <a:off x="312190" y="2057822"/>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A302C983-6B4E-5132-C474-A368270DA293}"/>
                  </a:ext>
                </a:extLst>
              </p:cNvPr>
              <p:cNvSpPr txBox="1"/>
              <p:nvPr/>
            </p:nvSpPr>
            <p:spPr>
              <a:xfrm>
                <a:off x="455723" y="1529456"/>
                <a:ext cx="9630383" cy="466859"/>
              </a:xfrm>
              <a:prstGeom prst="rect">
                <a:avLst/>
              </a:prstGeom>
              <a:noFill/>
            </p:spPr>
            <p:txBody>
              <a:bodyPr wrap="square">
                <a:spAutoFit/>
              </a:bodyPr>
              <a:lstStyle/>
              <a:p>
                <a:pPr>
                  <a:lnSpc>
                    <a:spcPct val="107000"/>
                  </a:lnSpc>
                  <a:spcAft>
                    <a:spcPts val="800"/>
                  </a:spcAft>
                </a:pPr>
                <a:r>
                  <a:rPr lang="vi-VN" sz="2400" b="1" kern="100" dirty="0">
                    <a:solidFill>
                      <a:srgbClr val="00B050"/>
                    </a:solidFill>
                    <a:effectLst/>
                    <a:latin typeface="+mj-lt"/>
                    <a:ea typeface="Arial" panose="020B0604020202020204" pitchFamily="34" charset="0"/>
                    <a:cs typeface="Times New Roman" panose="02020603050405020304" pitchFamily="18" charset="0"/>
                  </a:rPr>
                  <a:t>Ví dụ 1.</a:t>
                </a:r>
                <a:r>
                  <a:rPr lang="vi-VN" sz="2400" kern="100" dirty="0">
                    <a:solidFill>
                      <a:srgbClr val="00B050"/>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Khảo sát sự biến thiên và vẽ đồ thị của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22" name="TextBox 21">
                <a:extLst>
                  <a:ext uri="{FF2B5EF4-FFF2-40B4-BE49-F238E27FC236}">
                    <a16:creationId xmlns:a16="http://schemas.microsoft.com/office/drawing/2014/main" id="{A302C983-6B4E-5132-C474-A368270DA293}"/>
                  </a:ext>
                </a:extLst>
              </p:cNvPr>
              <p:cNvSpPr txBox="1">
                <a:spLocks noRot="1" noChangeAspect="1" noMove="1" noResize="1" noEditPoints="1" noAdjustHandles="1" noChangeArrowheads="1" noChangeShapeType="1" noTextEdit="1"/>
              </p:cNvSpPr>
              <p:nvPr/>
            </p:nvSpPr>
            <p:spPr>
              <a:xfrm>
                <a:off x="455723" y="1529456"/>
                <a:ext cx="9630383" cy="466859"/>
              </a:xfrm>
              <a:prstGeom prst="rect">
                <a:avLst/>
              </a:prstGeom>
              <a:blipFill>
                <a:blip r:embed="rId3"/>
                <a:stretch>
                  <a:fillRect l="-1013" t="-9211" r="-570" b="-30263"/>
                </a:stretch>
              </a:blipFill>
            </p:spPr>
            <p:txBody>
              <a:bodyPr/>
              <a:lstStyle/>
              <a:p>
                <a:r>
                  <a:rPr lang="vi-VN">
                    <a:noFill/>
                  </a:rPr>
                  <a:t> </a:t>
                </a:r>
              </a:p>
            </p:txBody>
          </p:sp>
        </mc:Fallback>
      </mc:AlternateContent>
      <p:cxnSp>
        <p:nvCxnSpPr>
          <p:cNvPr id="31" name="Straight Arrow Connector 30">
            <a:extLst>
              <a:ext uri="{FF2B5EF4-FFF2-40B4-BE49-F238E27FC236}">
                <a16:creationId xmlns:a16="http://schemas.microsoft.com/office/drawing/2014/main" id="{85570691-E233-1F39-4046-B04BEB52988A}"/>
              </a:ext>
            </a:extLst>
          </p:cNvPr>
          <p:cNvCxnSpPr>
            <a:cxnSpLocks/>
          </p:cNvCxnSpPr>
          <p:nvPr/>
        </p:nvCxnSpPr>
        <p:spPr>
          <a:xfrm flipV="1">
            <a:off x="1436669" y="2615323"/>
            <a:ext cx="0" cy="2894748"/>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ECDFCA8B-F837-1555-EAA1-7732B56A8329}"/>
              </a:ext>
            </a:extLst>
          </p:cNvPr>
          <p:cNvCxnSpPr>
            <a:cxnSpLocks/>
          </p:cNvCxnSpPr>
          <p:nvPr/>
        </p:nvCxnSpPr>
        <p:spPr>
          <a:xfrm flipV="1">
            <a:off x="325181" y="3648660"/>
            <a:ext cx="2711419" cy="10296"/>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E1E0CD6C-DC86-08A1-4239-4E13BD4FF6CF}"/>
              </a:ext>
            </a:extLst>
          </p:cNvPr>
          <p:cNvSpPr txBox="1"/>
          <p:nvPr/>
        </p:nvSpPr>
        <p:spPr>
          <a:xfrm>
            <a:off x="12180627" y="4671934"/>
            <a:ext cx="326297"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x</a:t>
            </a:r>
          </a:p>
        </p:txBody>
      </p:sp>
      <p:sp>
        <p:nvSpPr>
          <p:cNvPr id="36" name="TextBox 35">
            <a:extLst>
              <a:ext uri="{FF2B5EF4-FFF2-40B4-BE49-F238E27FC236}">
                <a16:creationId xmlns:a16="http://schemas.microsoft.com/office/drawing/2014/main" id="{3FD0BF31-CA26-0854-35EE-9CF6810DE080}"/>
              </a:ext>
            </a:extLst>
          </p:cNvPr>
          <p:cNvSpPr txBox="1"/>
          <p:nvPr/>
        </p:nvSpPr>
        <p:spPr>
          <a:xfrm>
            <a:off x="1097290" y="3578430"/>
            <a:ext cx="407484" cy="461665"/>
          </a:xfrm>
          <a:prstGeom prst="rect">
            <a:avLst/>
          </a:prstGeom>
          <a:noFill/>
        </p:spPr>
        <p:txBody>
          <a:bodyPr wrap="non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O</a:t>
            </a:r>
            <a:endParaRPr lang="vi-VN" sz="2400" i="1" dirty="0">
              <a:solidFill>
                <a:schemeClr val="bg1"/>
              </a:solidFill>
              <a:latin typeface="Times New Roman" panose="02020603050405020304" pitchFamily="18" charset="0"/>
              <a:cs typeface="Times New Roman" panose="02020603050405020304" pitchFamily="18" charset="0"/>
            </a:endParaRPr>
          </a:p>
        </p:txBody>
      </p:sp>
      <p:sp>
        <p:nvSpPr>
          <p:cNvPr id="38" name="Flowchart: Connector 37">
            <a:extLst>
              <a:ext uri="{FF2B5EF4-FFF2-40B4-BE49-F238E27FC236}">
                <a16:creationId xmlns:a16="http://schemas.microsoft.com/office/drawing/2014/main" id="{FFE07D3A-58B8-ABC4-E172-4FD74045B116}"/>
              </a:ext>
            </a:extLst>
          </p:cNvPr>
          <p:cNvSpPr/>
          <p:nvPr/>
        </p:nvSpPr>
        <p:spPr>
          <a:xfrm>
            <a:off x="1399765" y="3610892"/>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a:extLst>
              <a:ext uri="{FF2B5EF4-FFF2-40B4-BE49-F238E27FC236}">
                <a16:creationId xmlns:a16="http://schemas.microsoft.com/office/drawing/2014/main" id="{A2E3678E-546B-5618-9E24-08FB8DA20844}"/>
              </a:ext>
            </a:extLst>
          </p:cNvPr>
          <p:cNvCxnSpPr>
            <a:cxnSpLocks/>
          </p:cNvCxnSpPr>
          <p:nvPr/>
        </p:nvCxnSpPr>
        <p:spPr>
          <a:xfrm flipH="1">
            <a:off x="1395904" y="4440620"/>
            <a:ext cx="424635" cy="38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FCFE9580-9725-D7DD-4C95-FC023BB917A1}"/>
              </a:ext>
            </a:extLst>
          </p:cNvPr>
          <p:cNvSpPr txBox="1"/>
          <p:nvPr/>
        </p:nvSpPr>
        <p:spPr>
          <a:xfrm>
            <a:off x="1104349" y="5109501"/>
            <a:ext cx="377026" cy="369332"/>
          </a:xfrm>
          <a:prstGeom prst="rect">
            <a:avLst/>
          </a:prstGeom>
          <a:noFill/>
        </p:spPr>
        <p:txBody>
          <a:bodyPr wrap="none" rtlCol="0">
            <a:spAutoFit/>
          </a:bodyPr>
          <a:lstStyle/>
          <a:p>
            <a:r>
              <a:rPr lang="vi-VN" dirty="0">
                <a:solidFill>
                  <a:schemeClr val="bg1"/>
                </a:solidFill>
                <a:latin typeface="+mj-lt"/>
              </a:rPr>
              <a:t>-4</a:t>
            </a:r>
          </a:p>
        </p:txBody>
      </p:sp>
      <p:cxnSp>
        <p:nvCxnSpPr>
          <p:cNvPr id="46" name="Straight Connector 45">
            <a:extLst>
              <a:ext uri="{FF2B5EF4-FFF2-40B4-BE49-F238E27FC236}">
                <a16:creationId xmlns:a16="http://schemas.microsoft.com/office/drawing/2014/main" id="{529BBC3B-C695-67F3-E73B-3A39F52441C2}"/>
              </a:ext>
            </a:extLst>
          </p:cNvPr>
          <p:cNvCxnSpPr>
            <a:cxnSpLocks/>
          </p:cNvCxnSpPr>
          <p:nvPr/>
        </p:nvCxnSpPr>
        <p:spPr>
          <a:xfrm flipH="1">
            <a:off x="1380461" y="5200360"/>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C913284F-788D-052B-3CD6-D181BC34078E}"/>
              </a:ext>
            </a:extLst>
          </p:cNvPr>
          <p:cNvCxnSpPr>
            <a:cxnSpLocks/>
          </p:cNvCxnSpPr>
          <p:nvPr/>
        </p:nvCxnSpPr>
        <p:spPr>
          <a:xfrm flipH="1">
            <a:off x="1380461" y="4004886"/>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A129C0C5-A4C9-5960-2755-6967DAF89747}"/>
              </a:ext>
            </a:extLst>
          </p:cNvPr>
          <p:cNvCxnSpPr>
            <a:cxnSpLocks/>
          </p:cNvCxnSpPr>
          <p:nvPr/>
        </p:nvCxnSpPr>
        <p:spPr>
          <a:xfrm flipV="1">
            <a:off x="2212474" y="3583874"/>
            <a:ext cx="0" cy="13347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6F802B58-DD84-5544-6F61-77627915CF86}"/>
              </a:ext>
            </a:extLst>
          </p:cNvPr>
          <p:cNvCxnSpPr>
            <a:cxnSpLocks/>
          </p:cNvCxnSpPr>
          <p:nvPr/>
        </p:nvCxnSpPr>
        <p:spPr>
          <a:xfrm flipV="1">
            <a:off x="1808530" y="3579153"/>
            <a:ext cx="0" cy="850884"/>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1" name="Freeform: Shape 60">
            <a:extLst>
              <a:ext uri="{FF2B5EF4-FFF2-40B4-BE49-F238E27FC236}">
                <a16:creationId xmlns:a16="http://schemas.microsoft.com/office/drawing/2014/main" id="{4AC87A25-16E3-4CD9-B708-2D0AFDB9FE1A}"/>
              </a:ext>
            </a:extLst>
          </p:cNvPr>
          <p:cNvSpPr/>
          <p:nvPr/>
        </p:nvSpPr>
        <p:spPr>
          <a:xfrm>
            <a:off x="969172" y="2776544"/>
            <a:ext cx="1649852" cy="2583241"/>
          </a:xfrm>
          <a:custGeom>
            <a:avLst/>
            <a:gdLst>
              <a:gd name="connsiteX0" fmla="*/ 122 w 1649852"/>
              <a:gd name="connsiteY0" fmla="*/ 15301 h 2583241"/>
              <a:gd name="connsiteX1" fmla="*/ 7742 w 1649852"/>
              <a:gd name="connsiteY1" fmla="*/ 76261 h 2583241"/>
              <a:gd name="connsiteX2" fmla="*/ 49652 w 1649852"/>
              <a:gd name="connsiteY2" fmla="*/ 609661 h 2583241"/>
              <a:gd name="connsiteX3" fmla="*/ 83942 w 1649852"/>
              <a:gd name="connsiteY3" fmla="*/ 1051621 h 2583241"/>
              <a:gd name="connsiteX4" fmla="*/ 133472 w 1649852"/>
              <a:gd name="connsiteY4" fmla="*/ 1428811 h 2583241"/>
              <a:gd name="connsiteX5" fmla="*/ 213482 w 1649852"/>
              <a:gd name="connsiteY5" fmla="*/ 1844101 h 2583241"/>
              <a:gd name="connsiteX6" fmla="*/ 297302 w 1649852"/>
              <a:gd name="connsiteY6" fmla="*/ 2217481 h 2583241"/>
              <a:gd name="connsiteX7" fmla="*/ 396362 w 1649852"/>
              <a:gd name="connsiteY7" fmla="*/ 2400361 h 2583241"/>
              <a:gd name="connsiteX8" fmla="*/ 544952 w 1649852"/>
              <a:gd name="connsiteY8" fmla="*/ 2369881 h 2583241"/>
              <a:gd name="connsiteX9" fmla="*/ 655442 w 1649852"/>
              <a:gd name="connsiteY9" fmla="*/ 2183191 h 2583241"/>
              <a:gd name="connsiteX10" fmla="*/ 819272 w 1649852"/>
              <a:gd name="connsiteY10" fmla="*/ 1718371 h 2583241"/>
              <a:gd name="connsiteX11" fmla="*/ 1025012 w 1649852"/>
              <a:gd name="connsiteY11" fmla="*/ 1143061 h 2583241"/>
              <a:gd name="connsiteX12" fmla="*/ 1154552 w 1649852"/>
              <a:gd name="connsiteY12" fmla="*/ 910651 h 2583241"/>
              <a:gd name="connsiteX13" fmla="*/ 1291712 w 1649852"/>
              <a:gd name="connsiteY13" fmla="*/ 906841 h 2583241"/>
              <a:gd name="connsiteX14" fmla="*/ 1409822 w 1649852"/>
              <a:gd name="connsiteY14" fmla="*/ 1124011 h 2583241"/>
              <a:gd name="connsiteX15" fmla="*/ 1524122 w 1649852"/>
              <a:gd name="connsiteY15" fmla="*/ 1607881 h 2583241"/>
              <a:gd name="connsiteX16" fmla="*/ 1615562 w 1649852"/>
              <a:gd name="connsiteY16" fmla="*/ 231273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3472 w 1649852"/>
              <a:gd name="connsiteY4" fmla="*/ 1428811 h 2583241"/>
              <a:gd name="connsiteX5" fmla="*/ 213482 w 1649852"/>
              <a:gd name="connsiteY5" fmla="*/ 1844101 h 2583241"/>
              <a:gd name="connsiteX6" fmla="*/ 297302 w 1649852"/>
              <a:gd name="connsiteY6" fmla="*/ 2217481 h 2583241"/>
              <a:gd name="connsiteX7" fmla="*/ 396362 w 1649852"/>
              <a:gd name="connsiteY7" fmla="*/ 2400361 h 2583241"/>
              <a:gd name="connsiteX8" fmla="*/ 544952 w 1649852"/>
              <a:gd name="connsiteY8" fmla="*/ 2369881 h 2583241"/>
              <a:gd name="connsiteX9" fmla="*/ 655442 w 1649852"/>
              <a:gd name="connsiteY9" fmla="*/ 2183191 h 2583241"/>
              <a:gd name="connsiteX10" fmla="*/ 819272 w 1649852"/>
              <a:gd name="connsiteY10" fmla="*/ 1718371 h 2583241"/>
              <a:gd name="connsiteX11" fmla="*/ 1025012 w 1649852"/>
              <a:gd name="connsiteY11" fmla="*/ 1143061 h 2583241"/>
              <a:gd name="connsiteX12" fmla="*/ 1154552 w 1649852"/>
              <a:gd name="connsiteY12" fmla="*/ 910651 h 2583241"/>
              <a:gd name="connsiteX13" fmla="*/ 1291712 w 1649852"/>
              <a:gd name="connsiteY13" fmla="*/ 906841 h 2583241"/>
              <a:gd name="connsiteX14" fmla="*/ 1409822 w 1649852"/>
              <a:gd name="connsiteY14" fmla="*/ 1124011 h 2583241"/>
              <a:gd name="connsiteX15" fmla="*/ 1524122 w 1649852"/>
              <a:gd name="connsiteY15" fmla="*/ 1607881 h 2583241"/>
              <a:gd name="connsiteX16" fmla="*/ 1615562 w 1649852"/>
              <a:gd name="connsiteY16" fmla="*/ 231273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7282 w 1649852"/>
              <a:gd name="connsiteY4" fmla="*/ 1438336 h 2583241"/>
              <a:gd name="connsiteX5" fmla="*/ 213482 w 1649852"/>
              <a:gd name="connsiteY5" fmla="*/ 1844101 h 2583241"/>
              <a:gd name="connsiteX6" fmla="*/ 297302 w 1649852"/>
              <a:gd name="connsiteY6" fmla="*/ 2217481 h 2583241"/>
              <a:gd name="connsiteX7" fmla="*/ 396362 w 1649852"/>
              <a:gd name="connsiteY7" fmla="*/ 2400361 h 2583241"/>
              <a:gd name="connsiteX8" fmla="*/ 544952 w 1649852"/>
              <a:gd name="connsiteY8" fmla="*/ 2369881 h 2583241"/>
              <a:gd name="connsiteX9" fmla="*/ 655442 w 1649852"/>
              <a:gd name="connsiteY9" fmla="*/ 2183191 h 2583241"/>
              <a:gd name="connsiteX10" fmla="*/ 819272 w 1649852"/>
              <a:gd name="connsiteY10" fmla="*/ 1718371 h 2583241"/>
              <a:gd name="connsiteX11" fmla="*/ 1025012 w 1649852"/>
              <a:gd name="connsiteY11" fmla="*/ 1143061 h 2583241"/>
              <a:gd name="connsiteX12" fmla="*/ 1154552 w 1649852"/>
              <a:gd name="connsiteY12" fmla="*/ 910651 h 2583241"/>
              <a:gd name="connsiteX13" fmla="*/ 1291712 w 1649852"/>
              <a:gd name="connsiteY13" fmla="*/ 906841 h 2583241"/>
              <a:gd name="connsiteX14" fmla="*/ 1409822 w 1649852"/>
              <a:gd name="connsiteY14" fmla="*/ 1124011 h 2583241"/>
              <a:gd name="connsiteX15" fmla="*/ 1524122 w 1649852"/>
              <a:gd name="connsiteY15" fmla="*/ 1607881 h 2583241"/>
              <a:gd name="connsiteX16" fmla="*/ 1615562 w 1649852"/>
              <a:gd name="connsiteY16" fmla="*/ 231273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7282 w 1649852"/>
              <a:gd name="connsiteY4" fmla="*/ 1438336 h 2583241"/>
              <a:gd name="connsiteX5" fmla="*/ 202052 w 1649852"/>
              <a:gd name="connsiteY5" fmla="*/ 1834576 h 2583241"/>
              <a:gd name="connsiteX6" fmla="*/ 297302 w 1649852"/>
              <a:gd name="connsiteY6" fmla="*/ 2217481 h 2583241"/>
              <a:gd name="connsiteX7" fmla="*/ 396362 w 1649852"/>
              <a:gd name="connsiteY7" fmla="*/ 2400361 h 2583241"/>
              <a:gd name="connsiteX8" fmla="*/ 544952 w 1649852"/>
              <a:gd name="connsiteY8" fmla="*/ 2369881 h 2583241"/>
              <a:gd name="connsiteX9" fmla="*/ 655442 w 1649852"/>
              <a:gd name="connsiteY9" fmla="*/ 2183191 h 2583241"/>
              <a:gd name="connsiteX10" fmla="*/ 819272 w 1649852"/>
              <a:gd name="connsiteY10" fmla="*/ 1718371 h 2583241"/>
              <a:gd name="connsiteX11" fmla="*/ 1025012 w 1649852"/>
              <a:gd name="connsiteY11" fmla="*/ 1143061 h 2583241"/>
              <a:gd name="connsiteX12" fmla="*/ 1154552 w 1649852"/>
              <a:gd name="connsiteY12" fmla="*/ 910651 h 2583241"/>
              <a:gd name="connsiteX13" fmla="*/ 1291712 w 1649852"/>
              <a:gd name="connsiteY13" fmla="*/ 906841 h 2583241"/>
              <a:gd name="connsiteX14" fmla="*/ 1409822 w 1649852"/>
              <a:gd name="connsiteY14" fmla="*/ 1124011 h 2583241"/>
              <a:gd name="connsiteX15" fmla="*/ 1524122 w 1649852"/>
              <a:gd name="connsiteY15" fmla="*/ 1607881 h 2583241"/>
              <a:gd name="connsiteX16" fmla="*/ 1615562 w 1649852"/>
              <a:gd name="connsiteY16" fmla="*/ 231273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7282 w 1649852"/>
              <a:gd name="connsiteY4" fmla="*/ 1438336 h 2583241"/>
              <a:gd name="connsiteX5" fmla="*/ 202052 w 1649852"/>
              <a:gd name="connsiteY5" fmla="*/ 1834576 h 2583241"/>
              <a:gd name="connsiteX6" fmla="*/ 304922 w 1649852"/>
              <a:gd name="connsiteY6" fmla="*/ 2211766 h 2583241"/>
              <a:gd name="connsiteX7" fmla="*/ 396362 w 1649852"/>
              <a:gd name="connsiteY7" fmla="*/ 2400361 h 2583241"/>
              <a:gd name="connsiteX8" fmla="*/ 544952 w 1649852"/>
              <a:gd name="connsiteY8" fmla="*/ 2369881 h 2583241"/>
              <a:gd name="connsiteX9" fmla="*/ 655442 w 1649852"/>
              <a:gd name="connsiteY9" fmla="*/ 2183191 h 2583241"/>
              <a:gd name="connsiteX10" fmla="*/ 819272 w 1649852"/>
              <a:gd name="connsiteY10" fmla="*/ 1718371 h 2583241"/>
              <a:gd name="connsiteX11" fmla="*/ 1025012 w 1649852"/>
              <a:gd name="connsiteY11" fmla="*/ 1143061 h 2583241"/>
              <a:gd name="connsiteX12" fmla="*/ 1154552 w 1649852"/>
              <a:gd name="connsiteY12" fmla="*/ 910651 h 2583241"/>
              <a:gd name="connsiteX13" fmla="*/ 1291712 w 1649852"/>
              <a:gd name="connsiteY13" fmla="*/ 906841 h 2583241"/>
              <a:gd name="connsiteX14" fmla="*/ 1409822 w 1649852"/>
              <a:gd name="connsiteY14" fmla="*/ 1124011 h 2583241"/>
              <a:gd name="connsiteX15" fmla="*/ 1524122 w 1649852"/>
              <a:gd name="connsiteY15" fmla="*/ 1607881 h 2583241"/>
              <a:gd name="connsiteX16" fmla="*/ 1615562 w 1649852"/>
              <a:gd name="connsiteY16" fmla="*/ 231273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7282 w 1649852"/>
              <a:gd name="connsiteY4" fmla="*/ 1438336 h 2583241"/>
              <a:gd name="connsiteX5" fmla="*/ 202052 w 1649852"/>
              <a:gd name="connsiteY5" fmla="*/ 1834576 h 2583241"/>
              <a:gd name="connsiteX6" fmla="*/ 283967 w 1649852"/>
              <a:gd name="connsiteY6" fmla="*/ 2171761 h 2583241"/>
              <a:gd name="connsiteX7" fmla="*/ 396362 w 1649852"/>
              <a:gd name="connsiteY7" fmla="*/ 2400361 h 2583241"/>
              <a:gd name="connsiteX8" fmla="*/ 544952 w 1649852"/>
              <a:gd name="connsiteY8" fmla="*/ 2369881 h 2583241"/>
              <a:gd name="connsiteX9" fmla="*/ 655442 w 1649852"/>
              <a:gd name="connsiteY9" fmla="*/ 2183191 h 2583241"/>
              <a:gd name="connsiteX10" fmla="*/ 819272 w 1649852"/>
              <a:gd name="connsiteY10" fmla="*/ 1718371 h 2583241"/>
              <a:gd name="connsiteX11" fmla="*/ 1025012 w 1649852"/>
              <a:gd name="connsiteY11" fmla="*/ 1143061 h 2583241"/>
              <a:gd name="connsiteX12" fmla="*/ 1154552 w 1649852"/>
              <a:gd name="connsiteY12" fmla="*/ 910651 h 2583241"/>
              <a:gd name="connsiteX13" fmla="*/ 1291712 w 1649852"/>
              <a:gd name="connsiteY13" fmla="*/ 906841 h 2583241"/>
              <a:gd name="connsiteX14" fmla="*/ 1409822 w 1649852"/>
              <a:gd name="connsiteY14" fmla="*/ 1124011 h 2583241"/>
              <a:gd name="connsiteX15" fmla="*/ 1524122 w 1649852"/>
              <a:gd name="connsiteY15" fmla="*/ 1607881 h 2583241"/>
              <a:gd name="connsiteX16" fmla="*/ 1615562 w 1649852"/>
              <a:gd name="connsiteY16" fmla="*/ 231273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7282 w 1649852"/>
              <a:gd name="connsiteY4" fmla="*/ 1438336 h 2583241"/>
              <a:gd name="connsiteX5" fmla="*/ 202052 w 1649852"/>
              <a:gd name="connsiteY5" fmla="*/ 1834576 h 2583241"/>
              <a:gd name="connsiteX6" fmla="*/ 285872 w 1649852"/>
              <a:gd name="connsiteY6" fmla="*/ 2162236 h 2583241"/>
              <a:gd name="connsiteX7" fmla="*/ 396362 w 1649852"/>
              <a:gd name="connsiteY7" fmla="*/ 2400361 h 2583241"/>
              <a:gd name="connsiteX8" fmla="*/ 544952 w 1649852"/>
              <a:gd name="connsiteY8" fmla="*/ 2369881 h 2583241"/>
              <a:gd name="connsiteX9" fmla="*/ 655442 w 1649852"/>
              <a:gd name="connsiteY9" fmla="*/ 2183191 h 2583241"/>
              <a:gd name="connsiteX10" fmla="*/ 819272 w 1649852"/>
              <a:gd name="connsiteY10" fmla="*/ 1718371 h 2583241"/>
              <a:gd name="connsiteX11" fmla="*/ 1025012 w 1649852"/>
              <a:gd name="connsiteY11" fmla="*/ 1143061 h 2583241"/>
              <a:gd name="connsiteX12" fmla="*/ 1154552 w 1649852"/>
              <a:gd name="connsiteY12" fmla="*/ 910651 h 2583241"/>
              <a:gd name="connsiteX13" fmla="*/ 1291712 w 1649852"/>
              <a:gd name="connsiteY13" fmla="*/ 906841 h 2583241"/>
              <a:gd name="connsiteX14" fmla="*/ 1409822 w 1649852"/>
              <a:gd name="connsiteY14" fmla="*/ 1124011 h 2583241"/>
              <a:gd name="connsiteX15" fmla="*/ 1524122 w 1649852"/>
              <a:gd name="connsiteY15" fmla="*/ 1607881 h 2583241"/>
              <a:gd name="connsiteX16" fmla="*/ 1615562 w 1649852"/>
              <a:gd name="connsiteY16" fmla="*/ 231273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7282 w 1649852"/>
              <a:gd name="connsiteY4" fmla="*/ 1438336 h 2583241"/>
              <a:gd name="connsiteX5" fmla="*/ 202052 w 1649852"/>
              <a:gd name="connsiteY5" fmla="*/ 1834576 h 2583241"/>
              <a:gd name="connsiteX6" fmla="*/ 285872 w 1649852"/>
              <a:gd name="connsiteY6" fmla="*/ 2162236 h 2583241"/>
              <a:gd name="connsiteX7" fmla="*/ 396362 w 1649852"/>
              <a:gd name="connsiteY7" fmla="*/ 2400361 h 2583241"/>
              <a:gd name="connsiteX8" fmla="*/ 531617 w 1649852"/>
              <a:gd name="connsiteY8" fmla="*/ 2402266 h 2583241"/>
              <a:gd name="connsiteX9" fmla="*/ 655442 w 1649852"/>
              <a:gd name="connsiteY9" fmla="*/ 2183191 h 2583241"/>
              <a:gd name="connsiteX10" fmla="*/ 819272 w 1649852"/>
              <a:gd name="connsiteY10" fmla="*/ 1718371 h 2583241"/>
              <a:gd name="connsiteX11" fmla="*/ 1025012 w 1649852"/>
              <a:gd name="connsiteY11" fmla="*/ 1143061 h 2583241"/>
              <a:gd name="connsiteX12" fmla="*/ 1154552 w 1649852"/>
              <a:gd name="connsiteY12" fmla="*/ 910651 h 2583241"/>
              <a:gd name="connsiteX13" fmla="*/ 1291712 w 1649852"/>
              <a:gd name="connsiteY13" fmla="*/ 906841 h 2583241"/>
              <a:gd name="connsiteX14" fmla="*/ 1409822 w 1649852"/>
              <a:gd name="connsiteY14" fmla="*/ 1124011 h 2583241"/>
              <a:gd name="connsiteX15" fmla="*/ 1524122 w 1649852"/>
              <a:gd name="connsiteY15" fmla="*/ 1607881 h 2583241"/>
              <a:gd name="connsiteX16" fmla="*/ 1615562 w 1649852"/>
              <a:gd name="connsiteY16" fmla="*/ 231273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7282 w 1649852"/>
              <a:gd name="connsiteY4" fmla="*/ 1438336 h 2583241"/>
              <a:gd name="connsiteX5" fmla="*/ 202052 w 1649852"/>
              <a:gd name="connsiteY5" fmla="*/ 1834576 h 2583241"/>
              <a:gd name="connsiteX6" fmla="*/ 285872 w 1649852"/>
              <a:gd name="connsiteY6" fmla="*/ 2162236 h 2583241"/>
              <a:gd name="connsiteX7" fmla="*/ 396362 w 1649852"/>
              <a:gd name="connsiteY7" fmla="*/ 2400361 h 2583241"/>
              <a:gd name="connsiteX8" fmla="*/ 531617 w 1649852"/>
              <a:gd name="connsiteY8" fmla="*/ 2402266 h 2583241"/>
              <a:gd name="connsiteX9" fmla="*/ 666872 w 1649852"/>
              <a:gd name="connsiteY9" fmla="*/ 2167951 h 2583241"/>
              <a:gd name="connsiteX10" fmla="*/ 819272 w 1649852"/>
              <a:gd name="connsiteY10" fmla="*/ 1718371 h 2583241"/>
              <a:gd name="connsiteX11" fmla="*/ 1025012 w 1649852"/>
              <a:gd name="connsiteY11" fmla="*/ 1143061 h 2583241"/>
              <a:gd name="connsiteX12" fmla="*/ 1154552 w 1649852"/>
              <a:gd name="connsiteY12" fmla="*/ 910651 h 2583241"/>
              <a:gd name="connsiteX13" fmla="*/ 1291712 w 1649852"/>
              <a:gd name="connsiteY13" fmla="*/ 906841 h 2583241"/>
              <a:gd name="connsiteX14" fmla="*/ 1409822 w 1649852"/>
              <a:gd name="connsiteY14" fmla="*/ 1124011 h 2583241"/>
              <a:gd name="connsiteX15" fmla="*/ 1524122 w 1649852"/>
              <a:gd name="connsiteY15" fmla="*/ 1607881 h 2583241"/>
              <a:gd name="connsiteX16" fmla="*/ 1615562 w 1649852"/>
              <a:gd name="connsiteY16" fmla="*/ 231273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7282 w 1649852"/>
              <a:gd name="connsiteY4" fmla="*/ 1438336 h 2583241"/>
              <a:gd name="connsiteX5" fmla="*/ 202052 w 1649852"/>
              <a:gd name="connsiteY5" fmla="*/ 1834576 h 2583241"/>
              <a:gd name="connsiteX6" fmla="*/ 285872 w 1649852"/>
              <a:gd name="connsiteY6" fmla="*/ 2162236 h 2583241"/>
              <a:gd name="connsiteX7" fmla="*/ 396362 w 1649852"/>
              <a:gd name="connsiteY7" fmla="*/ 2400361 h 2583241"/>
              <a:gd name="connsiteX8" fmla="*/ 531617 w 1649852"/>
              <a:gd name="connsiteY8" fmla="*/ 2402266 h 2583241"/>
              <a:gd name="connsiteX9" fmla="*/ 666872 w 1649852"/>
              <a:gd name="connsiteY9" fmla="*/ 2167951 h 2583241"/>
              <a:gd name="connsiteX10" fmla="*/ 832607 w 1649852"/>
              <a:gd name="connsiteY10" fmla="*/ 1718371 h 2583241"/>
              <a:gd name="connsiteX11" fmla="*/ 1025012 w 1649852"/>
              <a:gd name="connsiteY11" fmla="*/ 1143061 h 2583241"/>
              <a:gd name="connsiteX12" fmla="*/ 1154552 w 1649852"/>
              <a:gd name="connsiteY12" fmla="*/ 910651 h 2583241"/>
              <a:gd name="connsiteX13" fmla="*/ 1291712 w 1649852"/>
              <a:gd name="connsiteY13" fmla="*/ 906841 h 2583241"/>
              <a:gd name="connsiteX14" fmla="*/ 1409822 w 1649852"/>
              <a:gd name="connsiteY14" fmla="*/ 1124011 h 2583241"/>
              <a:gd name="connsiteX15" fmla="*/ 1524122 w 1649852"/>
              <a:gd name="connsiteY15" fmla="*/ 1607881 h 2583241"/>
              <a:gd name="connsiteX16" fmla="*/ 1615562 w 1649852"/>
              <a:gd name="connsiteY16" fmla="*/ 231273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7282 w 1649852"/>
              <a:gd name="connsiteY4" fmla="*/ 1438336 h 2583241"/>
              <a:gd name="connsiteX5" fmla="*/ 202052 w 1649852"/>
              <a:gd name="connsiteY5" fmla="*/ 1834576 h 2583241"/>
              <a:gd name="connsiteX6" fmla="*/ 285872 w 1649852"/>
              <a:gd name="connsiteY6" fmla="*/ 2162236 h 2583241"/>
              <a:gd name="connsiteX7" fmla="*/ 396362 w 1649852"/>
              <a:gd name="connsiteY7" fmla="*/ 2400361 h 2583241"/>
              <a:gd name="connsiteX8" fmla="*/ 531617 w 1649852"/>
              <a:gd name="connsiteY8" fmla="*/ 2402266 h 2583241"/>
              <a:gd name="connsiteX9" fmla="*/ 666872 w 1649852"/>
              <a:gd name="connsiteY9" fmla="*/ 2167951 h 2583241"/>
              <a:gd name="connsiteX10" fmla="*/ 832607 w 1649852"/>
              <a:gd name="connsiteY10" fmla="*/ 1718371 h 2583241"/>
              <a:gd name="connsiteX11" fmla="*/ 1025012 w 1649852"/>
              <a:gd name="connsiteY11" fmla="*/ 1143061 h 2583241"/>
              <a:gd name="connsiteX12" fmla="*/ 1185032 w 1649852"/>
              <a:gd name="connsiteY12" fmla="*/ 897316 h 2583241"/>
              <a:gd name="connsiteX13" fmla="*/ 1291712 w 1649852"/>
              <a:gd name="connsiteY13" fmla="*/ 906841 h 2583241"/>
              <a:gd name="connsiteX14" fmla="*/ 1409822 w 1649852"/>
              <a:gd name="connsiteY14" fmla="*/ 1124011 h 2583241"/>
              <a:gd name="connsiteX15" fmla="*/ 1524122 w 1649852"/>
              <a:gd name="connsiteY15" fmla="*/ 1607881 h 2583241"/>
              <a:gd name="connsiteX16" fmla="*/ 1615562 w 1649852"/>
              <a:gd name="connsiteY16" fmla="*/ 231273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7282 w 1649852"/>
              <a:gd name="connsiteY4" fmla="*/ 1438336 h 2583241"/>
              <a:gd name="connsiteX5" fmla="*/ 202052 w 1649852"/>
              <a:gd name="connsiteY5" fmla="*/ 1834576 h 2583241"/>
              <a:gd name="connsiteX6" fmla="*/ 285872 w 1649852"/>
              <a:gd name="connsiteY6" fmla="*/ 2162236 h 2583241"/>
              <a:gd name="connsiteX7" fmla="*/ 396362 w 1649852"/>
              <a:gd name="connsiteY7" fmla="*/ 2400361 h 2583241"/>
              <a:gd name="connsiteX8" fmla="*/ 531617 w 1649852"/>
              <a:gd name="connsiteY8" fmla="*/ 2402266 h 2583241"/>
              <a:gd name="connsiteX9" fmla="*/ 666872 w 1649852"/>
              <a:gd name="connsiteY9" fmla="*/ 2167951 h 2583241"/>
              <a:gd name="connsiteX10" fmla="*/ 832607 w 1649852"/>
              <a:gd name="connsiteY10" fmla="*/ 1718371 h 2583241"/>
              <a:gd name="connsiteX11" fmla="*/ 1025012 w 1649852"/>
              <a:gd name="connsiteY11" fmla="*/ 1143061 h 2583241"/>
              <a:gd name="connsiteX12" fmla="*/ 1173602 w 1649852"/>
              <a:gd name="connsiteY12" fmla="*/ 901126 h 2583241"/>
              <a:gd name="connsiteX13" fmla="*/ 1291712 w 1649852"/>
              <a:gd name="connsiteY13" fmla="*/ 906841 h 2583241"/>
              <a:gd name="connsiteX14" fmla="*/ 1409822 w 1649852"/>
              <a:gd name="connsiteY14" fmla="*/ 1124011 h 2583241"/>
              <a:gd name="connsiteX15" fmla="*/ 1524122 w 1649852"/>
              <a:gd name="connsiteY15" fmla="*/ 1607881 h 2583241"/>
              <a:gd name="connsiteX16" fmla="*/ 1615562 w 1649852"/>
              <a:gd name="connsiteY16" fmla="*/ 231273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7282 w 1649852"/>
              <a:gd name="connsiteY4" fmla="*/ 1438336 h 2583241"/>
              <a:gd name="connsiteX5" fmla="*/ 202052 w 1649852"/>
              <a:gd name="connsiteY5" fmla="*/ 1834576 h 2583241"/>
              <a:gd name="connsiteX6" fmla="*/ 285872 w 1649852"/>
              <a:gd name="connsiteY6" fmla="*/ 2162236 h 2583241"/>
              <a:gd name="connsiteX7" fmla="*/ 396362 w 1649852"/>
              <a:gd name="connsiteY7" fmla="*/ 2400361 h 2583241"/>
              <a:gd name="connsiteX8" fmla="*/ 531617 w 1649852"/>
              <a:gd name="connsiteY8" fmla="*/ 2402266 h 2583241"/>
              <a:gd name="connsiteX9" fmla="*/ 666872 w 1649852"/>
              <a:gd name="connsiteY9" fmla="*/ 2167951 h 2583241"/>
              <a:gd name="connsiteX10" fmla="*/ 832607 w 1649852"/>
              <a:gd name="connsiteY10" fmla="*/ 1718371 h 2583241"/>
              <a:gd name="connsiteX11" fmla="*/ 1025012 w 1649852"/>
              <a:gd name="connsiteY11" fmla="*/ 1143061 h 2583241"/>
              <a:gd name="connsiteX12" fmla="*/ 1173602 w 1649852"/>
              <a:gd name="connsiteY12" fmla="*/ 901126 h 2583241"/>
              <a:gd name="connsiteX13" fmla="*/ 1299332 w 1649852"/>
              <a:gd name="connsiteY13" fmla="*/ 912556 h 2583241"/>
              <a:gd name="connsiteX14" fmla="*/ 1409822 w 1649852"/>
              <a:gd name="connsiteY14" fmla="*/ 1124011 h 2583241"/>
              <a:gd name="connsiteX15" fmla="*/ 1524122 w 1649852"/>
              <a:gd name="connsiteY15" fmla="*/ 1607881 h 2583241"/>
              <a:gd name="connsiteX16" fmla="*/ 1615562 w 1649852"/>
              <a:gd name="connsiteY16" fmla="*/ 231273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7282 w 1649852"/>
              <a:gd name="connsiteY4" fmla="*/ 1438336 h 2583241"/>
              <a:gd name="connsiteX5" fmla="*/ 202052 w 1649852"/>
              <a:gd name="connsiteY5" fmla="*/ 1834576 h 2583241"/>
              <a:gd name="connsiteX6" fmla="*/ 285872 w 1649852"/>
              <a:gd name="connsiteY6" fmla="*/ 2162236 h 2583241"/>
              <a:gd name="connsiteX7" fmla="*/ 396362 w 1649852"/>
              <a:gd name="connsiteY7" fmla="*/ 2400361 h 2583241"/>
              <a:gd name="connsiteX8" fmla="*/ 531617 w 1649852"/>
              <a:gd name="connsiteY8" fmla="*/ 2402266 h 2583241"/>
              <a:gd name="connsiteX9" fmla="*/ 666872 w 1649852"/>
              <a:gd name="connsiteY9" fmla="*/ 2167951 h 2583241"/>
              <a:gd name="connsiteX10" fmla="*/ 832607 w 1649852"/>
              <a:gd name="connsiteY10" fmla="*/ 1718371 h 2583241"/>
              <a:gd name="connsiteX11" fmla="*/ 1025012 w 1649852"/>
              <a:gd name="connsiteY11" fmla="*/ 1143061 h 2583241"/>
              <a:gd name="connsiteX12" fmla="*/ 1173602 w 1649852"/>
              <a:gd name="connsiteY12" fmla="*/ 901126 h 2583241"/>
              <a:gd name="connsiteX13" fmla="*/ 1299332 w 1649852"/>
              <a:gd name="connsiteY13" fmla="*/ 912556 h 2583241"/>
              <a:gd name="connsiteX14" fmla="*/ 1409822 w 1649852"/>
              <a:gd name="connsiteY14" fmla="*/ 1129726 h 2583241"/>
              <a:gd name="connsiteX15" fmla="*/ 1524122 w 1649852"/>
              <a:gd name="connsiteY15" fmla="*/ 1607881 h 2583241"/>
              <a:gd name="connsiteX16" fmla="*/ 1615562 w 1649852"/>
              <a:gd name="connsiteY16" fmla="*/ 231273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7282 w 1649852"/>
              <a:gd name="connsiteY4" fmla="*/ 1438336 h 2583241"/>
              <a:gd name="connsiteX5" fmla="*/ 202052 w 1649852"/>
              <a:gd name="connsiteY5" fmla="*/ 1834576 h 2583241"/>
              <a:gd name="connsiteX6" fmla="*/ 285872 w 1649852"/>
              <a:gd name="connsiteY6" fmla="*/ 2162236 h 2583241"/>
              <a:gd name="connsiteX7" fmla="*/ 396362 w 1649852"/>
              <a:gd name="connsiteY7" fmla="*/ 2400361 h 2583241"/>
              <a:gd name="connsiteX8" fmla="*/ 531617 w 1649852"/>
              <a:gd name="connsiteY8" fmla="*/ 2402266 h 2583241"/>
              <a:gd name="connsiteX9" fmla="*/ 666872 w 1649852"/>
              <a:gd name="connsiteY9" fmla="*/ 2167951 h 2583241"/>
              <a:gd name="connsiteX10" fmla="*/ 832607 w 1649852"/>
              <a:gd name="connsiteY10" fmla="*/ 1718371 h 2583241"/>
              <a:gd name="connsiteX11" fmla="*/ 1025012 w 1649852"/>
              <a:gd name="connsiteY11" fmla="*/ 1143061 h 2583241"/>
              <a:gd name="connsiteX12" fmla="*/ 1173602 w 1649852"/>
              <a:gd name="connsiteY12" fmla="*/ 901126 h 2583241"/>
              <a:gd name="connsiteX13" fmla="*/ 1299332 w 1649852"/>
              <a:gd name="connsiteY13" fmla="*/ 912556 h 2583241"/>
              <a:gd name="connsiteX14" fmla="*/ 1409822 w 1649852"/>
              <a:gd name="connsiteY14" fmla="*/ 1129726 h 2583241"/>
              <a:gd name="connsiteX15" fmla="*/ 1524122 w 1649852"/>
              <a:gd name="connsiteY15" fmla="*/ 1607881 h 2583241"/>
              <a:gd name="connsiteX16" fmla="*/ 1630802 w 1649852"/>
              <a:gd name="connsiteY16" fmla="*/ 232416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7282 w 1649852"/>
              <a:gd name="connsiteY4" fmla="*/ 1438336 h 2583241"/>
              <a:gd name="connsiteX5" fmla="*/ 202052 w 1649852"/>
              <a:gd name="connsiteY5" fmla="*/ 1834576 h 2583241"/>
              <a:gd name="connsiteX6" fmla="*/ 285872 w 1649852"/>
              <a:gd name="connsiteY6" fmla="*/ 2162236 h 2583241"/>
              <a:gd name="connsiteX7" fmla="*/ 396362 w 1649852"/>
              <a:gd name="connsiteY7" fmla="*/ 2400361 h 2583241"/>
              <a:gd name="connsiteX8" fmla="*/ 531617 w 1649852"/>
              <a:gd name="connsiteY8" fmla="*/ 2402266 h 2583241"/>
              <a:gd name="connsiteX9" fmla="*/ 666872 w 1649852"/>
              <a:gd name="connsiteY9" fmla="*/ 2167951 h 2583241"/>
              <a:gd name="connsiteX10" fmla="*/ 832607 w 1649852"/>
              <a:gd name="connsiteY10" fmla="*/ 1718371 h 2583241"/>
              <a:gd name="connsiteX11" fmla="*/ 1025012 w 1649852"/>
              <a:gd name="connsiteY11" fmla="*/ 1143061 h 2583241"/>
              <a:gd name="connsiteX12" fmla="*/ 1173602 w 1649852"/>
              <a:gd name="connsiteY12" fmla="*/ 901126 h 2583241"/>
              <a:gd name="connsiteX13" fmla="*/ 1299332 w 1649852"/>
              <a:gd name="connsiteY13" fmla="*/ 912556 h 2583241"/>
              <a:gd name="connsiteX14" fmla="*/ 1409822 w 1649852"/>
              <a:gd name="connsiteY14" fmla="*/ 1129726 h 2583241"/>
              <a:gd name="connsiteX15" fmla="*/ 1524122 w 1649852"/>
              <a:gd name="connsiteY15" fmla="*/ 1607881 h 2583241"/>
              <a:gd name="connsiteX16" fmla="*/ 1621277 w 1649852"/>
              <a:gd name="connsiteY16" fmla="*/ 2307016 h 2583241"/>
              <a:gd name="connsiteX17" fmla="*/ 1649852 w 1649852"/>
              <a:gd name="connsiteY17" fmla="*/ 2583241 h 2583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49852" h="2583241">
                <a:moveTo>
                  <a:pt x="122" y="15301"/>
                </a:moveTo>
                <a:cubicBezTo>
                  <a:pt x="-196" y="-3749"/>
                  <a:pt x="-513" y="-22799"/>
                  <a:pt x="7742" y="76261"/>
                </a:cubicBezTo>
                <a:cubicBezTo>
                  <a:pt x="15997" y="175321"/>
                  <a:pt x="35047" y="443608"/>
                  <a:pt x="49652" y="609661"/>
                </a:cubicBezTo>
                <a:cubicBezTo>
                  <a:pt x="64257" y="775714"/>
                  <a:pt x="80767" y="934464"/>
                  <a:pt x="95372" y="1072576"/>
                </a:cubicBezTo>
                <a:cubicBezTo>
                  <a:pt x="109977" y="1210688"/>
                  <a:pt x="119502" y="1311336"/>
                  <a:pt x="137282" y="1438336"/>
                </a:cubicBezTo>
                <a:cubicBezTo>
                  <a:pt x="155062" y="1565336"/>
                  <a:pt x="177287" y="1713926"/>
                  <a:pt x="202052" y="1834576"/>
                </a:cubicBezTo>
                <a:cubicBezTo>
                  <a:pt x="226817" y="1955226"/>
                  <a:pt x="253487" y="2067939"/>
                  <a:pt x="285872" y="2162236"/>
                </a:cubicBezTo>
                <a:cubicBezTo>
                  <a:pt x="318257" y="2256534"/>
                  <a:pt x="355405" y="2360356"/>
                  <a:pt x="396362" y="2400361"/>
                </a:cubicBezTo>
                <a:cubicBezTo>
                  <a:pt x="437319" y="2440366"/>
                  <a:pt x="486532" y="2441001"/>
                  <a:pt x="531617" y="2402266"/>
                </a:cubicBezTo>
                <a:cubicBezTo>
                  <a:pt x="576702" y="2363531"/>
                  <a:pt x="616707" y="2281934"/>
                  <a:pt x="666872" y="2167951"/>
                </a:cubicBezTo>
                <a:cubicBezTo>
                  <a:pt x="717037" y="2053969"/>
                  <a:pt x="772917" y="1889186"/>
                  <a:pt x="832607" y="1718371"/>
                </a:cubicBezTo>
                <a:cubicBezTo>
                  <a:pt x="892297" y="1547556"/>
                  <a:pt x="968180" y="1279269"/>
                  <a:pt x="1025012" y="1143061"/>
                </a:cubicBezTo>
                <a:cubicBezTo>
                  <a:pt x="1081845" y="1006854"/>
                  <a:pt x="1127882" y="939543"/>
                  <a:pt x="1173602" y="901126"/>
                </a:cubicBezTo>
                <a:cubicBezTo>
                  <a:pt x="1219322" y="862709"/>
                  <a:pt x="1259962" y="874456"/>
                  <a:pt x="1299332" y="912556"/>
                </a:cubicBezTo>
                <a:cubicBezTo>
                  <a:pt x="1338702" y="950656"/>
                  <a:pt x="1372357" y="1013839"/>
                  <a:pt x="1409822" y="1129726"/>
                </a:cubicBezTo>
                <a:cubicBezTo>
                  <a:pt x="1447287" y="1245613"/>
                  <a:pt x="1488880" y="1411666"/>
                  <a:pt x="1524122" y="1607881"/>
                </a:cubicBezTo>
                <a:cubicBezTo>
                  <a:pt x="1559364" y="1804096"/>
                  <a:pt x="1600322" y="2144456"/>
                  <a:pt x="1621277" y="2307016"/>
                </a:cubicBezTo>
                <a:cubicBezTo>
                  <a:pt x="1642232" y="2469576"/>
                  <a:pt x="1643184" y="2529266"/>
                  <a:pt x="1649852" y="2583241"/>
                </a:cubicBezTo>
              </a:path>
            </a:pathLst>
          </a:cu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2" name="Flowchart: Connector 61">
            <a:extLst>
              <a:ext uri="{FF2B5EF4-FFF2-40B4-BE49-F238E27FC236}">
                <a16:creationId xmlns:a16="http://schemas.microsoft.com/office/drawing/2014/main" id="{399A7E51-BF37-2C75-A3BF-D9AD1EE7BDCD}"/>
              </a:ext>
            </a:extLst>
          </p:cNvPr>
          <p:cNvSpPr/>
          <p:nvPr/>
        </p:nvSpPr>
        <p:spPr>
          <a:xfrm>
            <a:off x="1767725" y="4398885"/>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C39A7D46-A8EF-5CA9-42E7-C6C15675025F}"/>
              </a:ext>
            </a:extLst>
          </p:cNvPr>
          <p:cNvSpPr txBox="1"/>
          <p:nvPr/>
        </p:nvSpPr>
        <p:spPr>
          <a:xfrm>
            <a:off x="1088482" y="4242060"/>
            <a:ext cx="377026" cy="369332"/>
          </a:xfrm>
          <a:prstGeom prst="rect">
            <a:avLst/>
          </a:prstGeom>
          <a:noFill/>
        </p:spPr>
        <p:txBody>
          <a:bodyPr wrap="none" rtlCol="0">
            <a:spAutoFit/>
          </a:bodyPr>
          <a:lstStyle/>
          <a:p>
            <a:r>
              <a:rPr lang="vi-VN" dirty="0">
                <a:solidFill>
                  <a:schemeClr val="bg1"/>
                </a:solidFill>
                <a:latin typeface="+mj-lt"/>
              </a:rPr>
              <a:t>-2</a:t>
            </a:r>
          </a:p>
        </p:txBody>
      </p:sp>
      <p:sp>
        <p:nvSpPr>
          <p:cNvPr id="64" name="TextBox 63">
            <a:extLst>
              <a:ext uri="{FF2B5EF4-FFF2-40B4-BE49-F238E27FC236}">
                <a16:creationId xmlns:a16="http://schemas.microsoft.com/office/drawing/2014/main" id="{BDE34795-BDFE-FE61-98CD-C16E8DEB0D59}"/>
              </a:ext>
            </a:extLst>
          </p:cNvPr>
          <p:cNvSpPr txBox="1"/>
          <p:nvPr/>
        </p:nvSpPr>
        <p:spPr>
          <a:xfrm>
            <a:off x="2062433" y="3672154"/>
            <a:ext cx="300082" cy="369332"/>
          </a:xfrm>
          <a:prstGeom prst="rect">
            <a:avLst/>
          </a:prstGeom>
          <a:noFill/>
        </p:spPr>
        <p:txBody>
          <a:bodyPr wrap="none" rtlCol="0">
            <a:spAutoFit/>
          </a:bodyPr>
          <a:lstStyle/>
          <a:p>
            <a:r>
              <a:rPr lang="vi-VN" dirty="0">
                <a:solidFill>
                  <a:schemeClr val="bg1"/>
                </a:solidFill>
                <a:latin typeface="+mj-lt"/>
              </a:rPr>
              <a:t>2</a:t>
            </a:r>
          </a:p>
        </p:txBody>
      </p:sp>
      <p:sp>
        <p:nvSpPr>
          <p:cNvPr id="65" name="TextBox 64">
            <a:extLst>
              <a:ext uri="{FF2B5EF4-FFF2-40B4-BE49-F238E27FC236}">
                <a16:creationId xmlns:a16="http://schemas.microsoft.com/office/drawing/2014/main" id="{00CBCA28-00C7-79A4-6A84-5C25EB7D0A75}"/>
              </a:ext>
            </a:extLst>
          </p:cNvPr>
          <p:cNvSpPr txBox="1"/>
          <p:nvPr/>
        </p:nvSpPr>
        <p:spPr>
          <a:xfrm>
            <a:off x="1580381" y="3606347"/>
            <a:ext cx="300082" cy="369332"/>
          </a:xfrm>
          <a:prstGeom prst="rect">
            <a:avLst/>
          </a:prstGeom>
          <a:noFill/>
        </p:spPr>
        <p:txBody>
          <a:bodyPr wrap="none" rtlCol="0">
            <a:spAutoFit/>
          </a:bodyPr>
          <a:lstStyle/>
          <a:p>
            <a:r>
              <a:rPr lang="vi-VN" dirty="0">
                <a:solidFill>
                  <a:schemeClr val="bg1"/>
                </a:solidFill>
                <a:latin typeface="+mj-lt"/>
              </a:rPr>
              <a:t>1</a:t>
            </a:r>
          </a:p>
        </p:txBody>
      </p:sp>
      <p:sp>
        <p:nvSpPr>
          <p:cNvPr id="66" name="TextBox 65">
            <a:extLst>
              <a:ext uri="{FF2B5EF4-FFF2-40B4-BE49-F238E27FC236}">
                <a16:creationId xmlns:a16="http://schemas.microsoft.com/office/drawing/2014/main" id="{6DD007E5-C516-CC77-7702-013742E5C9E2}"/>
              </a:ext>
            </a:extLst>
          </p:cNvPr>
          <p:cNvSpPr txBox="1"/>
          <p:nvPr/>
        </p:nvSpPr>
        <p:spPr>
          <a:xfrm>
            <a:off x="440932" y="3629207"/>
            <a:ext cx="377026" cy="369332"/>
          </a:xfrm>
          <a:prstGeom prst="rect">
            <a:avLst/>
          </a:prstGeom>
          <a:noFill/>
        </p:spPr>
        <p:txBody>
          <a:bodyPr wrap="none" rtlCol="0">
            <a:spAutoFit/>
          </a:bodyPr>
          <a:lstStyle/>
          <a:p>
            <a:r>
              <a:rPr lang="vi-VN" dirty="0">
                <a:solidFill>
                  <a:schemeClr val="bg1"/>
                </a:solidFill>
                <a:latin typeface="+mj-lt"/>
              </a:rPr>
              <a:t>-2</a:t>
            </a:r>
          </a:p>
        </p:txBody>
      </p:sp>
      <p:sp>
        <p:nvSpPr>
          <p:cNvPr id="67" name="TextBox 66">
            <a:extLst>
              <a:ext uri="{FF2B5EF4-FFF2-40B4-BE49-F238E27FC236}">
                <a16:creationId xmlns:a16="http://schemas.microsoft.com/office/drawing/2014/main" id="{E1B7677F-04A0-CE13-2CF5-37170769C61E}"/>
              </a:ext>
            </a:extLst>
          </p:cNvPr>
          <p:cNvSpPr txBox="1"/>
          <p:nvPr/>
        </p:nvSpPr>
        <p:spPr>
          <a:xfrm>
            <a:off x="749951" y="3634109"/>
            <a:ext cx="377026" cy="369332"/>
          </a:xfrm>
          <a:prstGeom prst="rect">
            <a:avLst/>
          </a:prstGeom>
          <a:noFill/>
        </p:spPr>
        <p:txBody>
          <a:bodyPr wrap="none" rtlCol="0">
            <a:spAutoFit/>
          </a:bodyPr>
          <a:lstStyle/>
          <a:p>
            <a:r>
              <a:rPr lang="vi-VN" dirty="0">
                <a:solidFill>
                  <a:schemeClr val="bg1"/>
                </a:solidFill>
                <a:latin typeface="+mj-lt"/>
              </a:rPr>
              <a:t>-1</a:t>
            </a:r>
          </a:p>
        </p:txBody>
      </p:sp>
      <p:cxnSp>
        <p:nvCxnSpPr>
          <p:cNvPr id="68" name="Straight Connector 67">
            <a:extLst>
              <a:ext uri="{FF2B5EF4-FFF2-40B4-BE49-F238E27FC236}">
                <a16:creationId xmlns:a16="http://schemas.microsoft.com/office/drawing/2014/main" id="{181387D9-5D14-5FA9-F251-482FAD69DD05}"/>
              </a:ext>
            </a:extLst>
          </p:cNvPr>
          <p:cNvCxnSpPr>
            <a:cxnSpLocks/>
          </p:cNvCxnSpPr>
          <p:nvPr/>
        </p:nvCxnSpPr>
        <p:spPr>
          <a:xfrm flipV="1">
            <a:off x="654978" y="3586773"/>
            <a:ext cx="0" cy="13347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841273D1-4FEC-1974-A528-09D86E207886}"/>
              </a:ext>
            </a:extLst>
          </p:cNvPr>
          <p:cNvSpPr txBox="1"/>
          <p:nvPr/>
        </p:nvSpPr>
        <p:spPr>
          <a:xfrm>
            <a:off x="938464" y="5474989"/>
            <a:ext cx="1421487" cy="369332"/>
          </a:xfrm>
          <a:prstGeom prst="rect">
            <a:avLst/>
          </a:prstGeom>
          <a:noFill/>
        </p:spPr>
        <p:txBody>
          <a:bodyPr wrap="square">
            <a:spAutoFit/>
          </a:bodyPr>
          <a:lstStyle/>
          <a:p>
            <a:r>
              <a:rPr lang="en-US" sz="1800" kern="100" dirty="0" err="1">
                <a:solidFill>
                  <a:srgbClr val="FFC000"/>
                </a:solidFill>
                <a:effectLst/>
                <a:latin typeface="Times New Roman" panose="02020603050405020304" pitchFamily="18" charset="0"/>
                <a:ea typeface="Arial" panose="020B0604020202020204" pitchFamily="34" charset="0"/>
                <a:cs typeface="Times New Roman" panose="02020603050405020304" pitchFamily="18" charset="0"/>
              </a:rPr>
              <a:t>Hình</a:t>
            </a:r>
            <a:r>
              <a:rPr lang="en-US" sz="1800" kern="100" dirty="0">
                <a:solidFill>
                  <a:srgbClr val="FFC000"/>
                </a:solidFill>
                <a:effectLst/>
                <a:latin typeface="Times New Roman" panose="02020603050405020304" pitchFamily="18" charset="0"/>
                <a:ea typeface="Arial" panose="020B0604020202020204" pitchFamily="34" charset="0"/>
                <a:cs typeface="Times New Roman" panose="02020603050405020304" pitchFamily="18" charset="0"/>
              </a:rPr>
              <a:t> 1.27 </a:t>
            </a:r>
            <a:endParaRPr lang="vi-VN" dirty="0">
              <a:solidFill>
                <a:srgbClr val="FFC000"/>
              </a:solidFill>
            </a:endParaRPr>
          </a:p>
        </p:txBody>
      </p:sp>
      <p:sp>
        <p:nvSpPr>
          <p:cNvPr id="88" name="TextBox 87">
            <a:extLst>
              <a:ext uri="{FF2B5EF4-FFF2-40B4-BE49-F238E27FC236}">
                <a16:creationId xmlns:a16="http://schemas.microsoft.com/office/drawing/2014/main" id="{FA9F67B4-E518-302A-D0C5-94A8C1759BBD}"/>
              </a:ext>
            </a:extLst>
          </p:cNvPr>
          <p:cNvSpPr txBox="1"/>
          <p:nvPr/>
        </p:nvSpPr>
        <p:spPr>
          <a:xfrm>
            <a:off x="4063770" y="2144255"/>
            <a:ext cx="1179433" cy="461665"/>
          </a:xfrm>
          <a:prstGeom prst="rect">
            <a:avLst/>
          </a:prstGeom>
          <a:noFill/>
        </p:spPr>
        <p:txBody>
          <a:bodyPr wrap="square">
            <a:spAutoFit/>
          </a:bodyPr>
          <a:lstStyle/>
          <a:p>
            <a:r>
              <a:rPr lang="vi-VN" sz="2400" b="1" dirty="0">
                <a:solidFill>
                  <a:srgbClr val="FFFF00"/>
                </a:solidFill>
                <a:effectLst/>
                <a:latin typeface="+mj-lt"/>
                <a:ea typeface="Arial" panose="020B0604020202020204" pitchFamily="34" charset="0"/>
                <a:cs typeface="Times New Roman" panose="02020603050405020304" pitchFamily="18" charset="0"/>
              </a:rPr>
              <a:t>Chú ý.</a:t>
            </a:r>
            <a:r>
              <a:rPr lang="vi-VN" sz="2400" dirty="0">
                <a:solidFill>
                  <a:srgbClr val="FFFF00"/>
                </a:solidFill>
                <a:effectLst/>
                <a:latin typeface="+mj-lt"/>
                <a:ea typeface="Arial" panose="020B0604020202020204" pitchFamily="34" charset="0"/>
                <a:cs typeface="Times New Roman" panose="02020603050405020304" pitchFamily="18" charset="0"/>
              </a:rPr>
              <a:t> </a:t>
            </a:r>
            <a:endParaRPr lang="vi-VN" sz="2400" dirty="0">
              <a:solidFill>
                <a:srgbClr val="FFFF00"/>
              </a:solidFill>
              <a:latin typeface="+mj-lt"/>
            </a:endParaRPr>
          </a:p>
        </p:txBody>
      </p:sp>
      <mc:AlternateContent xmlns:mc="http://schemas.openxmlformats.org/markup-compatibility/2006" xmlns:a14="http://schemas.microsoft.com/office/drawing/2010/main">
        <mc:Choice Requires="a14">
          <p:sp>
            <p:nvSpPr>
              <p:cNvPr id="98" name="TextBox 97">
                <a:extLst>
                  <a:ext uri="{FF2B5EF4-FFF2-40B4-BE49-F238E27FC236}">
                    <a16:creationId xmlns:a16="http://schemas.microsoft.com/office/drawing/2014/main" id="{D776378C-A4E2-0DEB-23D7-D2A82920E95B}"/>
                  </a:ext>
                </a:extLst>
              </p:cNvPr>
              <p:cNvSpPr txBox="1"/>
              <p:nvPr/>
            </p:nvSpPr>
            <p:spPr>
              <a:xfrm>
                <a:off x="4100211" y="3284691"/>
                <a:ext cx="6298658" cy="105670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Có tâm đối xứng là điểm có hoành độ thoả mãn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hay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𝑏</m:t>
                        </m:r>
                      </m:num>
                      <m:den>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𝑎</m:t>
                        </m:r>
                      </m:den>
                    </m:f>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98" name="TextBox 97">
                <a:extLst>
                  <a:ext uri="{FF2B5EF4-FFF2-40B4-BE49-F238E27FC236}">
                    <a16:creationId xmlns:a16="http://schemas.microsoft.com/office/drawing/2014/main" id="{D776378C-A4E2-0DEB-23D7-D2A82920E95B}"/>
                  </a:ext>
                </a:extLst>
              </p:cNvPr>
              <p:cNvSpPr txBox="1">
                <a:spLocks noRot="1" noChangeAspect="1" noMove="1" noResize="1" noEditPoints="1" noAdjustHandles="1" noChangeArrowheads="1" noChangeShapeType="1" noTextEdit="1"/>
              </p:cNvSpPr>
              <p:nvPr/>
            </p:nvSpPr>
            <p:spPr>
              <a:xfrm>
                <a:off x="4100211" y="3284691"/>
                <a:ext cx="6298658" cy="1056700"/>
              </a:xfrm>
              <a:prstGeom prst="rect">
                <a:avLst/>
              </a:prstGeom>
              <a:blipFill>
                <a:blip r:embed="rId4"/>
                <a:stretch>
                  <a:fillRect l="-1549" t="-4624" r="-387" b="-5202"/>
                </a:stretch>
              </a:blipFill>
            </p:spPr>
            <p:txBody>
              <a:bodyPr/>
              <a:lstStyle/>
              <a:p>
                <a:r>
                  <a:rPr lang="vi-VN">
                    <a:noFill/>
                  </a:rPr>
                  <a:t> </a:t>
                </a:r>
              </a:p>
            </p:txBody>
          </p:sp>
        </mc:Fallback>
      </mc:AlternateContent>
      <p:sp>
        <p:nvSpPr>
          <p:cNvPr id="101" name="TextBox 100">
            <a:extLst>
              <a:ext uri="{FF2B5EF4-FFF2-40B4-BE49-F238E27FC236}">
                <a16:creationId xmlns:a16="http://schemas.microsoft.com/office/drawing/2014/main" id="{F11B56E2-A935-E24E-9BA8-EEC80883B6BA}"/>
              </a:ext>
            </a:extLst>
          </p:cNvPr>
          <p:cNvSpPr txBox="1"/>
          <p:nvPr/>
        </p:nvSpPr>
        <p:spPr>
          <a:xfrm>
            <a:off x="4091185" y="4407272"/>
            <a:ext cx="3311564"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Không có tiệm cận.</a:t>
            </a:r>
          </a:p>
        </p:txBody>
      </p:sp>
      <mc:AlternateContent xmlns:mc="http://schemas.openxmlformats.org/markup-compatibility/2006" xmlns:a14="http://schemas.microsoft.com/office/drawing/2010/main">
        <mc:Choice Requires="a14">
          <p:sp>
            <p:nvSpPr>
              <p:cNvPr id="102" name="TextBox 101">
                <a:extLst>
                  <a:ext uri="{FF2B5EF4-FFF2-40B4-BE49-F238E27FC236}">
                    <a16:creationId xmlns:a16="http://schemas.microsoft.com/office/drawing/2014/main" id="{AD9F9DC9-375C-8244-EAC2-992DCF68CF77}"/>
                  </a:ext>
                </a:extLst>
              </p:cNvPr>
              <p:cNvSpPr txBox="1"/>
              <p:nvPr/>
            </p:nvSpPr>
            <p:spPr>
              <a:xfrm>
                <a:off x="4063770" y="2675696"/>
                <a:ext cx="7541325" cy="470000"/>
              </a:xfrm>
              <a:prstGeom prst="rect">
                <a:avLst/>
              </a:prstGeom>
              <a:noFill/>
            </p:spPr>
            <p:txBody>
              <a:bodyPr wrap="square">
                <a:spAutoFit/>
              </a:bodyPr>
              <a:lstStyle/>
              <a:p>
                <a:r>
                  <a:rPr lang="vi-VN" sz="2400" dirty="0">
                    <a:solidFill>
                      <a:schemeClr val="bg1"/>
                    </a:solidFill>
                    <a:effectLst/>
                    <a:latin typeface="+mj-lt"/>
                    <a:ea typeface="Arial" panose="020B0604020202020204" pitchFamily="34" charset="0"/>
                    <a:cs typeface="Times New Roman" panose="02020603050405020304" pitchFamily="18" charset="0"/>
                  </a:rPr>
                  <a:t>Đồ thị của hàm số bậc ba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𝑎</m:t>
                    </m:r>
                    <m:sSup>
                      <m:sSupPr>
                        <m:ctrlPr>
                          <a:rPr lang="vi-VN" sz="2400" i="1">
                            <a:solidFill>
                              <a:schemeClr val="bg1"/>
                            </a:solidFill>
                            <a:effectLst/>
                            <a:latin typeface="Cambria Math" panose="020405030504060302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𝑏</m:t>
                    </m:r>
                    <m:sSup>
                      <m:sSupPr>
                        <m:ctrlPr>
                          <a:rPr lang="vi-VN" sz="2400" i="1">
                            <a:solidFill>
                              <a:schemeClr val="bg1"/>
                            </a:solidFill>
                            <a:effectLst/>
                            <a:latin typeface="Cambria Math" panose="020405030504060302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𝑐𝑥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𝑑</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𝑎</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a14:m>
                <a:r>
                  <a:rPr lang="vi-VN" sz="2400" dirty="0">
                    <a:solidFill>
                      <a:schemeClr val="bg1"/>
                    </a:solidFill>
                    <a:effectLst/>
                    <a:latin typeface="+mj-lt"/>
                    <a:ea typeface="Arial" panose="020B0604020202020204" pitchFamily="34" charset="0"/>
                    <a:cs typeface="Times New Roman" panose="02020603050405020304" pitchFamily="18" charset="0"/>
                  </a:rPr>
                  <a:t> </a:t>
                </a:r>
                <a:endParaRPr lang="vi-VN" sz="2400" dirty="0">
                  <a:solidFill>
                    <a:schemeClr val="bg1"/>
                  </a:solidFill>
                  <a:latin typeface="+mj-lt"/>
                </a:endParaRPr>
              </a:p>
            </p:txBody>
          </p:sp>
        </mc:Choice>
        <mc:Fallback xmlns="">
          <p:sp>
            <p:nvSpPr>
              <p:cNvPr id="102" name="TextBox 101">
                <a:extLst>
                  <a:ext uri="{FF2B5EF4-FFF2-40B4-BE49-F238E27FC236}">
                    <a16:creationId xmlns:a16="http://schemas.microsoft.com/office/drawing/2014/main" id="{AD9F9DC9-375C-8244-EAC2-992DCF68CF77}"/>
                  </a:ext>
                </a:extLst>
              </p:cNvPr>
              <p:cNvSpPr txBox="1">
                <a:spLocks noRot="1" noChangeAspect="1" noMove="1" noResize="1" noEditPoints="1" noAdjustHandles="1" noChangeArrowheads="1" noChangeShapeType="1" noTextEdit="1"/>
              </p:cNvSpPr>
              <p:nvPr/>
            </p:nvSpPr>
            <p:spPr>
              <a:xfrm>
                <a:off x="4063770" y="2675696"/>
                <a:ext cx="7541325" cy="470000"/>
              </a:xfrm>
              <a:prstGeom prst="rect">
                <a:avLst/>
              </a:prstGeom>
              <a:blipFill>
                <a:blip r:embed="rId5"/>
                <a:stretch>
                  <a:fillRect l="-1293" t="-7792" b="-29870"/>
                </a:stretch>
              </a:blipFill>
            </p:spPr>
            <p:txBody>
              <a:bodyPr/>
              <a:lstStyle/>
              <a:p>
                <a:r>
                  <a:rPr lang="vi-VN">
                    <a:noFill/>
                  </a:rPr>
                  <a:t> </a:t>
                </a:r>
              </a:p>
            </p:txBody>
          </p:sp>
        </mc:Fallback>
      </mc:AlternateContent>
      <p:sp>
        <p:nvSpPr>
          <p:cNvPr id="3" name="TextBox 2">
            <a:extLst>
              <a:ext uri="{FF2B5EF4-FFF2-40B4-BE49-F238E27FC236}">
                <a16:creationId xmlns:a16="http://schemas.microsoft.com/office/drawing/2014/main" id="{A1932E6D-7E28-747A-71B1-75AA7D50980E}"/>
              </a:ext>
            </a:extLst>
          </p:cNvPr>
          <p:cNvSpPr txBox="1"/>
          <p:nvPr/>
        </p:nvSpPr>
        <p:spPr>
          <a:xfrm>
            <a:off x="3182276" y="214216"/>
            <a:ext cx="5199082" cy="523220"/>
          </a:xfrm>
          <a:prstGeom prst="rect">
            <a:avLst/>
          </a:prstGeom>
          <a:noFill/>
          <a:ln>
            <a:noFill/>
          </a:ln>
        </p:spPr>
        <p:txBody>
          <a:bodyPr wrap="square" rtlCol="0">
            <a:spAutoFit/>
          </a:bodyPr>
          <a:lstStyle/>
          <a:p>
            <a:r>
              <a:rPr lang="en-US" sz="2800" b="1" dirty="0">
                <a:solidFill>
                  <a:srgbClr val="FFFF00"/>
                </a:solidFill>
              </a:rPr>
              <a:t>KHẢO SÁT VÀ VẼ ĐỒ THỊ HÀM SỐ</a:t>
            </a:r>
            <a:endParaRPr lang="en-AU" sz="2800" b="1" dirty="0">
              <a:solidFill>
                <a:srgbClr val="FFFF00"/>
              </a:solidFill>
            </a:endParaRPr>
          </a:p>
        </p:txBody>
      </p:sp>
      <p:sp>
        <p:nvSpPr>
          <p:cNvPr id="19" name="Flowchart: Connector 18">
            <a:extLst>
              <a:ext uri="{FF2B5EF4-FFF2-40B4-BE49-F238E27FC236}">
                <a16:creationId xmlns:a16="http://schemas.microsoft.com/office/drawing/2014/main" id="{022F6AF7-EA9C-A6D6-A448-EFD94C54038D}"/>
              </a:ext>
            </a:extLst>
          </p:cNvPr>
          <p:cNvSpPr/>
          <p:nvPr/>
        </p:nvSpPr>
        <p:spPr>
          <a:xfrm>
            <a:off x="1393593" y="5169268"/>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Connector 20">
            <a:extLst>
              <a:ext uri="{FF2B5EF4-FFF2-40B4-BE49-F238E27FC236}">
                <a16:creationId xmlns:a16="http://schemas.microsoft.com/office/drawing/2014/main" id="{E59FA5B8-D449-FB3A-E409-726040B7CFA4}"/>
              </a:ext>
            </a:extLst>
          </p:cNvPr>
          <p:cNvSpPr/>
          <p:nvPr/>
        </p:nvSpPr>
        <p:spPr>
          <a:xfrm>
            <a:off x="2169063" y="3613567"/>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Connector 22">
            <a:extLst>
              <a:ext uri="{FF2B5EF4-FFF2-40B4-BE49-F238E27FC236}">
                <a16:creationId xmlns:a16="http://schemas.microsoft.com/office/drawing/2014/main" id="{708A0306-54AB-E1B8-7113-4AC10749863D}"/>
              </a:ext>
            </a:extLst>
          </p:cNvPr>
          <p:cNvSpPr/>
          <p:nvPr/>
        </p:nvSpPr>
        <p:spPr>
          <a:xfrm>
            <a:off x="1002076" y="3617342"/>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
            <a:extLst>
              <a:ext uri="{FF2B5EF4-FFF2-40B4-BE49-F238E27FC236}">
                <a16:creationId xmlns:a16="http://schemas.microsoft.com/office/drawing/2014/main" id="{41D19D50-616D-1F82-C922-D083097E7C1C}"/>
              </a:ext>
            </a:extLst>
          </p:cNvPr>
          <p:cNvSpPr txBox="1"/>
          <p:nvPr/>
        </p:nvSpPr>
        <p:spPr>
          <a:xfrm>
            <a:off x="1794098" y="4690281"/>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23394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P spid="101" grpId="0"/>
      <p:bldP spid="10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4</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90" y="904462"/>
            <a:ext cx="6494738"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1</a:t>
            </a:r>
          </a:p>
        </p:txBody>
      </p:sp>
      <p:sp>
        <p:nvSpPr>
          <p:cNvPr id="13" name="TextBox 12">
            <a:extLst>
              <a:ext uri="{FF2B5EF4-FFF2-40B4-BE49-F238E27FC236}">
                <a16:creationId xmlns:a16="http://schemas.microsoft.com/office/drawing/2014/main" id="{75210F64-84EB-A3C0-234B-38A4D7D9FBE3}"/>
              </a:ext>
            </a:extLst>
          </p:cNvPr>
          <p:cNvSpPr txBox="1"/>
          <p:nvPr/>
        </p:nvSpPr>
        <p:spPr>
          <a:xfrm>
            <a:off x="512872" y="913861"/>
            <a:ext cx="5816807" cy="400110"/>
          </a:xfrm>
          <a:prstGeom prst="rect">
            <a:avLst/>
          </a:prstGeom>
          <a:noFill/>
        </p:spPr>
        <p:txBody>
          <a:bodyPr wrap="square" rtlCol="0">
            <a:spAutoFit/>
          </a:bodyPr>
          <a:lstStyle/>
          <a:p>
            <a:r>
              <a:rPr lang="en-US" sz="2000" b="1" dirty="0">
                <a:solidFill>
                  <a:schemeClr val="bg1"/>
                </a:solidFill>
              </a:rPr>
              <a:t>KHẢO SÁT VÀ VẼ ĐỒ THỊ HÀM SỐ ĐA THỨC BẬC BA</a:t>
            </a:r>
            <a:endParaRPr lang="en-AU" sz="2000" b="1" dirty="0">
              <a:solidFill>
                <a:schemeClr val="bg1"/>
              </a:solidFill>
            </a:endParaRPr>
          </a:p>
        </p:txBody>
      </p:sp>
      <p:sp>
        <p:nvSpPr>
          <p:cNvPr id="14" name="Arrow: Chevron 13">
            <a:extLst>
              <a:ext uri="{FF2B5EF4-FFF2-40B4-BE49-F238E27FC236}">
                <a16:creationId xmlns:a16="http://schemas.microsoft.com/office/drawing/2014/main" id="{86BD122A-D896-AE1A-CD88-D3B3D172304B}"/>
              </a:ext>
            </a:extLst>
          </p:cNvPr>
          <p:cNvSpPr/>
          <p:nvPr/>
        </p:nvSpPr>
        <p:spPr>
          <a:xfrm>
            <a:off x="6414507"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6356717"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6301969"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6244386"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6195719"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Rectangle: Rounded Corners 19">
            <a:extLst>
              <a:ext uri="{FF2B5EF4-FFF2-40B4-BE49-F238E27FC236}">
                <a16:creationId xmlns:a16="http://schemas.microsoft.com/office/drawing/2014/main" id="{A06BA14A-8D8C-664A-A722-7DAD205B5E1D}"/>
              </a:ext>
            </a:extLst>
          </p:cNvPr>
          <p:cNvSpPr/>
          <p:nvPr/>
        </p:nvSpPr>
        <p:spPr>
          <a:xfrm>
            <a:off x="312191" y="1428485"/>
            <a:ext cx="10086678" cy="469913"/>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23D8C2FC-71FA-454F-E9AF-8F1A2A9B2422}"/>
              </a:ext>
            </a:extLst>
          </p:cNvPr>
          <p:cNvSpPr txBox="1"/>
          <p:nvPr/>
        </p:nvSpPr>
        <p:spPr>
          <a:xfrm>
            <a:off x="285921" y="1862954"/>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07A1AB4C-7578-A246-9AEA-2BF87DE43F88}"/>
                  </a:ext>
                </a:extLst>
              </p:cNvPr>
              <p:cNvSpPr txBox="1"/>
              <p:nvPr/>
            </p:nvSpPr>
            <p:spPr>
              <a:xfrm>
                <a:off x="299132" y="1423513"/>
                <a:ext cx="10294285" cy="466859"/>
              </a:xfrm>
              <a:prstGeom prst="rect">
                <a:avLst/>
              </a:prstGeom>
              <a:noFill/>
            </p:spPr>
            <p:txBody>
              <a:bodyPr wrap="square">
                <a:spAutoFit/>
              </a:bodyPr>
              <a:lstStyle/>
              <a:p>
                <a:pPr>
                  <a:lnSpc>
                    <a:spcPct val="107000"/>
                  </a:lnSpc>
                  <a:spcAft>
                    <a:spcPts val="800"/>
                  </a:spcAft>
                </a:pPr>
                <a:r>
                  <a:rPr lang="vi-VN" sz="2400" b="1" kern="100" dirty="0">
                    <a:solidFill>
                      <a:srgbClr val="00B050"/>
                    </a:solidFill>
                    <a:effectLst/>
                    <a:latin typeface="+mj-lt"/>
                    <a:ea typeface="Arial" panose="020B0604020202020204" pitchFamily="34" charset="0"/>
                    <a:cs typeface="Times New Roman" panose="02020603050405020304" pitchFamily="18" charset="0"/>
                  </a:rPr>
                  <a:t>Ví dụ 2.</a:t>
                </a:r>
                <a:r>
                  <a:rPr lang="vi-VN" sz="2400" kern="100" dirty="0">
                    <a:solidFill>
                      <a:srgbClr val="00B050"/>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Khảo sát sự biến thiên và vẽ đồ thị của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23" name="TextBox 22">
                <a:extLst>
                  <a:ext uri="{FF2B5EF4-FFF2-40B4-BE49-F238E27FC236}">
                    <a16:creationId xmlns:a16="http://schemas.microsoft.com/office/drawing/2014/main" id="{07A1AB4C-7578-A246-9AEA-2BF87DE43F88}"/>
                  </a:ext>
                </a:extLst>
              </p:cNvPr>
              <p:cNvSpPr txBox="1">
                <a:spLocks noRot="1" noChangeAspect="1" noMove="1" noResize="1" noEditPoints="1" noAdjustHandles="1" noChangeArrowheads="1" noChangeShapeType="1" noTextEdit="1"/>
              </p:cNvSpPr>
              <p:nvPr/>
            </p:nvSpPr>
            <p:spPr>
              <a:xfrm>
                <a:off x="299132" y="1423513"/>
                <a:ext cx="10294285" cy="466859"/>
              </a:xfrm>
              <a:prstGeom prst="rect">
                <a:avLst/>
              </a:prstGeom>
              <a:blipFill>
                <a:blip r:embed="rId3"/>
                <a:stretch>
                  <a:fillRect l="-888" t="-9211" b="-3026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ED2B9BC1-0DA1-CAAA-AB52-DDA667CC2604}"/>
                  </a:ext>
                </a:extLst>
              </p:cNvPr>
              <p:cNvSpPr txBox="1"/>
              <p:nvPr/>
            </p:nvSpPr>
            <p:spPr>
              <a:xfrm>
                <a:off x="28498" y="2206755"/>
                <a:ext cx="4015979"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1. Tập xác định của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ℝ</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25" name="TextBox 24">
                <a:extLst>
                  <a:ext uri="{FF2B5EF4-FFF2-40B4-BE49-F238E27FC236}">
                    <a16:creationId xmlns:a16="http://schemas.microsoft.com/office/drawing/2014/main" id="{ED2B9BC1-0DA1-CAAA-AB52-DDA667CC2604}"/>
                  </a:ext>
                </a:extLst>
              </p:cNvPr>
              <p:cNvSpPr txBox="1">
                <a:spLocks noRot="1" noChangeAspect="1" noMove="1" noResize="1" noEditPoints="1" noAdjustHandles="1" noChangeArrowheads="1" noChangeShapeType="1" noTextEdit="1"/>
              </p:cNvSpPr>
              <p:nvPr/>
            </p:nvSpPr>
            <p:spPr>
              <a:xfrm>
                <a:off x="28498" y="2206755"/>
                <a:ext cx="4015979" cy="458780"/>
              </a:xfrm>
              <a:prstGeom prst="rect">
                <a:avLst/>
              </a:prstGeom>
              <a:blipFill>
                <a:blip r:embed="rId4"/>
                <a:stretch>
                  <a:fillRect l="-2432" t="-10667" r="-1520" b="-30667"/>
                </a:stretch>
              </a:blipFill>
            </p:spPr>
            <p:txBody>
              <a:bodyPr/>
              <a:lstStyle/>
              <a:p>
                <a:r>
                  <a:rPr lang="vi-VN">
                    <a:noFill/>
                  </a:rPr>
                  <a:t> </a:t>
                </a:r>
              </a:p>
            </p:txBody>
          </p:sp>
        </mc:Fallback>
      </mc:AlternateContent>
      <p:sp>
        <p:nvSpPr>
          <p:cNvPr id="26" name="TextBox 25">
            <a:extLst>
              <a:ext uri="{FF2B5EF4-FFF2-40B4-BE49-F238E27FC236}">
                <a16:creationId xmlns:a16="http://schemas.microsoft.com/office/drawing/2014/main" id="{727E58EF-BA54-B35E-B81A-AF91D82E909C}"/>
              </a:ext>
            </a:extLst>
          </p:cNvPr>
          <p:cNvSpPr txBox="1"/>
          <p:nvPr/>
        </p:nvSpPr>
        <p:spPr>
          <a:xfrm>
            <a:off x="50183" y="2610796"/>
            <a:ext cx="2369321"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2. Sự biến thiên:</a:t>
            </a: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69C0F017-7A2D-FBE6-EC7E-57D970FCE9E7}"/>
                  </a:ext>
                </a:extLst>
              </p:cNvPr>
              <p:cNvSpPr txBox="1"/>
              <p:nvPr/>
            </p:nvSpPr>
            <p:spPr>
              <a:xfrm>
                <a:off x="135044" y="3001584"/>
                <a:ext cx="2627943" cy="47000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smtClean="0">
                          <a:solidFill>
                            <a:schemeClr val="bg1"/>
                          </a:solidFill>
                          <a:latin typeface="Cambria Math" panose="02040503050406030204" pitchFamily="18" charset="0"/>
                        </a:rPr>
                        <m:t>𝑦</m:t>
                      </m:r>
                      <m:r>
                        <a:rPr lang="vi-VN" sz="2400" i="0">
                          <a:solidFill>
                            <a:schemeClr val="bg1"/>
                          </a:solidFill>
                          <a:latin typeface="Cambria Math" panose="02040503050406030204" pitchFamily="18" charset="0"/>
                        </a:rPr>
                        <m:t>′=3</m:t>
                      </m:r>
                      <m:sSup>
                        <m:sSupPr>
                          <m:ctrlPr>
                            <a:rPr lang="vi-VN" sz="2400" i="1">
                              <a:solidFill>
                                <a:schemeClr val="bg1"/>
                              </a:solidFill>
                              <a:latin typeface="Cambria Math" panose="02040503050406030204" pitchFamily="18" charset="0"/>
                            </a:rPr>
                          </m:ctrlPr>
                        </m:sSupPr>
                        <m:e>
                          <m:r>
                            <a:rPr lang="vi-VN" sz="2400" i="1">
                              <a:solidFill>
                                <a:schemeClr val="bg1"/>
                              </a:solidFill>
                              <a:latin typeface="Cambria Math" panose="02040503050406030204" pitchFamily="18" charset="0"/>
                            </a:rPr>
                            <m:t>𝑥</m:t>
                          </m:r>
                        </m:e>
                        <m:sup>
                          <m:r>
                            <a:rPr lang="vi-VN" sz="2400" i="0">
                              <a:solidFill>
                                <a:schemeClr val="bg1"/>
                              </a:solidFill>
                              <a:latin typeface="Cambria Math" panose="02040503050406030204" pitchFamily="18" charset="0"/>
                            </a:rPr>
                            <m:t>2</m:t>
                          </m:r>
                        </m:sup>
                      </m:sSup>
                      <m:r>
                        <a:rPr lang="vi-VN" sz="2400" i="0">
                          <a:solidFill>
                            <a:schemeClr val="bg1"/>
                          </a:solidFill>
                          <a:latin typeface="Cambria Math" panose="02040503050406030204" pitchFamily="18" charset="0"/>
                        </a:rPr>
                        <m:t>−4</m:t>
                      </m:r>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+2</m:t>
                      </m:r>
                    </m:oMath>
                  </m:oMathPara>
                </a14:m>
                <a:endParaRPr lang="vi-VN" sz="2400" dirty="0">
                  <a:solidFill>
                    <a:schemeClr val="bg1"/>
                  </a:solidFill>
                  <a:latin typeface="+mj-lt"/>
                </a:endParaRPr>
              </a:p>
            </p:txBody>
          </p:sp>
        </mc:Choice>
        <mc:Fallback xmlns="">
          <p:sp>
            <p:nvSpPr>
              <p:cNvPr id="29" name="TextBox 28">
                <a:extLst>
                  <a:ext uri="{FF2B5EF4-FFF2-40B4-BE49-F238E27FC236}">
                    <a16:creationId xmlns:a16="http://schemas.microsoft.com/office/drawing/2014/main" id="{69C0F017-7A2D-FBE6-EC7E-57D970FCE9E7}"/>
                  </a:ext>
                </a:extLst>
              </p:cNvPr>
              <p:cNvSpPr txBox="1">
                <a:spLocks noRot="1" noChangeAspect="1" noMove="1" noResize="1" noEditPoints="1" noAdjustHandles="1" noChangeArrowheads="1" noChangeShapeType="1" noTextEdit="1"/>
              </p:cNvSpPr>
              <p:nvPr/>
            </p:nvSpPr>
            <p:spPr>
              <a:xfrm>
                <a:off x="135044" y="3001584"/>
                <a:ext cx="2627943" cy="470000"/>
              </a:xfrm>
              <a:prstGeom prst="rect">
                <a:avLst/>
              </a:prstGeom>
              <a:blipFill>
                <a:blip r:embed="rId5"/>
                <a:stretch>
                  <a:fillRect b="-1298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F60AA8D2-A958-3798-98A4-7083DC80FCF0}"/>
                  </a:ext>
                </a:extLst>
              </p:cNvPr>
              <p:cNvSpPr txBox="1"/>
              <p:nvPr/>
            </p:nvSpPr>
            <p:spPr>
              <a:xfrm>
                <a:off x="2778206" y="2997908"/>
                <a:ext cx="4028722"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Do đó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′&gt;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với mọi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ℝ</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35" name="TextBox 34">
                <a:extLst>
                  <a:ext uri="{FF2B5EF4-FFF2-40B4-BE49-F238E27FC236}">
                    <a16:creationId xmlns:a16="http://schemas.microsoft.com/office/drawing/2014/main" id="{F60AA8D2-A958-3798-98A4-7083DC80FCF0}"/>
                  </a:ext>
                </a:extLst>
              </p:cNvPr>
              <p:cNvSpPr txBox="1">
                <a:spLocks noRot="1" noChangeAspect="1" noMove="1" noResize="1" noEditPoints="1" noAdjustHandles="1" noChangeArrowheads="1" noChangeShapeType="1" noTextEdit="1"/>
              </p:cNvSpPr>
              <p:nvPr/>
            </p:nvSpPr>
            <p:spPr>
              <a:xfrm>
                <a:off x="2778206" y="2997908"/>
                <a:ext cx="4028722" cy="460895"/>
              </a:xfrm>
              <a:prstGeom prst="rect">
                <a:avLst/>
              </a:prstGeom>
              <a:blipFill>
                <a:blip r:embed="rId6"/>
                <a:stretch>
                  <a:fillRect l="-2421" t="-10667" b="-306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86C41430-9538-99E5-86CC-4A9F8A31C04B}"/>
                  </a:ext>
                </a:extLst>
              </p:cNvPr>
              <p:cNvSpPr txBox="1"/>
              <p:nvPr/>
            </p:nvSpPr>
            <p:spPr>
              <a:xfrm>
                <a:off x="59965" y="3400686"/>
                <a:ext cx="6036035"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Hàm số đồng biến trên khoảng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40" name="TextBox 39">
                <a:extLst>
                  <a:ext uri="{FF2B5EF4-FFF2-40B4-BE49-F238E27FC236}">
                    <a16:creationId xmlns:a16="http://schemas.microsoft.com/office/drawing/2014/main" id="{86C41430-9538-99E5-86CC-4A9F8A31C04B}"/>
                  </a:ext>
                </a:extLst>
              </p:cNvPr>
              <p:cNvSpPr txBox="1">
                <a:spLocks noRot="1" noChangeAspect="1" noMove="1" noResize="1" noEditPoints="1" noAdjustHandles="1" noChangeArrowheads="1" noChangeShapeType="1" noTextEdit="1"/>
              </p:cNvSpPr>
              <p:nvPr/>
            </p:nvSpPr>
            <p:spPr>
              <a:xfrm>
                <a:off x="59965" y="3400686"/>
                <a:ext cx="6036035" cy="458780"/>
              </a:xfrm>
              <a:prstGeom prst="rect">
                <a:avLst/>
              </a:prstGeom>
              <a:blipFill>
                <a:blip r:embed="rId7"/>
                <a:stretch>
                  <a:fillRect l="-1616" t="-10667" b="-30667"/>
                </a:stretch>
              </a:blipFill>
            </p:spPr>
            <p:txBody>
              <a:bodyPr/>
              <a:lstStyle/>
              <a:p>
                <a:r>
                  <a:rPr lang="vi-VN">
                    <a:noFill/>
                  </a:rPr>
                  <a:t> </a:t>
                </a:r>
              </a:p>
            </p:txBody>
          </p:sp>
        </mc:Fallback>
      </mc:AlternateContent>
      <p:sp>
        <p:nvSpPr>
          <p:cNvPr id="43" name="TextBox 42">
            <a:extLst>
              <a:ext uri="{FF2B5EF4-FFF2-40B4-BE49-F238E27FC236}">
                <a16:creationId xmlns:a16="http://schemas.microsoft.com/office/drawing/2014/main" id="{8CA3C4D2-C231-A2DC-6204-303F7BCB9D64}"/>
              </a:ext>
            </a:extLst>
          </p:cNvPr>
          <p:cNvSpPr txBox="1"/>
          <p:nvPr/>
        </p:nvSpPr>
        <p:spPr>
          <a:xfrm>
            <a:off x="56560" y="3791179"/>
            <a:ext cx="3834504"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Hàm số không có cực trị.</a:t>
            </a:r>
          </a:p>
        </p:txBody>
      </p:sp>
      <p:sp>
        <p:nvSpPr>
          <p:cNvPr id="52" name="TextBox 51">
            <a:extLst>
              <a:ext uri="{FF2B5EF4-FFF2-40B4-BE49-F238E27FC236}">
                <a16:creationId xmlns:a16="http://schemas.microsoft.com/office/drawing/2014/main" id="{00C5E61F-04AD-19CC-8D7F-05086466EA35}"/>
              </a:ext>
            </a:extLst>
          </p:cNvPr>
          <p:cNvSpPr txBox="1"/>
          <p:nvPr/>
        </p:nvSpPr>
        <p:spPr>
          <a:xfrm>
            <a:off x="56560" y="4229979"/>
            <a:ext cx="6522394"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Giới hạn tại vô cực:</a:t>
            </a:r>
          </a:p>
        </p:txBody>
      </p: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870B0104-2EB5-0D4D-4B76-38EBFDDA826D}"/>
                  </a:ext>
                </a:extLst>
              </p:cNvPr>
              <p:cNvSpPr txBox="1"/>
              <p:nvPr/>
            </p:nvSpPr>
            <p:spPr>
              <a:xfrm>
                <a:off x="-274327" y="5195361"/>
                <a:ext cx="6522394" cy="92217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limLow>
                        <m:limLowPr>
                          <m:ctrlPr>
                            <a:rPr lang="vi-VN" sz="2400" i="1" smtClean="0">
                              <a:solidFill>
                                <a:schemeClr val="bg1"/>
                              </a:solidFill>
                              <a:latin typeface="Cambria Math" panose="02040503050406030204" pitchFamily="18" charset="0"/>
                            </a:rPr>
                          </m:ctrlPr>
                        </m:limLowPr>
                        <m:e>
                          <m:r>
                            <m:rPr>
                              <m:sty m:val="p"/>
                            </m:rPr>
                            <a:rPr lang="vi-VN" sz="2400">
                              <a:solidFill>
                                <a:schemeClr val="bg1"/>
                              </a:solidFill>
                              <a:latin typeface="Cambria Math" panose="02040503050406030204" pitchFamily="18" charset="0"/>
                            </a:rPr>
                            <m:t>l</m:t>
                          </m:r>
                          <m:r>
                            <m:rPr>
                              <m:sty m:val="p"/>
                            </m:rPr>
                            <a:rPr lang="vi-VN" sz="2400" i="0">
                              <a:solidFill>
                                <a:schemeClr val="bg1"/>
                              </a:solidFill>
                              <a:latin typeface="Cambria Math" panose="02040503050406030204" pitchFamily="18" charset="0"/>
                            </a:rPr>
                            <m:t>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lim>
                      </m:limLow>
                      <m:r>
                        <a:rPr lang="vi-VN" sz="2400" i="1">
                          <a:solidFill>
                            <a:schemeClr val="bg1"/>
                          </a:solidFill>
                          <a:latin typeface="Cambria Math" panose="02040503050406030204" pitchFamily="18" charset="0"/>
                        </a:rPr>
                        <m:t>𝑦</m:t>
                      </m:r>
                      <m:r>
                        <a:rPr lang="vi-VN" sz="2400" i="0">
                          <a:solidFill>
                            <a:schemeClr val="bg1"/>
                          </a:solidFill>
                          <a:latin typeface="Cambria Math" panose="02040503050406030204" pitchFamily="18" charset="0"/>
                        </a:rPr>
                        <m:t>=</m:t>
                      </m:r>
                      <m:limLow>
                        <m:limLowPr>
                          <m:ctrlPr>
                            <a:rPr lang="vi-VN" sz="2400" i="1">
                              <a:solidFill>
                                <a:schemeClr val="bg1"/>
                              </a:solidFill>
                              <a:latin typeface="Cambria Math" panose="02040503050406030204" pitchFamily="18" charset="0"/>
                            </a:rPr>
                          </m:ctrlPr>
                        </m:limLowPr>
                        <m:e>
                          <m:r>
                            <m:rPr>
                              <m:sty m:val="p"/>
                            </m:rPr>
                            <a:rPr lang="vi-VN" sz="2400" i="0">
                              <a:solidFill>
                                <a:schemeClr val="bg1"/>
                              </a:solidFill>
                              <a:latin typeface="Cambria Math" panose="02040503050406030204" pitchFamily="18" charset="0"/>
                            </a:rPr>
                            <m:t>lim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lim>
                      </m:limLow>
                      <m:sSup>
                        <m:sSupPr>
                          <m:ctrlPr>
                            <a:rPr lang="vi-VN" sz="2400" i="1">
                              <a:solidFill>
                                <a:schemeClr val="bg1"/>
                              </a:solidFill>
                              <a:latin typeface="Cambria Math" panose="02040503050406030204" pitchFamily="18" charset="0"/>
                            </a:rPr>
                          </m:ctrlPr>
                        </m:sSupPr>
                        <m:e>
                          <m:r>
                            <a:rPr lang="vi-VN" sz="2400" i="1">
                              <a:solidFill>
                                <a:schemeClr val="bg1"/>
                              </a:solidFill>
                              <a:latin typeface="Cambria Math" panose="02040503050406030204" pitchFamily="18" charset="0"/>
                            </a:rPr>
                            <m:t>𝑥</m:t>
                          </m:r>
                        </m:e>
                        <m:sup>
                          <m:r>
                            <a:rPr lang="vi-VN" sz="2400" i="0">
                              <a:solidFill>
                                <a:schemeClr val="bg1"/>
                              </a:solidFill>
                              <a:latin typeface="Cambria Math" panose="02040503050406030204" pitchFamily="18" charset="0"/>
                            </a:rPr>
                            <m:t>3</m:t>
                          </m:r>
                        </m:sup>
                      </m:sSup>
                      <m:d>
                        <m:dPr>
                          <m:ctrlPr>
                            <a:rPr lang="vi-VN" sz="2400" i="1">
                              <a:solidFill>
                                <a:schemeClr val="bg1"/>
                              </a:solidFill>
                              <a:latin typeface="Cambria Math" panose="02040503050406030204" pitchFamily="18" charset="0"/>
                            </a:rPr>
                          </m:ctrlPr>
                        </m:dPr>
                        <m:e>
                          <m:r>
                            <a:rPr lang="vi-VN" sz="2400" i="0">
                              <a:solidFill>
                                <a:schemeClr val="bg1"/>
                              </a:solidFill>
                              <a:latin typeface="Cambria Math" panose="02040503050406030204" pitchFamily="18" charset="0"/>
                            </a:rPr>
                            <m:t>1−</m:t>
                          </m:r>
                          <m:f>
                            <m:fPr>
                              <m:ctrlPr>
                                <a:rPr lang="vi-VN" sz="2400" i="1">
                                  <a:solidFill>
                                    <a:schemeClr val="bg1"/>
                                  </a:solidFill>
                                  <a:latin typeface="Cambria Math" panose="02040503050406030204" pitchFamily="18" charset="0"/>
                                </a:rPr>
                              </m:ctrlPr>
                            </m:fPr>
                            <m:num>
                              <m:r>
                                <a:rPr lang="vi-VN" sz="2400" i="0">
                                  <a:solidFill>
                                    <a:schemeClr val="bg1"/>
                                  </a:solidFill>
                                  <a:latin typeface="Cambria Math" panose="02040503050406030204" pitchFamily="18" charset="0"/>
                                </a:rPr>
                                <m:t>2</m:t>
                              </m:r>
                            </m:num>
                            <m:den>
                              <m:r>
                                <a:rPr lang="vi-VN" sz="2400" i="1">
                                  <a:solidFill>
                                    <a:schemeClr val="bg1"/>
                                  </a:solidFill>
                                  <a:latin typeface="Cambria Math" panose="02040503050406030204" pitchFamily="18" charset="0"/>
                                </a:rPr>
                                <m:t>𝑥</m:t>
                              </m:r>
                            </m:den>
                          </m:f>
                          <m:r>
                            <a:rPr lang="vi-VN" sz="2400" i="0">
                              <a:solidFill>
                                <a:schemeClr val="bg1"/>
                              </a:solidFill>
                              <a:latin typeface="Cambria Math" panose="02040503050406030204" pitchFamily="18" charset="0"/>
                            </a:rPr>
                            <m:t>+</m:t>
                          </m:r>
                          <m:f>
                            <m:fPr>
                              <m:ctrlPr>
                                <a:rPr lang="vi-VN" sz="2400" i="1">
                                  <a:solidFill>
                                    <a:schemeClr val="bg1"/>
                                  </a:solidFill>
                                  <a:latin typeface="Cambria Math" panose="02040503050406030204" pitchFamily="18" charset="0"/>
                                </a:rPr>
                              </m:ctrlPr>
                            </m:fPr>
                            <m:num>
                              <m:r>
                                <a:rPr lang="vi-VN" sz="2400" i="0">
                                  <a:solidFill>
                                    <a:schemeClr val="bg1"/>
                                  </a:solidFill>
                                  <a:latin typeface="Cambria Math" panose="02040503050406030204" pitchFamily="18" charset="0"/>
                                </a:rPr>
                                <m:t>2</m:t>
                              </m:r>
                            </m:num>
                            <m:den>
                              <m:sSup>
                                <m:sSupPr>
                                  <m:ctrlPr>
                                    <a:rPr lang="vi-VN" sz="2400" i="1">
                                      <a:solidFill>
                                        <a:schemeClr val="bg1"/>
                                      </a:solidFill>
                                      <a:latin typeface="Cambria Math" panose="02040503050406030204" pitchFamily="18" charset="0"/>
                                    </a:rPr>
                                  </m:ctrlPr>
                                </m:sSupPr>
                                <m:e>
                                  <m:r>
                                    <a:rPr lang="vi-VN" sz="2400" i="1">
                                      <a:solidFill>
                                        <a:schemeClr val="bg1"/>
                                      </a:solidFill>
                                      <a:latin typeface="Cambria Math" panose="02040503050406030204" pitchFamily="18" charset="0"/>
                                    </a:rPr>
                                    <m:t>𝑥</m:t>
                                  </m:r>
                                </m:e>
                                <m:sup>
                                  <m:r>
                                    <a:rPr lang="vi-VN" sz="2400" i="0">
                                      <a:solidFill>
                                        <a:schemeClr val="bg1"/>
                                      </a:solidFill>
                                      <a:latin typeface="Cambria Math" panose="02040503050406030204" pitchFamily="18" charset="0"/>
                                    </a:rPr>
                                    <m:t>2</m:t>
                                  </m:r>
                                </m:sup>
                              </m:sSup>
                            </m:den>
                          </m:f>
                          <m:r>
                            <a:rPr lang="vi-VN" sz="2400" i="0">
                              <a:solidFill>
                                <a:schemeClr val="bg1"/>
                              </a:solidFill>
                              <a:latin typeface="Cambria Math" panose="02040503050406030204" pitchFamily="18" charset="0"/>
                            </a:rPr>
                            <m:t>−</m:t>
                          </m:r>
                          <m:f>
                            <m:fPr>
                              <m:ctrlPr>
                                <a:rPr lang="vi-VN" sz="2400" i="1">
                                  <a:solidFill>
                                    <a:schemeClr val="bg1"/>
                                  </a:solidFill>
                                  <a:latin typeface="Cambria Math" panose="02040503050406030204" pitchFamily="18" charset="0"/>
                                </a:rPr>
                              </m:ctrlPr>
                            </m:fPr>
                            <m:num>
                              <m:r>
                                <a:rPr lang="vi-VN" sz="2400" i="0">
                                  <a:solidFill>
                                    <a:schemeClr val="bg1"/>
                                  </a:solidFill>
                                  <a:latin typeface="Cambria Math" panose="02040503050406030204" pitchFamily="18" charset="0"/>
                                </a:rPr>
                                <m:t>1</m:t>
                              </m:r>
                            </m:num>
                            <m:den>
                              <m:sSup>
                                <m:sSupPr>
                                  <m:ctrlPr>
                                    <a:rPr lang="vi-VN" sz="2400" i="1">
                                      <a:solidFill>
                                        <a:schemeClr val="bg1"/>
                                      </a:solidFill>
                                      <a:latin typeface="Cambria Math" panose="02040503050406030204" pitchFamily="18" charset="0"/>
                                    </a:rPr>
                                  </m:ctrlPr>
                                </m:sSupPr>
                                <m:e>
                                  <m:r>
                                    <a:rPr lang="vi-VN" sz="2400" i="1">
                                      <a:solidFill>
                                        <a:schemeClr val="bg1"/>
                                      </a:solidFill>
                                      <a:latin typeface="Cambria Math" panose="02040503050406030204" pitchFamily="18" charset="0"/>
                                    </a:rPr>
                                    <m:t>𝑥</m:t>
                                  </m:r>
                                </m:e>
                                <m:sup>
                                  <m:r>
                                    <a:rPr lang="vi-VN" sz="2400" i="0">
                                      <a:solidFill>
                                        <a:schemeClr val="bg1"/>
                                      </a:solidFill>
                                      <a:latin typeface="Cambria Math" panose="02040503050406030204" pitchFamily="18" charset="0"/>
                                    </a:rPr>
                                    <m:t>3</m:t>
                                  </m:r>
                                </m:sup>
                              </m:sSup>
                            </m:den>
                          </m:f>
                        </m:e>
                      </m:d>
                      <m:r>
                        <a:rPr lang="vi-VN" sz="2400" i="0">
                          <a:solidFill>
                            <a:schemeClr val="bg1"/>
                          </a:solidFill>
                          <a:latin typeface="Cambria Math" panose="02040503050406030204" pitchFamily="18" charset="0"/>
                        </a:rPr>
                        <m:t>=+∞</m:t>
                      </m:r>
                    </m:oMath>
                  </m:oMathPara>
                </a14:m>
                <a:endParaRPr lang="vi-VN" sz="2400" dirty="0">
                  <a:solidFill>
                    <a:schemeClr val="bg1"/>
                  </a:solidFill>
                  <a:latin typeface="+mj-lt"/>
                </a:endParaRPr>
              </a:p>
            </p:txBody>
          </p:sp>
        </mc:Choice>
        <mc:Fallback xmlns="">
          <p:sp>
            <p:nvSpPr>
              <p:cNvPr id="55" name="TextBox 54">
                <a:extLst>
                  <a:ext uri="{FF2B5EF4-FFF2-40B4-BE49-F238E27FC236}">
                    <a16:creationId xmlns:a16="http://schemas.microsoft.com/office/drawing/2014/main" id="{870B0104-2EB5-0D4D-4B76-38EBFDDA826D}"/>
                  </a:ext>
                </a:extLst>
              </p:cNvPr>
              <p:cNvSpPr txBox="1">
                <a:spLocks noRot="1" noChangeAspect="1" noMove="1" noResize="1" noEditPoints="1" noAdjustHandles="1" noChangeArrowheads="1" noChangeShapeType="1" noTextEdit="1"/>
              </p:cNvSpPr>
              <p:nvPr/>
            </p:nvSpPr>
            <p:spPr>
              <a:xfrm>
                <a:off x="-274327" y="5195361"/>
                <a:ext cx="6522394" cy="922176"/>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57F63258-7A0A-FF3B-5F86-E2259D09C3CC}"/>
                  </a:ext>
                </a:extLst>
              </p:cNvPr>
              <p:cNvSpPr txBox="1"/>
              <p:nvPr/>
            </p:nvSpPr>
            <p:spPr>
              <a:xfrm>
                <a:off x="70669" y="4507229"/>
                <a:ext cx="5785382" cy="707438"/>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a:t>
                </a:r>
                <a14:m>
                  <m:oMath xmlns:m="http://schemas.openxmlformats.org/officeDocument/2006/math">
                    <m:limLow>
                      <m:limLow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limLow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lim</m:t>
                        </m:r>
                      </m:e>
                      <m:li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lim>
                    </m:limLow>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limLow>
                      <m:limLow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limLow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lim</m:t>
                        </m:r>
                      </m:e>
                      <m:li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lim>
                    </m:limLow>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d>
                      <m:d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num>
                          <m:den>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den>
                        </m:f>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num>
                          <m:den>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den>
                        </m:f>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den>
                        </m:f>
                      </m:e>
                    </m:d>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59" name="TextBox 58">
                <a:extLst>
                  <a:ext uri="{FF2B5EF4-FFF2-40B4-BE49-F238E27FC236}">
                    <a16:creationId xmlns:a16="http://schemas.microsoft.com/office/drawing/2014/main" id="{57F63258-7A0A-FF3B-5F86-E2259D09C3CC}"/>
                  </a:ext>
                </a:extLst>
              </p:cNvPr>
              <p:cNvSpPr txBox="1">
                <a:spLocks noRot="1" noChangeAspect="1" noMove="1" noResize="1" noEditPoints="1" noAdjustHandles="1" noChangeArrowheads="1" noChangeShapeType="1" noTextEdit="1"/>
              </p:cNvSpPr>
              <p:nvPr/>
            </p:nvSpPr>
            <p:spPr>
              <a:xfrm>
                <a:off x="70669" y="4507229"/>
                <a:ext cx="5785382" cy="707438"/>
              </a:xfrm>
              <a:prstGeom prst="rect">
                <a:avLst/>
              </a:prstGeom>
              <a:blipFill>
                <a:blip r:embed="rId9"/>
                <a:stretch>
                  <a:fillRect b="-2586"/>
                </a:stretch>
              </a:blipFill>
            </p:spPr>
            <p:txBody>
              <a:bodyPr/>
              <a:lstStyle/>
              <a:p>
                <a:r>
                  <a:rPr lang="vi-VN">
                    <a:noFill/>
                  </a:rPr>
                  <a:t> </a:t>
                </a:r>
              </a:p>
            </p:txBody>
          </p:sp>
        </mc:Fallback>
      </mc:AlternateContent>
      <p:sp>
        <p:nvSpPr>
          <p:cNvPr id="93" name="TextBox 92">
            <a:extLst>
              <a:ext uri="{FF2B5EF4-FFF2-40B4-BE49-F238E27FC236}">
                <a16:creationId xmlns:a16="http://schemas.microsoft.com/office/drawing/2014/main" id="{2A7D5BE6-4714-2A79-6B66-BFE3557086C8}"/>
              </a:ext>
            </a:extLst>
          </p:cNvPr>
          <p:cNvSpPr txBox="1"/>
          <p:nvPr/>
        </p:nvSpPr>
        <p:spPr>
          <a:xfrm>
            <a:off x="6812006" y="2315044"/>
            <a:ext cx="4297128"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Lập BBT của hàm số:</a:t>
            </a:r>
          </a:p>
        </p:txBody>
      </p:sp>
      <p:cxnSp>
        <p:nvCxnSpPr>
          <p:cNvPr id="94" name="Straight Connector 93">
            <a:extLst>
              <a:ext uri="{FF2B5EF4-FFF2-40B4-BE49-F238E27FC236}">
                <a16:creationId xmlns:a16="http://schemas.microsoft.com/office/drawing/2014/main" id="{415DD53C-7C24-677E-FD12-4B4B8C262ECA}"/>
              </a:ext>
            </a:extLst>
          </p:cNvPr>
          <p:cNvCxnSpPr>
            <a:cxnSpLocks/>
          </p:cNvCxnSpPr>
          <p:nvPr/>
        </p:nvCxnSpPr>
        <p:spPr>
          <a:xfrm flipV="1">
            <a:off x="6966263" y="3273620"/>
            <a:ext cx="4625288" cy="652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D98BBCF3-0BCF-D61D-0B73-8A39379A381F}"/>
              </a:ext>
            </a:extLst>
          </p:cNvPr>
          <p:cNvCxnSpPr>
            <a:cxnSpLocks/>
          </p:cNvCxnSpPr>
          <p:nvPr/>
        </p:nvCxnSpPr>
        <p:spPr>
          <a:xfrm>
            <a:off x="6975985" y="3688664"/>
            <a:ext cx="462528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20E67B65-FC17-0878-2C49-6578BE840692}"/>
              </a:ext>
            </a:extLst>
          </p:cNvPr>
          <p:cNvCxnSpPr>
            <a:cxnSpLocks/>
          </p:cNvCxnSpPr>
          <p:nvPr/>
        </p:nvCxnSpPr>
        <p:spPr>
          <a:xfrm>
            <a:off x="7352860" y="2889377"/>
            <a:ext cx="0" cy="213035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7" name="TextBox 96">
                <a:extLst>
                  <a:ext uri="{FF2B5EF4-FFF2-40B4-BE49-F238E27FC236}">
                    <a16:creationId xmlns:a16="http://schemas.microsoft.com/office/drawing/2014/main" id="{F431596E-E0A2-5C43-03C4-86DDD36E80DD}"/>
                  </a:ext>
                </a:extLst>
              </p:cNvPr>
              <p:cNvSpPr txBox="1"/>
              <p:nvPr/>
            </p:nvSpPr>
            <p:spPr>
              <a:xfrm>
                <a:off x="6812006" y="3226999"/>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dirty="0"/>
              </a:p>
            </p:txBody>
          </p:sp>
        </mc:Choice>
        <mc:Fallback xmlns="">
          <p:sp>
            <p:nvSpPr>
              <p:cNvPr id="97" name="TextBox 96">
                <a:extLst>
                  <a:ext uri="{FF2B5EF4-FFF2-40B4-BE49-F238E27FC236}">
                    <a16:creationId xmlns:a16="http://schemas.microsoft.com/office/drawing/2014/main" id="{F431596E-E0A2-5C43-03C4-86DDD36E80DD}"/>
                  </a:ext>
                </a:extLst>
              </p:cNvPr>
              <p:cNvSpPr txBox="1">
                <a:spLocks noRot="1" noChangeAspect="1" noMove="1" noResize="1" noEditPoints="1" noAdjustHandles="1" noChangeArrowheads="1" noChangeShapeType="1" noTextEdit="1"/>
              </p:cNvSpPr>
              <p:nvPr/>
            </p:nvSpPr>
            <p:spPr>
              <a:xfrm>
                <a:off x="6812006" y="3226999"/>
                <a:ext cx="736534" cy="461665"/>
              </a:xfrm>
              <a:prstGeom prst="rect">
                <a:avLst/>
              </a:prstGeom>
              <a:blipFill>
                <a:blip r:embed="rId10"/>
                <a:stretch>
                  <a:fillRect b="-2236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9" name="TextBox 98">
                <a:extLst>
                  <a:ext uri="{FF2B5EF4-FFF2-40B4-BE49-F238E27FC236}">
                    <a16:creationId xmlns:a16="http://schemas.microsoft.com/office/drawing/2014/main" id="{9503727B-72F6-6156-3F9A-39C0A6E3BEBF}"/>
                  </a:ext>
                </a:extLst>
              </p:cNvPr>
              <p:cNvSpPr txBox="1"/>
              <p:nvPr/>
            </p:nvSpPr>
            <p:spPr>
              <a:xfrm>
                <a:off x="6984547" y="2765333"/>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99" name="TextBox 98">
                <a:extLst>
                  <a:ext uri="{FF2B5EF4-FFF2-40B4-BE49-F238E27FC236}">
                    <a16:creationId xmlns:a16="http://schemas.microsoft.com/office/drawing/2014/main" id="{9503727B-72F6-6156-3F9A-39C0A6E3BEBF}"/>
                  </a:ext>
                </a:extLst>
              </p:cNvPr>
              <p:cNvSpPr txBox="1">
                <a:spLocks noRot="1" noChangeAspect="1" noMove="1" noResize="1" noEditPoints="1" noAdjustHandles="1" noChangeArrowheads="1" noChangeShapeType="1" noTextEdit="1"/>
              </p:cNvSpPr>
              <p:nvPr/>
            </p:nvSpPr>
            <p:spPr>
              <a:xfrm>
                <a:off x="6984547" y="2765333"/>
                <a:ext cx="362440" cy="461665"/>
              </a:xfrm>
              <a:prstGeom prst="rect">
                <a:avLst/>
              </a:prstGeom>
              <a:blipFill>
                <a:blip r:embed="rId1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0" name="TextBox 99">
                <a:extLst>
                  <a:ext uri="{FF2B5EF4-FFF2-40B4-BE49-F238E27FC236}">
                    <a16:creationId xmlns:a16="http://schemas.microsoft.com/office/drawing/2014/main" id="{C523275D-A08A-915F-BB0F-65C27C4F2245}"/>
                  </a:ext>
                </a:extLst>
              </p:cNvPr>
              <p:cNvSpPr txBox="1"/>
              <p:nvPr/>
            </p:nvSpPr>
            <p:spPr>
              <a:xfrm>
                <a:off x="6790069" y="4079090"/>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m:oMathPara>
                </a14:m>
                <a:endParaRPr lang="vi-VN" sz="2400" dirty="0"/>
              </a:p>
            </p:txBody>
          </p:sp>
        </mc:Choice>
        <mc:Fallback xmlns="">
          <p:sp>
            <p:nvSpPr>
              <p:cNvPr id="100" name="TextBox 99">
                <a:extLst>
                  <a:ext uri="{FF2B5EF4-FFF2-40B4-BE49-F238E27FC236}">
                    <a16:creationId xmlns:a16="http://schemas.microsoft.com/office/drawing/2014/main" id="{C523275D-A08A-915F-BB0F-65C27C4F2245}"/>
                  </a:ext>
                </a:extLst>
              </p:cNvPr>
              <p:cNvSpPr txBox="1">
                <a:spLocks noRot="1" noChangeAspect="1" noMove="1" noResize="1" noEditPoints="1" noAdjustHandles="1" noChangeArrowheads="1" noChangeShapeType="1" noTextEdit="1"/>
              </p:cNvSpPr>
              <p:nvPr/>
            </p:nvSpPr>
            <p:spPr>
              <a:xfrm>
                <a:off x="6790069" y="4079090"/>
                <a:ext cx="736534" cy="461665"/>
              </a:xfrm>
              <a:prstGeom prst="rect">
                <a:avLst/>
              </a:prstGeom>
              <a:blipFill>
                <a:blip r:embed="rId12"/>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3" name="TextBox 102">
                <a:extLst>
                  <a:ext uri="{FF2B5EF4-FFF2-40B4-BE49-F238E27FC236}">
                    <a16:creationId xmlns:a16="http://schemas.microsoft.com/office/drawing/2014/main" id="{B98CA76E-3CAD-7303-F9BB-48790BB259E9}"/>
                  </a:ext>
                </a:extLst>
              </p:cNvPr>
              <p:cNvSpPr txBox="1"/>
              <p:nvPr/>
            </p:nvSpPr>
            <p:spPr>
              <a:xfrm>
                <a:off x="7355777" y="274385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103" name="TextBox 102">
                <a:extLst>
                  <a:ext uri="{FF2B5EF4-FFF2-40B4-BE49-F238E27FC236}">
                    <a16:creationId xmlns:a16="http://schemas.microsoft.com/office/drawing/2014/main" id="{B98CA76E-3CAD-7303-F9BB-48790BB259E9}"/>
                  </a:ext>
                </a:extLst>
              </p:cNvPr>
              <p:cNvSpPr txBox="1">
                <a:spLocks noRot="1" noChangeAspect="1" noMove="1" noResize="1" noEditPoints="1" noAdjustHandles="1" noChangeArrowheads="1" noChangeShapeType="1" noTextEdit="1"/>
              </p:cNvSpPr>
              <p:nvPr/>
            </p:nvSpPr>
            <p:spPr>
              <a:xfrm>
                <a:off x="7355777" y="2743859"/>
                <a:ext cx="658291" cy="461665"/>
              </a:xfrm>
              <a:prstGeom prst="rect">
                <a:avLst/>
              </a:prstGeom>
              <a:blipFill>
                <a:blip r:embed="rId1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4" name="TextBox 103">
                <a:extLst>
                  <a:ext uri="{FF2B5EF4-FFF2-40B4-BE49-F238E27FC236}">
                    <a16:creationId xmlns:a16="http://schemas.microsoft.com/office/drawing/2014/main" id="{EBCEF9F5-862F-9979-7870-716448160C81}"/>
                  </a:ext>
                </a:extLst>
              </p:cNvPr>
              <p:cNvSpPr txBox="1"/>
              <p:nvPr/>
            </p:nvSpPr>
            <p:spPr>
              <a:xfrm>
                <a:off x="10954072" y="278864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104" name="TextBox 103">
                <a:extLst>
                  <a:ext uri="{FF2B5EF4-FFF2-40B4-BE49-F238E27FC236}">
                    <a16:creationId xmlns:a16="http://schemas.microsoft.com/office/drawing/2014/main" id="{EBCEF9F5-862F-9979-7870-716448160C81}"/>
                  </a:ext>
                </a:extLst>
              </p:cNvPr>
              <p:cNvSpPr txBox="1">
                <a:spLocks noRot="1" noChangeAspect="1" noMove="1" noResize="1" noEditPoints="1" noAdjustHandles="1" noChangeArrowheads="1" noChangeShapeType="1" noTextEdit="1"/>
              </p:cNvSpPr>
              <p:nvPr/>
            </p:nvSpPr>
            <p:spPr>
              <a:xfrm>
                <a:off x="10954072" y="2788645"/>
                <a:ext cx="658291" cy="461665"/>
              </a:xfrm>
              <a:prstGeom prst="rect">
                <a:avLst/>
              </a:prstGeom>
              <a:blipFill>
                <a:blip r:embed="rId14"/>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9" name="TextBox 108">
                <a:extLst>
                  <a:ext uri="{FF2B5EF4-FFF2-40B4-BE49-F238E27FC236}">
                    <a16:creationId xmlns:a16="http://schemas.microsoft.com/office/drawing/2014/main" id="{F121E5D3-A2FE-E885-4F3D-C78017C40D5B}"/>
                  </a:ext>
                </a:extLst>
              </p:cNvPr>
              <p:cNvSpPr txBox="1"/>
              <p:nvPr/>
            </p:nvSpPr>
            <p:spPr>
              <a:xfrm>
                <a:off x="9204252" y="3237154"/>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109" name="TextBox 108">
                <a:extLst>
                  <a:ext uri="{FF2B5EF4-FFF2-40B4-BE49-F238E27FC236}">
                    <a16:creationId xmlns:a16="http://schemas.microsoft.com/office/drawing/2014/main" id="{F121E5D3-A2FE-E885-4F3D-C78017C40D5B}"/>
                  </a:ext>
                </a:extLst>
              </p:cNvPr>
              <p:cNvSpPr txBox="1">
                <a:spLocks noRot="1" noChangeAspect="1" noMove="1" noResize="1" noEditPoints="1" noAdjustHandles="1" noChangeArrowheads="1" noChangeShapeType="1" noTextEdit="1"/>
              </p:cNvSpPr>
              <p:nvPr/>
            </p:nvSpPr>
            <p:spPr>
              <a:xfrm>
                <a:off x="9204252" y="3237154"/>
                <a:ext cx="658291" cy="461665"/>
              </a:xfrm>
              <a:prstGeom prst="rect">
                <a:avLst/>
              </a:prstGeom>
              <a:blipFill>
                <a:blip r:embed="rId15"/>
                <a:stretch>
                  <a:fillRect/>
                </a:stretch>
              </a:blipFill>
            </p:spPr>
            <p:txBody>
              <a:bodyPr/>
              <a:lstStyle/>
              <a:p>
                <a:r>
                  <a:rPr lang="vi-VN">
                    <a:noFill/>
                  </a:rPr>
                  <a:t> </a:t>
                </a:r>
              </a:p>
            </p:txBody>
          </p:sp>
        </mc:Fallback>
      </mc:AlternateContent>
      <p:cxnSp>
        <p:nvCxnSpPr>
          <p:cNvPr id="112" name="Straight Arrow Connector 111">
            <a:extLst>
              <a:ext uri="{FF2B5EF4-FFF2-40B4-BE49-F238E27FC236}">
                <a16:creationId xmlns:a16="http://schemas.microsoft.com/office/drawing/2014/main" id="{B228BEC5-00A3-5954-62F5-DDF75B552925}"/>
              </a:ext>
            </a:extLst>
          </p:cNvPr>
          <p:cNvCxnSpPr>
            <a:cxnSpLocks/>
          </p:cNvCxnSpPr>
          <p:nvPr/>
        </p:nvCxnSpPr>
        <p:spPr>
          <a:xfrm flipV="1">
            <a:off x="8067048" y="4090298"/>
            <a:ext cx="2887024" cy="79149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4" name="TextBox 113">
                <a:extLst>
                  <a:ext uri="{FF2B5EF4-FFF2-40B4-BE49-F238E27FC236}">
                    <a16:creationId xmlns:a16="http://schemas.microsoft.com/office/drawing/2014/main" id="{EBB5740F-20E7-8479-A07C-BC911C64B9FD}"/>
                  </a:ext>
                </a:extLst>
              </p:cNvPr>
              <p:cNvSpPr txBox="1"/>
              <p:nvPr/>
            </p:nvSpPr>
            <p:spPr>
              <a:xfrm>
                <a:off x="7380809" y="467150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114" name="TextBox 113">
                <a:extLst>
                  <a:ext uri="{FF2B5EF4-FFF2-40B4-BE49-F238E27FC236}">
                    <a16:creationId xmlns:a16="http://schemas.microsoft.com/office/drawing/2014/main" id="{EBB5740F-20E7-8479-A07C-BC911C64B9FD}"/>
                  </a:ext>
                </a:extLst>
              </p:cNvPr>
              <p:cNvSpPr txBox="1">
                <a:spLocks noRot="1" noChangeAspect="1" noMove="1" noResize="1" noEditPoints="1" noAdjustHandles="1" noChangeArrowheads="1" noChangeShapeType="1" noTextEdit="1"/>
              </p:cNvSpPr>
              <p:nvPr/>
            </p:nvSpPr>
            <p:spPr>
              <a:xfrm>
                <a:off x="7380809" y="4671508"/>
                <a:ext cx="658291" cy="461665"/>
              </a:xfrm>
              <a:prstGeom prst="rect">
                <a:avLst/>
              </a:prstGeom>
              <a:blipFill>
                <a:blip r:embed="rId1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15" name="TextBox 114">
                <a:extLst>
                  <a:ext uri="{FF2B5EF4-FFF2-40B4-BE49-F238E27FC236}">
                    <a16:creationId xmlns:a16="http://schemas.microsoft.com/office/drawing/2014/main" id="{ED552364-3F1C-BF2B-474F-9FABB9FDDBD1}"/>
                  </a:ext>
                </a:extLst>
              </p:cNvPr>
              <p:cNvSpPr txBox="1"/>
              <p:nvPr/>
            </p:nvSpPr>
            <p:spPr>
              <a:xfrm>
                <a:off x="10961499" y="362863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115" name="TextBox 114">
                <a:extLst>
                  <a:ext uri="{FF2B5EF4-FFF2-40B4-BE49-F238E27FC236}">
                    <a16:creationId xmlns:a16="http://schemas.microsoft.com/office/drawing/2014/main" id="{ED552364-3F1C-BF2B-474F-9FABB9FDDBD1}"/>
                  </a:ext>
                </a:extLst>
              </p:cNvPr>
              <p:cNvSpPr txBox="1">
                <a:spLocks noRot="1" noChangeAspect="1" noMove="1" noResize="1" noEditPoints="1" noAdjustHandles="1" noChangeArrowheads="1" noChangeShapeType="1" noTextEdit="1"/>
              </p:cNvSpPr>
              <p:nvPr/>
            </p:nvSpPr>
            <p:spPr>
              <a:xfrm>
                <a:off x="10961499" y="3628633"/>
                <a:ext cx="658291" cy="461665"/>
              </a:xfrm>
              <a:prstGeom prst="rect">
                <a:avLst/>
              </a:prstGeom>
              <a:blipFill>
                <a:blip r:embed="rId17"/>
                <a:stretch>
                  <a:fillRect l="-926"/>
                </a:stretch>
              </a:blipFill>
            </p:spPr>
            <p:txBody>
              <a:bodyPr/>
              <a:lstStyle/>
              <a:p>
                <a:r>
                  <a:rPr lang="vi-VN">
                    <a:noFill/>
                  </a:rPr>
                  <a:t> </a:t>
                </a:r>
              </a:p>
            </p:txBody>
          </p:sp>
        </mc:Fallback>
      </mc:AlternateContent>
      <p:sp>
        <p:nvSpPr>
          <p:cNvPr id="3" name="TextBox 2">
            <a:extLst>
              <a:ext uri="{FF2B5EF4-FFF2-40B4-BE49-F238E27FC236}">
                <a16:creationId xmlns:a16="http://schemas.microsoft.com/office/drawing/2014/main" id="{5A91B8D3-4713-9A3D-CC34-2BDDD9310E61}"/>
              </a:ext>
            </a:extLst>
          </p:cNvPr>
          <p:cNvSpPr txBox="1"/>
          <p:nvPr/>
        </p:nvSpPr>
        <p:spPr>
          <a:xfrm>
            <a:off x="3182276" y="214216"/>
            <a:ext cx="5199082" cy="523220"/>
          </a:xfrm>
          <a:prstGeom prst="rect">
            <a:avLst/>
          </a:prstGeom>
          <a:noFill/>
          <a:ln>
            <a:noFill/>
          </a:ln>
        </p:spPr>
        <p:txBody>
          <a:bodyPr wrap="square" rtlCol="0">
            <a:spAutoFit/>
          </a:bodyPr>
          <a:lstStyle/>
          <a:p>
            <a:r>
              <a:rPr lang="en-US" sz="2800" b="1" dirty="0">
                <a:solidFill>
                  <a:srgbClr val="FFFF00"/>
                </a:solidFill>
              </a:rPr>
              <a:t>KHẢO SÁT VÀ VẼ ĐỒ THỊ HÀM SỐ</a:t>
            </a:r>
            <a:endParaRPr lang="en-AU" sz="2800" b="1" dirty="0">
              <a:solidFill>
                <a:srgbClr val="FFFF00"/>
              </a:solidFill>
            </a:endParaRPr>
          </a:p>
        </p:txBody>
      </p:sp>
      <p:sp>
        <p:nvSpPr>
          <p:cNvPr id="19" name="TextBox 2">
            <a:extLst>
              <a:ext uri="{FF2B5EF4-FFF2-40B4-BE49-F238E27FC236}">
                <a16:creationId xmlns:a16="http://schemas.microsoft.com/office/drawing/2014/main" id="{41D19D50-616D-1F82-C922-D083097E7C1C}"/>
              </a:ext>
            </a:extLst>
          </p:cNvPr>
          <p:cNvSpPr txBox="1"/>
          <p:nvPr/>
        </p:nvSpPr>
        <p:spPr>
          <a:xfrm>
            <a:off x="8126767" y="4140022"/>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3787077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1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1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1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5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5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9" grpId="0"/>
      <p:bldP spid="35" grpId="0"/>
      <p:bldP spid="40" grpId="0"/>
      <p:bldP spid="43" grpId="0"/>
      <p:bldP spid="52" grpId="0"/>
      <p:bldP spid="55" grpId="0"/>
      <p:bldP spid="59" grpId="0"/>
      <p:bldP spid="93" grpId="0"/>
      <p:bldP spid="97" grpId="0"/>
      <p:bldP spid="99" grpId="0"/>
      <p:bldP spid="100" grpId="0"/>
      <p:bldP spid="103" grpId="0"/>
      <p:bldP spid="104" grpId="0"/>
      <p:bldP spid="109" grpId="0"/>
      <p:bldP spid="114" grpId="0"/>
      <p:bldP spid="1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8192</TotalTime>
  <Words>3708</Words>
  <Application>Microsoft Office PowerPoint</Application>
  <PresentationFormat>Widescreen</PresentationFormat>
  <Paragraphs>938</Paragraphs>
  <Slides>31</Slides>
  <Notes>30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.VnBook-Antiqua</vt:lpstr>
      <vt:lpstr>Arial</vt:lpstr>
      <vt:lpstr>Calibri</vt:lpstr>
      <vt:lpstr>Calibri Light</vt:lpstr>
      <vt:lpstr>Cambria Math</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Huy Pham</dc:creator>
  <cp:lastModifiedBy>An Phung</cp:lastModifiedBy>
  <cp:revision>324</cp:revision>
  <dcterms:created xsi:type="dcterms:W3CDTF">2022-01-12T21:49:46Z</dcterms:created>
  <dcterms:modified xsi:type="dcterms:W3CDTF">2024-10-05T13:23:48Z</dcterms:modified>
</cp:coreProperties>
</file>