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9" r:id="rId2"/>
    <p:sldId id="257" r:id="rId3"/>
    <p:sldId id="462" r:id="rId4"/>
    <p:sldId id="453" r:id="rId5"/>
    <p:sldId id="470" r:id="rId6"/>
    <p:sldId id="471" r:id="rId7"/>
    <p:sldId id="455" r:id="rId8"/>
    <p:sldId id="472" r:id="rId9"/>
    <p:sldId id="456" r:id="rId10"/>
    <p:sldId id="473" r:id="rId11"/>
    <p:sldId id="457" r:id="rId12"/>
    <p:sldId id="458" r:id="rId13"/>
    <p:sldId id="459" r:id="rId14"/>
    <p:sldId id="460" r:id="rId15"/>
    <p:sldId id="468" r:id="rId16"/>
    <p:sldId id="467" r:id="rId17"/>
    <p:sldId id="463" r:id="rId18"/>
    <p:sldId id="464" r:id="rId19"/>
    <p:sldId id="465" r:id="rId20"/>
    <p:sldId id="466" r:id="rId21"/>
    <p:sldId id="474" r:id="rId22"/>
    <p:sldId id="475" r:id="rId23"/>
    <p:sldId id="4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47FC8077-DBB4-4491-9F24-9D5D42E897F7}"/>
    <pc:docChg chg="undo custSel addSld delSld modSld sldOrd modMainMaster">
      <pc:chgData name="Thúy Mai" userId="222f1c7e07c9bd7a" providerId="LiveId" clId="{47FC8077-DBB4-4491-9F24-9D5D42E897F7}" dt="2022-11-19T09:11:11.996" v="986" actId="14100"/>
      <pc:docMkLst>
        <pc:docMk/>
      </pc:docMkLst>
      <pc:sldChg chg="modSp mod modTransition">
        <pc:chgData name="Thúy Mai" userId="222f1c7e07c9bd7a" providerId="LiveId" clId="{47FC8077-DBB4-4491-9F24-9D5D42E897F7}" dt="2022-11-19T09:10:16.439" v="985"/>
        <pc:sldMkLst>
          <pc:docMk/>
          <pc:sldMk cId="2875577869" sldId="257"/>
        </pc:sldMkLst>
        <pc:spChg chg="mod">
          <ac:chgData name="Thúy Mai" userId="222f1c7e07c9bd7a" providerId="LiveId" clId="{47FC8077-DBB4-4491-9F24-9D5D42E897F7}" dt="2022-11-17T15:05:16.293" v="0" actId="1076"/>
          <ac:spMkLst>
            <pc:docMk/>
            <pc:sldMk cId="2875577869" sldId="257"/>
            <ac:spMk id="6" creationId="{8873BD93-4FBC-E804-3D3A-51E553D6FF74}"/>
          </ac:spMkLst>
        </pc:spChg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2321628484" sldId="258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1305237526" sldId="262"/>
        </pc:sldMkLst>
      </pc:sldChg>
      <pc:sldChg chg="addSp delSp modSp mod modTransition">
        <pc:chgData name="Thúy Mai" userId="222f1c7e07c9bd7a" providerId="LiveId" clId="{47FC8077-DBB4-4491-9F24-9D5D42E897F7}" dt="2022-11-19T09:10:16.439" v="985"/>
        <pc:sldMkLst>
          <pc:docMk/>
          <pc:sldMk cId="2746758446" sldId="270"/>
        </pc:sldMkLst>
        <pc:spChg chg="mod">
          <ac:chgData name="Thúy Mai" userId="222f1c7e07c9bd7a" providerId="LiveId" clId="{47FC8077-DBB4-4491-9F24-9D5D42E897F7}" dt="2022-11-17T15:23:56.398" v="468" actId="14100"/>
          <ac:spMkLst>
            <pc:docMk/>
            <pc:sldMk cId="2746758446" sldId="270"/>
            <ac:spMk id="6" creationId="{D24C2CEF-45B9-DB47-277D-C0DA78B81A92}"/>
          </ac:spMkLst>
        </pc:spChg>
        <pc:spChg chg="mod">
          <ac:chgData name="Thúy Mai" userId="222f1c7e07c9bd7a" providerId="LiveId" clId="{47FC8077-DBB4-4491-9F24-9D5D42E897F7}" dt="2022-11-17T15:24:31.948" v="565" actId="20577"/>
          <ac:spMkLst>
            <pc:docMk/>
            <pc:sldMk cId="2746758446" sldId="270"/>
            <ac:spMk id="10" creationId="{F8157803-084F-5F2A-624A-6D92DAEA6453}"/>
          </ac:spMkLst>
        </pc:spChg>
        <pc:spChg chg="mod">
          <ac:chgData name="Thúy Mai" userId="222f1c7e07c9bd7a" providerId="LiveId" clId="{47FC8077-DBB4-4491-9F24-9D5D42E897F7}" dt="2022-11-17T15:24:00.671" v="470" actId="1076"/>
          <ac:spMkLst>
            <pc:docMk/>
            <pc:sldMk cId="2746758446" sldId="270"/>
            <ac:spMk id="15" creationId="{60281DD8-67BF-D2FC-4207-CB653ED44556}"/>
          </ac:spMkLst>
        </pc:spChg>
        <pc:graphicFrameChg chg="add del mod">
          <ac:chgData name="Thúy Mai" userId="222f1c7e07c9bd7a" providerId="LiveId" clId="{47FC8077-DBB4-4491-9F24-9D5D42E897F7}" dt="2022-11-17T15:23:40.249" v="457"/>
          <ac:graphicFrameMkLst>
            <pc:docMk/>
            <pc:sldMk cId="2746758446" sldId="270"/>
            <ac:graphicFrameMk id="2" creationId="{914BCA35-CB70-EC18-3186-6E574B59C7BF}"/>
          </ac:graphicFrameMkLst>
        </pc:graphicFrameChg>
      </pc:sldChg>
      <pc:sldChg chg="del">
        <pc:chgData name="Thúy Mai" userId="222f1c7e07c9bd7a" providerId="LiveId" clId="{47FC8077-DBB4-4491-9F24-9D5D42E897F7}" dt="2022-11-19T08:57:16.930" v="780" actId="47"/>
        <pc:sldMkLst>
          <pc:docMk/>
          <pc:sldMk cId="3181246368" sldId="340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1649439028" sldId="352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3805029867" sldId="353"/>
        </pc:sldMkLst>
      </pc:sldChg>
      <pc:sldChg chg="del">
        <pc:chgData name="Thúy Mai" userId="222f1c7e07c9bd7a" providerId="LiveId" clId="{47FC8077-DBB4-4491-9F24-9D5D42E897F7}" dt="2022-11-19T08:44:38.199" v="568" actId="47"/>
        <pc:sldMkLst>
          <pc:docMk/>
          <pc:sldMk cId="739983582" sldId="354"/>
        </pc:sldMkLst>
      </pc:sldChg>
      <pc:sldChg chg="del">
        <pc:chgData name="Thúy Mai" userId="222f1c7e07c9bd7a" providerId="LiveId" clId="{47FC8077-DBB4-4491-9F24-9D5D42E897F7}" dt="2022-11-19T08:44:38.335" v="569" actId="47"/>
        <pc:sldMkLst>
          <pc:docMk/>
          <pc:sldMk cId="1037672148" sldId="355"/>
        </pc:sldMkLst>
      </pc:sldChg>
      <pc:sldChg chg="del">
        <pc:chgData name="Thúy Mai" userId="222f1c7e07c9bd7a" providerId="LiveId" clId="{47FC8077-DBB4-4491-9F24-9D5D42E897F7}" dt="2022-11-19T08:44:39.559" v="572" actId="47"/>
        <pc:sldMkLst>
          <pc:docMk/>
          <pc:sldMk cId="3736306240" sldId="356"/>
        </pc:sldMkLst>
      </pc:sldChg>
      <pc:sldChg chg="del">
        <pc:chgData name="Thúy Mai" userId="222f1c7e07c9bd7a" providerId="LiveId" clId="{47FC8077-DBB4-4491-9F24-9D5D42E897F7}" dt="2022-11-19T08:44:39.832" v="573" actId="47"/>
        <pc:sldMkLst>
          <pc:docMk/>
          <pc:sldMk cId="2804274575" sldId="357"/>
        </pc:sldMkLst>
      </pc:sldChg>
      <pc:sldChg chg="del">
        <pc:chgData name="Thúy Mai" userId="222f1c7e07c9bd7a" providerId="LiveId" clId="{47FC8077-DBB4-4491-9F24-9D5D42E897F7}" dt="2022-11-19T08:44:40.111" v="574" actId="47"/>
        <pc:sldMkLst>
          <pc:docMk/>
          <pc:sldMk cId="3245267459" sldId="358"/>
        </pc:sldMkLst>
      </pc:sldChg>
      <pc:sldChg chg="del">
        <pc:chgData name="Thúy Mai" userId="222f1c7e07c9bd7a" providerId="LiveId" clId="{47FC8077-DBB4-4491-9F24-9D5D42E897F7}" dt="2022-11-19T08:44:41.797" v="578" actId="47"/>
        <pc:sldMkLst>
          <pc:docMk/>
          <pc:sldMk cId="2508126280" sldId="362"/>
        </pc:sldMkLst>
      </pc:sldChg>
      <pc:sldChg chg="del">
        <pc:chgData name="Thúy Mai" userId="222f1c7e07c9bd7a" providerId="LiveId" clId="{47FC8077-DBB4-4491-9F24-9D5D42E897F7}" dt="2022-11-19T08:44:42.160" v="579" actId="47"/>
        <pc:sldMkLst>
          <pc:docMk/>
          <pc:sldMk cId="566320677" sldId="364"/>
        </pc:sldMkLst>
      </pc:sldChg>
      <pc:sldChg chg="del">
        <pc:chgData name="Thúy Mai" userId="222f1c7e07c9bd7a" providerId="LiveId" clId="{47FC8077-DBB4-4491-9F24-9D5D42E897F7}" dt="2022-11-19T08:44:42.727" v="580" actId="47"/>
        <pc:sldMkLst>
          <pc:docMk/>
          <pc:sldMk cId="2033649860" sldId="365"/>
        </pc:sldMkLst>
      </pc:sldChg>
      <pc:sldChg chg="del">
        <pc:chgData name="Thúy Mai" userId="222f1c7e07c9bd7a" providerId="LiveId" clId="{47FC8077-DBB4-4491-9F24-9D5D42E897F7}" dt="2022-11-19T08:44:43.047" v="581" actId="47"/>
        <pc:sldMkLst>
          <pc:docMk/>
          <pc:sldMk cId="2706921655" sldId="366"/>
        </pc:sldMkLst>
      </pc:sldChg>
      <pc:sldChg chg="del">
        <pc:chgData name="Thúy Mai" userId="222f1c7e07c9bd7a" providerId="LiveId" clId="{47FC8077-DBB4-4491-9F24-9D5D42E897F7}" dt="2022-11-19T08:44:44.259" v="584" actId="47"/>
        <pc:sldMkLst>
          <pc:docMk/>
          <pc:sldMk cId="728215456" sldId="369"/>
        </pc:sldMkLst>
      </pc:sldChg>
      <pc:sldChg chg="del">
        <pc:chgData name="Thúy Mai" userId="222f1c7e07c9bd7a" providerId="LiveId" clId="{47FC8077-DBB4-4491-9F24-9D5D42E897F7}" dt="2022-11-19T08:44:44.645" v="585" actId="47"/>
        <pc:sldMkLst>
          <pc:docMk/>
          <pc:sldMk cId="770554132" sldId="370"/>
        </pc:sldMkLst>
      </pc:sldChg>
      <pc:sldChg chg="del">
        <pc:chgData name="Thúy Mai" userId="222f1c7e07c9bd7a" providerId="LiveId" clId="{47FC8077-DBB4-4491-9F24-9D5D42E897F7}" dt="2022-11-19T08:44:45.047" v="586" actId="47"/>
        <pc:sldMkLst>
          <pc:docMk/>
          <pc:sldMk cId="3631122145" sldId="371"/>
        </pc:sldMkLst>
      </pc:sldChg>
      <pc:sldChg chg="addSp delSp modSp add del mod modTransition">
        <pc:chgData name="Thúy Mai" userId="222f1c7e07c9bd7a" providerId="LiveId" clId="{47FC8077-DBB4-4491-9F24-9D5D42E897F7}" dt="2022-11-19T09:11:11.996" v="986" actId="14100"/>
        <pc:sldMkLst>
          <pc:docMk/>
          <pc:sldMk cId="2145563146" sldId="372"/>
        </pc:sldMkLst>
        <pc:spChg chg="mod">
          <ac:chgData name="Thúy Mai" userId="222f1c7e07c9bd7a" providerId="LiveId" clId="{47FC8077-DBB4-4491-9F24-9D5D42E897F7}" dt="2022-11-19T09:11:11.996" v="986" actId="14100"/>
          <ac:spMkLst>
            <pc:docMk/>
            <pc:sldMk cId="2145563146" sldId="372"/>
            <ac:spMk id="8" creationId="{A7205851-F241-D1CF-1FC4-0E5A6FBD909E}"/>
          </ac:spMkLst>
        </pc:spChg>
        <pc:graphicFrameChg chg="add del mod">
          <ac:chgData name="Thúy Mai" userId="222f1c7e07c9bd7a" providerId="LiveId" clId="{47FC8077-DBB4-4491-9F24-9D5D42E897F7}" dt="2022-11-19T08:45:03.200" v="595"/>
          <ac:graphicFrameMkLst>
            <pc:docMk/>
            <pc:sldMk cId="2145563146" sldId="372"/>
            <ac:graphicFrameMk id="2" creationId="{181652CC-C4F6-E3E6-D040-96F639EECA7A}"/>
          </ac:graphicFrameMkLst>
        </pc:graphicFrameChg>
      </pc:sldChg>
      <pc:sldChg chg="addSp delSp modSp mod modTransition delAnim modAnim">
        <pc:chgData name="Thúy Mai" userId="222f1c7e07c9bd7a" providerId="LiveId" clId="{47FC8077-DBB4-4491-9F24-9D5D42E897F7}" dt="2022-11-19T09:10:16.439" v="985"/>
        <pc:sldMkLst>
          <pc:docMk/>
          <pc:sldMk cId="70378272" sldId="373"/>
        </pc:sldMkLst>
        <pc:spChg chg="add mod">
          <ac:chgData name="Thúy Mai" userId="222f1c7e07c9bd7a" providerId="LiveId" clId="{47FC8077-DBB4-4491-9F24-9D5D42E897F7}" dt="2022-11-19T08:52:35.593" v="655" actId="20577"/>
          <ac:spMkLst>
            <pc:docMk/>
            <pc:sldMk cId="70378272" sldId="373"/>
            <ac:spMk id="3" creationId="{2251B136-20C8-7437-B1C8-4C9EC4FD1700}"/>
          </ac:spMkLst>
        </pc:spChg>
        <pc:spChg chg="add mod">
          <ac:chgData name="Thúy Mai" userId="222f1c7e07c9bd7a" providerId="LiveId" clId="{47FC8077-DBB4-4491-9F24-9D5D42E897F7}" dt="2022-11-19T08:53:09.094" v="664" actId="14100"/>
          <ac:spMkLst>
            <pc:docMk/>
            <pc:sldMk cId="70378272" sldId="373"/>
            <ac:spMk id="4" creationId="{9D39F074-96BC-E961-9625-8B352AE73042}"/>
          </ac:spMkLst>
        </pc:spChg>
        <pc:spChg chg="mod">
          <ac:chgData name="Thúy Mai" userId="222f1c7e07c9bd7a" providerId="LiveId" clId="{47FC8077-DBB4-4491-9F24-9D5D42E897F7}" dt="2022-11-19T08:45:43.624" v="615" actId="20577"/>
          <ac:spMkLst>
            <pc:docMk/>
            <pc:sldMk cId="70378272" sldId="373"/>
            <ac:spMk id="7" creationId="{5D2211FC-AD0F-AE7E-05F1-80D583C0C5A6}"/>
          </ac:spMkLst>
        </pc:spChg>
        <pc:spChg chg="mod">
          <ac:chgData name="Thúy Mai" userId="222f1c7e07c9bd7a" providerId="LiveId" clId="{47FC8077-DBB4-4491-9F24-9D5D42E897F7}" dt="2022-11-19T08:45:58.177" v="624" actId="14100"/>
          <ac:spMkLst>
            <pc:docMk/>
            <pc:sldMk cId="70378272" sldId="373"/>
            <ac:spMk id="11" creationId="{3598DE9F-67CD-668D-6851-7BBDC71B55DB}"/>
          </ac:spMkLst>
        </pc:spChg>
        <pc:spChg chg="del">
          <ac:chgData name="Thúy Mai" userId="222f1c7e07c9bd7a" providerId="LiveId" clId="{47FC8077-DBB4-4491-9F24-9D5D42E897F7}" dt="2022-11-19T08:46:00.110" v="625" actId="478"/>
          <ac:spMkLst>
            <pc:docMk/>
            <pc:sldMk cId="70378272" sldId="373"/>
            <ac:spMk id="12" creationId="{1931ABFA-85B8-BC6E-13EC-57154E7AD43C}"/>
          </ac:spMkLst>
        </pc:spChg>
        <pc:graphicFrameChg chg="add del mod">
          <ac:chgData name="Thúy Mai" userId="222f1c7e07c9bd7a" providerId="LiveId" clId="{47FC8077-DBB4-4491-9F24-9D5D42E897F7}" dt="2022-11-19T08:45:46.083" v="618"/>
          <ac:graphicFrameMkLst>
            <pc:docMk/>
            <pc:sldMk cId="70378272" sldId="373"/>
            <ac:graphicFrameMk id="2" creationId="{4CAB67CB-0C73-517C-9598-E5A2065E67B3}"/>
          </ac:graphicFrameMkLst>
        </pc:graphicFrameChg>
        <pc:graphicFrameChg chg="add del mod">
          <ac:chgData name="Thúy Mai" userId="222f1c7e07c9bd7a" providerId="LiveId" clId="{47FC8077-DBB4-4491-9F24-9D5D42E897F7}" dt="2022-11-19T08:52:50.465" v="660"/>
          <ac:graphicFrameMkLst>
            <pc:docMk/>
            <pc:sldMk cId="70378272" sldId="373"/>
            <ac:graphicFrameMk id="8" creationId="{EB362211-08D6-2216-6557-CCFFA54A76B5}"/>
          </ac:graphicFrameMkLst>
        </pc:graphicFrameChg>
      </pc:sldChg>
      <pc:sldChg chg="del">
        <pc:chgData name="Thúy Mai" userId="222f1c7e07c9bd7a" providerId="LiveId" clId="{47FC8077-DBB4-4491-9F24-9D5D42E897F7}" dt="2022-11-19T08:56:59.395" v="776" actId="47"/>
        <pc:sldMkLst>
          <pc:docMk/>
          <pc:sldMk cId="3971270151" sldId="374"/>
        </pc:sldMkLst>
      </pc:sldChg>
      <pc:sldChg chg="del">
        <pc:chgData name="Thúy Mai" userId="222f1c7e07c9bd7a" providerId="LiveId" clId="{47FC8077-DBB4-4491-9F24-9D5D42E897F7}" dt="2022-11-19T08:56:59.834" v="777" actId="47"/>
        <pc:sldMkLst>
          <pc:docMk/>
          <pc:sldMk cId="1065864941" sldId="375"/>
        </pc:sldMkLst>
      </pc:sldChg>
      <pc:sldChg chg="del">
        <pc:chgData name="Thúy Mai" userId="222f1c7e07c9bd7a" providerId="LiveId" clId="{47FC8077-DBB4-4491-9F24-9D5D42E897F7}" dt="2022-11-19T08:57:17.482" v="781" actId="47"/>
        <pc:sldMkLst>
          <pc:docMk/>
          <pc:sldMk cId="647573213" sldId="376"/>
        </pc:sldMkLst>
      </pc:sldChg>
      <pc:sldChg chg="del">
        <pc:chgData name="Thúy Mai" userId="222f1c7e07c9bd7a" providerId="LiveId" clId="{47FC8077-DBB4-4491-9F24-9D5D42E897F7}" dt="2022-11-19T08:57:17.821" v="782" actId="47"/>
        <pc:sldMkLst>
          <pc:docMk/>
          <pc:sldMk cId="1593492876" sldId="377"/>
        </pc:sldMkLst>
      </pc:sldChg>
      <pc:sldChg chg="del">
        <pc:chgData name="Thúy Mai" userId="222f1c7e07c9bd7a" providerId="LiveId" clId="{47FC8077-DBB4-4491-9F24-9D5D42E897F7}" dt="2022-11-19T08:57:18.112" v="783" actId="47"/>
        <pc:sldMkLst>
          <pc:docMk/>
          <pc:sldMk cId="1208344298" sldId="379"/>
        </pc:sldMkLst>
      </pc:sldChg>
      <pc:sldChg chg="del">
        <pc:chgData name="Thúy Mai" userId="222f1c7e07c9bd7a" providerId="LiveId" clId="{47FC8077-DBB4-4491-9F24-9D5D42E897F7}" dt="2022-11-19T08:57:18.397" v="784" actId="47"/>
        <pc:sldMkLst>
          <pc:docMk/>
          <pc:sldMk cId="1478342829" sldId="380"/>
        </pc:sldMkLst>
      </pc:sldChg>
      <pc:sldChg chg="del">
        <pc:chgData name="Thúy Mai" userId="222f1c7e07c9bd7a" providerId="LiveId" clId="{47FC8077-DBB4-4491-9F24-9D5D42E897F7}" dt="2022-11-19T08:57:18.756" v="785" actId="47"/>
        <pc:sldMkLst>
          <pc:docMk/>
          <pc:sldMk cId="609346192" sldId="383"/>
        </pc:sldMkLst>
      </pc:sldChg>
      <pc:sldChg chg="del">
        <pc:chgData name="Thúy Mai" userId="222f1c7e07c9bd7a" providerId="LiveId" clId="{47FC8077-DBB4-4491-9F24-9D5D42E897F7}" dt="2022-11-19T08:57:18.803" v="786" actId="47"/>
        <pc:sldMkLst>
          <pc:docMk/>
          <pc:sldMk cId="3232630725" sldId="384"/>
        </pc:sldMkLst>
      </pc:sldChg>
      <pc:sldChg chg="del">
        <pc:chgData name="Thúy Mai" userId="222f1c7e07c9bd7a" providerId="LiveId" clId="{47FC8077-DBB4-4491-9F24-9D5D42E897F7}" dt="2022-11-19T08:57:19.096" v="787" actId="47"/>
        <pc:sldMkLst>
          <pc:docMk/>
          <pc:sldMk cId="103295308" sldId="385"/>
        </pc:sldMkLst>
      </pc:sldChg>
      <pc:sldChg chg="del">
        <pc:chgData name="Thúy Mai" userId="222f1c7e07c9bd7a" providerId="LiveId" clId="{47FC8077-DBB4-4491-9F24-9D5D42E897F7}" dt="2022-11-19T08:57:19.401" v="788" actId="47"/>
        <pc:sldMkLst>
          <pc:docMk/>
          <pc:sldMk cId="3982056027" sldId="386"/>
        </pc:sldMkLst>
      </pc:sldChg>
      <pc:sldChg chg="del">
        <pc:chgData name="Thúy Mai" userId="222f1c7e07c9bd7a" providerId="LiveId" clId="{47FC8077-DBB4-4491-9F24-9D5D42E897F7}" dt="2022-11-19T08:57:19.702" v="789" actId="47"/>
        <pc:sldMkLst>
          <pc:docMk/>
          <pc:sldMk cId="3466073956" sldId="387"/>
        </pc:sldMkLst>
      </pc:sldChg>
      <pc:sldChg chg="del">
        <pc:chgData name="Thúy Mai" userId="222f1c7e07c9bd7a" providerId="LiveId" clId="{47FC8077-DBB4-4491-9F24-9D5D42E897F7}" dt="2022-11-19T08:57:19.994" v="790" actId="47"/>
        <pc:sldMkLst>
          <pc:docMk/>
          <pc:sldMk cId="65435399" sldId="388"/>
        </pc:sldMkLst>
      </pc:sldChg>
      <pc:sldChg chg="del">
        <pc:chgData name="Thúy Mai" userId="222f1c7e07c9bd7a" providerId="LiveId" clId="{47FC8077-DBB4-4491-9F24-9D5D42E897F7}" dt="2022-11-19T08:57:20.296" v="791" actId="47"/>
        <pc:sldMkLst>
          <pc:docMk/>
          <pc:sldMk cId="2773561670" sldId="389"/>
        </pc:sldMkLst>
      </pc:sldChg>
      <pc:sldChg chg="del">
        <pc:chgData name="Thúy Mai" userId="222f1c7e07c9bd7a" providerId="LiveId" clId="{47FC8077-DBB4-4491-9F24-9D5D42E897F7}" dt="2022-11-19T08:57:20.609" v="792" actId="47"/>
        <pc:sldMkLst>
          <pc:docMk/>
          <pc:sldMk cId="1919664474" sldId="390"/>
        </pc:sldMkLst>
      </pc:sldChg>
      <pc:sldChg chg="del">
        <pc:chgData name="Thúy Mai" userId="222f1c7e07c9bd7a" providerId="LiveId" clId="{47FC8077-DBB4-4491-9F24-9D5D42E897F7}" dt="2022-11-19T08:57:20.663" v="793" actId="47"/>
        <pc:sldMkLst>
          <pc:docMk/>
          <pc:sldMk cId="1757746301" sldId="391"/>
        </pc:sldMkLst>
      </pc:sldChg>
      <pc:sldChg chg="addSp delSp modSp mod modTransition">
        <pc:chgData name="Thúy Mai" userId="222f1c7e07c9bd7a" providerId="LiveId" clId="{47FC8077-DBB4-4491-9F24-9D5D42E897F7}" dt="2022-11-19T09:10:16.439" v="985"/>
        <pc:sldMkLst>
          <pc:docMk/>
          <pc:sldMk cId="1760226735" sldId="393"/>
        </pc:sldMkLst>
        <pc:spChg chg="add mod">
          <ac:chgData name="Thúy Mai" userId="222f1c7e07c9bd7a" providerId="LiveId" clId="{47FC8077-DBB4-4491-9F24-9D5D42E897F7}" dt="2022-11-19T08:58:59.798" v="814" actId="1076"/>
          <ac:spMkLst>
            <pc:docMk/>
            <pc:sldMk cId="1760226735" sldId="393"/>
            <ac:spMk id="6" creationId="{2C650186-5833-E070-B8DA-D636B8B2BB0C}"/>
          </ac:spMkLst>
        </pc:spChg>
        <pc:graphicFrameChg chg="add del mod">
          <ac:chgData name="Thúy Mai" userId="222f1c7e07c9bd7a" providerId="LiveId" clId="{47FC8077-DBB4-4491-9F24-9D5D42E897F7}" dt="2022-11-19T08:57:31.909" v="801"/>
          <ac:graphicFrameMkLst>
            <pc:docMk/>
            <pc:sldMk cId="1760226735" sldId="393"/>
            <ac:graphicFrameMk id="2" creationId="{6C94DACD-3FE6-7270-C0EA-F7F7C5A93D21}"/>
          </ac:graphicFrameMkLst>
        </pc:graphicFrameChg>
        <pc:picChg chg="mod">
          <ac:chgData name="Thúy Mai" userId="222f1c7e07c9bd7a" providerId="LiveId" clId="{47FC8077-DBB4-4491-9F24-9D5D42E897F7}" dt="2022-11-19T08:57:36.182" v="806" actId="1076"/>
          <ac:picMkLst>
            <pc:docMk/>
            <pc:sldMk cId="1760226735" sldId="393"/>
            <ac:picMk id="3" creationId="{5F2DFF67-5C0B-1165-7F6E-A01521150D79}"/>
          </ac:picMkLst>
        </pc:picChg>
      </pc:sldChg>
      <pc:sldChg chg="del">
        <pc:chgData name="Thúy Mai" userId="222f1c7e07c9bd7a" providerId="LiveId" clId="{47FC8077-DBB4-4491-9F24-9D5D42E897F7}" dt="2022-11-19T08:57:16.668" v="779" actId="47"/>
        <pc:sldMkLst>
          <pc:docMk/>
          <pc:sldMk cId="1961755910" sldId="394"/>
        </pc:sldMkLst>
      </pc:sldChg>
      <pc:sldChg chg="add del">
        <pc:chgData name="Thúy Mai" userId="222f1c7e07c9bd7a" providerId="LiveId" clId="{47FC8077-DBB4-4491-9F24-9D5D42E897F7}" dt="2022-11-19T09:03:31.732" v="884" actId="47"/>
        <pc:sldMkLst>
          <pc:docMk/>
          <pc:sldMk cId="851614423" sldId="395"/>
        </pc:sldMkLst>
      </pc:sldChg>
      <pc:sldChg chg="del">
        <pc:chgData name="Thúy Mai" userId="222f1c7e07c9bd7a" providerId="LiveId" clId="{47FC8077-DBB4-4491-9F24-9D5D42E897F7}" dt="2022-11-19T09:03:32.081" v="885" actId="47"/>
        <pc:sldMkLst>
          <pc:docMk/>
          <pc:sldMk cId="2348306309" sldId="396"/>
        </pc:sldMkLst>
      </pc:sldChg>
      <pc:sldChg chg="del">
        <pc:chgData name="Thúy Mai" userId="222f1c7e07c9bd7a" providerId="LiveId" clId="{47FC8077-DBB4-4491-9F24-9D5D42E897F7}" dt="2022-11-19T09:03:32.557" v="886" actId="47"/>
        <pc:sldMkLst>
          <pc:docMk/>
          <pc:sldMk cId="2241158417" sldId="397"/>
        </pc:sldMkLst>
      </pc:sldChg>
      <pc:sldChg chg="del">
        <pc:chgData name="Thúy Mai" userId="222f1c7e07c9bd7a" providerId="LiveId" clId="{47FC8077-DBB4-4491-9F24-9D5D42E897F7}" dt="2022-11-19T09:03:33.678" v="887" actId="47"/>
        <pc:sldMkLst>
          <pc:docMk/>
          <pc:sldMk cId="3872226703" sldId="398"/>
        </pc:sldMkLst>
      </pc:sldChg>
      <pc:sldChg chg="addSp delSp modSp mod modTransition">
        <pc:chgData name="Thúy Mai" userId="222f1c7e07c9bd7a" providerId="LiveId" clId="{47FC8077-DBB4-4491-9F24-9D5D42E897F7}" dt="2022-11-19T09:10:16.439" v="985"/>
        <pc:sldMkLst>
          <pc:docMk/>
          <pc:sldMk cId="361350941" sldId="399"/>
        </pc:sldMkLst>
        <pc:spChg chg="mod">
          <ac:chgData name="Thúy Mai" userId="222f1c7e07c9bd7a" providerId="LiveId" clId="{47FC8077-DBB4-4491-9F24-9D5D42E897F7}" dt="2022-11-19T09:04:01.125" v="900" actId="123"/>
          <ac:spMkLst>
            <pc:docMk/>
            <pc:sldMk cId="361350941" sldId="399"/>
            <ac:spMk id="7" creationId="{87F281B3-18D1-7B74-DC78-ED6092B5A185}"/>
          </ac:spMkLst>
        </pc:spChg>
        <pc:graphicFrameChg chg="add del mod">
          <ac:chgData name="Thúy Mai" userId="222f1c7e07c9bd7a" providerId="LiveId" clId="{47FC8077-DBB4-4491-9F24-9D5D42E897F7}" dt="2022-11-19T09:03:44.970" v="890"/>
          <ac:graphicFrameMkLst>
            <pc:docMk/>
            <pc:sldMk cId="361350941" sldId="399"/>
            <ac:graphicFrameMk id="3" creationId="{9896AC06-344F-BDAF-9C5F-06390CB2CD8B}"/>
          </ac:graphicFrameMkLst>
        </pc:graphicFrameChg>
      </pc:sldChg>
      <pc:sldChg chg="del">
        <pc:chgData name="Thúy Mai" userId="222f1c7e07c9bd7a" providerId="LiveId" clId="{47FC8077-DBB4-4491-9F24-9D5D42E897F7}" dt="2022-11-19T09:08:32.648" v="960" actId="47"/>
        <pc:sldMkLst>
          <pc:docMk/>
          <pc:sldMk cId="763504794" sldId="400"/>
        </pc:sldMkLst>
      </pc:sldChg>
      <pc:sldChg chg="del">
        <pc:chgData name="Thúy Mai" userId="222f1c7e07c9bd7a" providerId="LiveId" clId="{47FC8077-DBB4-4491-9F24-9D5D42E897F7}" dt="2022-11-19T09:08:32.224" v="959" actId="47"/>
        <pc:sldMkLst>
          <pc:docMk/>
          <pc:sldMk cId="667173633" sldId="401"/>
        </pc:sldMkLst>
      </pc:sldChg>
      <pc:sldChg chg="del">
        <pc:chgData name="Thúy Mai" userId="222f1c7e07c9bd7a" providerId="LiveId" clId="{47FC8077-DBB4-4491-9F24-9D5D42E897F7}" dt="2022-11-19T08:44:38.539" v="570" actId="47"/>
        <pc:sldMkLst>
          <pc:docMk/>
          <pc:sldMk cId="2487651635" sldId="402"/>
        </pc:sldMkLst>
      </pc:sldChg>
      <pc:sldChg chg="del">
        <pc:chgData name="Thúy Mai" userId="222f1c7e07c9bd7a" providerId="LiveId" clId="{47FC8077-DBB4-4491-9F24-9D5D42E897F7}" dt="2022-11-19T08:44:39.234" v="571" actId="47"/>
        <pc:sldMkLst>
          <pc:docMk/>
          <pc:sldMk cId="2031447876" sldId="404"/>
        </pc:sldMkLst>
      </pc:sldChg>
      <pc:sldChg chg="del">
        <pc:chgData name="Thúy Mai" userId="222f1c7e07c9bd7a" providerId="LiveId" clId="{47FC8077-DBB4-4491-9F24-9D5D42E897F7}" dt="2022-11-19T08:44:41.012" v="576" actId="47"/>
        <pc:sldMkLst>
          <pc:docMk/>
          <pc:sldMk cId="1806707828" sldId="405"/>
        </pc:sldMkLst>
      </pc:sldChg>
      <pc:sldChg chg="del">
        <pc:chgData name="Thúy Mai" userId="222f1c7e07c9bd7a" providerId="LiveId" clId="{47FC8077-DBB4-4491-9F24-9D5D42E897F7}" dt="2022-11-19T08:44:40.413" v="575" actId="47"/>
        <pc:sldMkLst>
          <pc:docMk/>
          <pc:sldMk cId="3653472716" sldId="407"/>
        </pc:sldMkLst>
      </pc:sldChg>
      <pc:sldChg chg="del">
        <pc:chgData name="Thúy Mai" userId="222f1c7e07c9bd7a" providerId="LiveId" clId="{47FC8077-DBB4-4491-9F24-9D5D42E897F7}" dt="2022-11-19T08:44:41.347" v="577" actId="47"/>
        <pc:sldMkLst>
          <pc:docMk/>
          <pc:sldMk cId="3938897575" sldId="408"/>
        </pc:sldMkLst>
      </pc:sldChg>
      <pc:sldChg chg="del">
        <pc:chgData name="Thúy Mai" userId="222f1c7e07c9bd7a" providerId="LiveId" clId="{47FC8077-DBB4-4491-9F24-9D5D42E897F7}" dt="2022-11-19T08:44:43.417" v="582" actId="47"/>
        <pc:sldMkLst>
          <pc:docMk/>
          <pc:sldMk cId="2556323588" sldId="409"/>
        </pc:sldMkLst>
      </pc:sldChg>
      <pc:sldChg chg="del">
        <pc:chgData name="Thúy Mai" userId="222f1c7e07c9bd7a" providerId="LiveId" clId="{47FC8077-DBB4-4491-9F24-9D5D42E897F7}" dt="2022-11-19T08:44:43.814" v="583" actId="47"/>
        <pc:sldMkLst>
          <pc:docMk/>
          <pc:sldMk cId="2592158403" sldId="410"/>
        </pc:sldMkLst>
      </pc:sldChg>
      <pc:sldChg chg="del">
        <pc:chgData name="Thúy Mai" userId="222f1c7e07c9bd7a" providerId="LiveId" clId="{47FC8077-DBB4-4491-9F24-9D5D42E897F7}" dt="2022-11-19T08:44:45.394" v="587" actId="47"/>
        <pc:sldMkLst>
          <pc:docMk/>
          <pc:sldMk cId="3123343350" sldId="411"/>
        </pc:sldMkLst>
      </pc:sldChg>
      <pc:sldChg chg="del">
        <pc:chgData name="Thúy Mai" userId="222f1c7e07c9bd7a" providerId="LiveId" clId="{47FC8077-DBB4-4491-9F24-9D5D42E897F7}" dt="2022-11-19T08:44:45.837" v="588" actId="47"/>
        <pc:sldMkLst>
          <pc:docMk/>
          <pc:sldMk cId="2367336449" sldId="414"/>
        </pc:sldMkLst>
      </pc:sldChg>
      <pc:sldChg chg="del">
        <pc:chgData name="Thúy Mai" userId="222f1c7e07c9bd7a" providerId="LiveId" clId="{47FC8077-DBB4-4491-9F24-9D5D42E897F7}" dt="2022-11-19T08:44:46.141" v="589" actId="47"/>
        <pc:sldMkLst>
          <pc:docMk/>
          <pc:sldMk cId="1084759572" sldId="415"/>
        </pc:sldMkLst>
      </pc:sldChg>
      <pc:sldChg chg="del">
        <pc:chgData name="Thúy Mai" userId="222f1c7e07c9bd7a" providerId="LiveId" clId="{47FC8077-DBB4-4491-9F24-9D5D42E897F7}" dt="2022-11-19T08:44:46.514" v="590" actId="47"/>
        <pc:sldMkLst>
          <pc:docMk/>
          <pc:sldMk cId="3339738934" sldId="416"/>
        </pc:sldMkLst>
      </pc:sldChg>
      <pc:sldChg chg="addSp delSp modSp new mod modTransition modAnim">
        <pc:chgData name="Thúy Mai" userId="222f1c7e07c9bd7a" providerId="LiveId" clId="{47FC8077-DBB4-4491-9F24-9D5D42E897F7}" dt="2022-11-19T09:10:16.439" v="985"/>
        <pc:sldMkLst>
          <pc:docMk/>
          <pc:sldMk cId="1603464892" sldId="417"/>
        </pc:sldMkLst>
        <pc:spChg chg="del">
          <ac:chgData name="Thúy Mai" userId="222f1c7e07c9bd7a" providerId="LiveId" clId="{47FC8077-DBB4-4491-9F24-9D5D42E897F7}" dt="2022-11-17T15:06:53.370" v="2" actId="478"/>
          <ac:spMkLst>
            <pc:docMk/>
            <pc:sldMk cId="1603464892" sldId="417"/>
            <ac:spMk id="2" creationId="{6482FDC1-4BC4-9816-34A0-2F6E08D58452}"/>
          </ac:spMkLst>
        </pc:spChg>
        <pc:spChg chg="del">
          <ac:chgData name="Thúy Mai" userId="222f1c7e07c9bd7a" providerId="LiveId" clId="{47FC8077-DBB4-4491-9F24-9D5D42E897F7}" dt="2022-11-17T15:06:56.270" v="3" actId="478"/>
          <ac:spMkLst>
            <pc:docMk/>
            <pc:sldMk cId="1603464892" sldId="417"/>
            <ac:spMk id="3" creationId="{8545E1CE-D87F-7D01-3F8E-B07165E01014}"/>
          </ac:spMkLst>
        </pc:spChg>
        <pc:picChg chg="add mod">
          <ac:chgData name="Thúy Mai" userId="222f1c7e07c9bd7a" providerId="LiveId" clId="{47FC8077-DBB4-4491-9F24-9D5D42E897F7}" dt="2022-11-17T15:07:10.771" v="12" actId="1076"/>
          <ac:picMkLst>
            <pc:docMk/>
            <pc:sldMk cId="1603464892" sldId="417"/>
            <ac:picMk id="4" creationId="{0970B1F4-4823-D430-476C-E996B03A860A}"/>
          </ac:picMkLst>
        </pc:picChg>
        <pc:picChg chg="add mod">
          <ac:chgData name="Thúy Mai" userId="222f1c7e07c9bd7a" providerId="LiveId" clId="{47FC8077-DBB4-4491-9F24-9D5D42E897F7}" dt="2022-11-17T15:07:14.466" v="15" actId="14100"/>
          <ac:picMkLst>
            <pc:docMk/>
            <pc:sldMk cId="1603464892" sldId="417"/>
            <ac:picMk id="5" creationId="{10D43E1F-82DF-7F98-7551-687B826FC17C}"/>
          </ac:picMkLst>
        </pc:picChg>
        <pc:picChg chg="add mod">
          <ac:chgData name="Thúy Mai" userId="222f1c7e07c9bd7a" providerId="LiveId" clId="{47FC8077-DBB4-4491-9F24-9D5D42E897F7}" dt="2022-11-17T15:07:11.792" v="13" actId="1076"/>
          <ac:picMkLst>
            <pc:docMk/>
            <pc:sldMk cId="1603464892" sldId="417"/>
            <ac:picMk id="6" creationId="{EFCA88E6-624C-0245-0394-DB66BBB526E9}"/>
          </ac:picMkLst>
        </pc:picChg>
      </pc:sldChg>
      <pc:sldChg chg="addSp delSp modSp add mod ord modTransition delAnim modAnim">
        <pc:chgData name="Thúy Mai" userId="222f1c7e07c9bd7a" providerId="LiveId" clId="{47FC8077-DBB4-4491-9F24-9D5D42E897F7}" dt="2022-11-19T09:10:16.439" v="985"/>
        <pc:sldMkLst>
          <pc:docMk/>
          <pc:sldMk cId="3074082605" sldId="418"/>
        </pc:sldMkLst>
        <pc:spChg chg="add mod">
          <ac:chgData name="Thúy Mai" userId="222f1c7e07c9bd7a" providerId="LiveId" clId="{47FC8077-DBB4-4491-9F24-9D5D42E897F7}" dt="2022-11-17T15:11:40.469" v="168" actId="1076"/>
          <ac:spMkLst>
            <pc:docMk/>
            <pc:sldMk cId="3074082605" sldId="418"/>
            <ac:spMk id="4" creationId="{5DC0CAFA-4324-4F64-9721-F6945C163DC0}"/>
          </ac:spMkLst>
        </pc:spChg>
        <pc:spChg chg="mod">
          <ac:chgData name="Thúy Mai" userId="222f1c7e07c9bd7a" providerId="LiveId" clId="{47FC8077-DBB4-4491-9F24-9D5D42E897F7}" dt="2022-11-17T15:10:32.525" v="124" actId="14100"/>
          <ac:spMkLst>
            <pc:docMk/>
            <pc:sldMk cId="3074082605" sldId="418"/>
            <ac:spMk id="6" creationId="{D24C2CEF-45B9-DB47-277D-C0DA78B81A92}"/>
          </ac:spMkLst>
        </pc:spChg>
        <pc:spChg chg="del">
          <ac:chgData name="Thúy Mai" userId="222f1c7e07c9bd7a" providerId="LiveId" clId="{47FC8077-DBB4-4491-9F24-9D5D42E897F7}" dt="2022-11-17T15:10:54.211" v="125" actId="478"/>
          <ac:spMkLst>
            <pc:docMk/>
            <pc:sldMk cId="3074082605" sldId="418"/>
            <ac:spMk id="10" creationId="{F8157803-084F-5F2A-624A-6D92DAEA6453}"/>
          </ac:spMkLst>
        </pc:spChg>
        <pc:spChg chg="del">
          <ac:chgData name="Thúy Mai" userId="222f1c7e07c9bd7a" providerId="LiveId" clId="{47FC8077-DBB4-4491-9F24-9D5D42E897F7}" dt="2022-11-17T15:07:53.249" v="20" actId="478"/>
          <ac:spMkLst>
            <pc:docMk/>
            <pc:sldMk cId="3074082605" sldId="418"/>
            <ac:spMk id="15" creationId="{60281DD8-67BF-D2FC-4207-CB653ED44556}"/>
          </ac:spMkLst>
        </pc:spChg>
        <pc:graphicFrameChg chg="add del mod">
          <ac:chgData name="Thúy Mai" userId="222f1c7e07c9bd7a" providerId="LiveId" clId="{47FC8077-DBB4-4491-9F24-9D5D42E897F7}" dt="2022-11-17T15:10:56.716" v="128"/>
          <ac:graphicFrameMkLst>
            <pc:docMk/>
            <pc:sldMk cId="3074082605" sldId="418"/>
            <ac:graphicFrameMk id="2" creationId="{1B330465-C228-B8F9-C8A3-97F0C729679B}"/>
          </ac:graphicFrameMkLst>
        </pc:graphicFrameChg>
      </pc:sldChg>
      <pc:sldChg chg="addSp delSp modSp new mod modTransition modAnim">
        <pc:chgData name="Thúy Mai" userId="222f1c7e07c9bd7a" providerId="LiveId" clId="{47FC8077-DBB4-4491-9F24-9D5D42E897F7}" dt="2022-11-19T09:10:16.439" v="985"/>
        <pc:sldMkLst>
          <pc:docMk/>
          <pc:sldMk cId="597657421" sldId="419"/>
        </pc:sldMkLst>
        <pc:spChg chg="del">
          <ac:chgData name="Thúy Mai" userId="222f1c7e07c9bd7a" providerId="LiveId" clId="{47FC8077-DBB4-4491-9F24-9D5D42E897F7}" dt="2022-11-17T15:07:58.726" v="22" actId="478"/>
          <ac:spMkLst>
            <pc:docMk/>
            <pc:sldMk cId="597657421" sldId="419"/>
            <ac:spMk id="2" creationId="{1997FD1F-8E61-C67C-D53C-C29989499290}"/>
          </ac:spMkLst>
        </pc:spChg>
        <pc:spChg chg="del">
          <ac:chgData name="Thúy Mai" userId="222f1c7e07c9bd7a" providerId="LiveId" clId="{47FC8077-DBB4-4491-9F24-9D5D42E897F7}" dt="2022-11-17T15:07:58.726" v="22" actId="478"/>
          <ac:spMkLst>
            <pc:docMk/>
            <pc:sldMk cId="597657421" sldId="419"/>
            <ac:spMk id="3" creationId="{C3D7FDAD-11AE-FC33-8AAC-A2D97CEF44F6}"/>
          </ac:spMkLst>
        </pc:spChg>
        <pc:spChg chg="add mod">
          <ac:chgData name="Thúy Mai" userId="222f1c7e07c9bd7a" providerId="LiveId" clId="{47FC8077-DBB4-4491-9F24-9D5D42E897F7}" dt="2022-11-17T15:12:44.642" v="238" actId="1076"/>
          <ac:spMkLst>
            <pc:docMk/>
            <pc:sldMk cId="597657421" sldId="419"/>
            <ac:spMk id="8" creationId="{A5213FC9-F3AD-71F1-064C-C94E8E8F3917}"/>
          </ac:spMkLst>
        </pc:spChg>
        <pc:graphicFrameChg chg="add del mod">
          <ac:chgData name="Thúy Mai" userId="222f1c7e07c9bd7a" providerId="LiveId" clId="{47FC8077-DBB4-4491-9F24-9D5D42E897F7}" dt="2022-11-17T15:08:02.069" v="25"/>
          <ac:graphicFrameMkLst>
            <pc:docMk/>
            <pc:sldMk cId="597657421" sldId="419"/>
            <ac:graphicFrameMk id="4" creationId="{25BE3CCE-340D-1034-6F74-0E45AC85EA93}"/>
          </ac:graphicFrameMkLst>
        </pc:graphicFrameChg>
        <pc:graphicFrameChg chg="add mod modGraphic">
          <ac:chgData name="Thúy Mai" userId="222f1c7e07c9bd7a" providerId="LiveId" clId="{47FC8077-DBB4-4491-9F24-9D5D42E897F7}" dt="2022-11-17T15:12:46.604" v="239" actId="1076"/>
          <ac:graphicFrameMkLst>
            <pc:docMk/>
            <pc:sldMk cId="597657421" sldId="419"/>
            <ac:graphicFrameMk id="5" creationId="{B910201D-FC61-62D6-69F0-581092DB0B4F}"/>
          </ac:graphicFrameMkLst>
        </pc:graphicFrameChg>
        <pc:graphicFrameChg chg="add del mod">
          <ac:chgData name="Thúy Mai" userId="222f1c7e07c9bd7a" providerId="LiveId" clId="{47FC8077-DBB4-4491-9F24-9D5D42E897F7}" dt="2022-11-17T15:09:37.301" v="60"/>
          <ac:graphicFrameMkLst>
            <pc:docMk/>
            <pc:sldMk cId="597657421" sldId="419"/>
            <ac:graphicFrameMk id="6" creationId="{EAA8DBEA-E5FE-9369-E0B2-B966D0F56EDA}"/>
          </ac:graphicFrameMkLst>
        </pc:graphicFrameChg>
        <pc:picChg chg="add mod">
          <ac:chgData name="Thúy Mai" userId="222f1c7e07c9bd7a" providerId="LiveId" clId="{47FC8077-DBB4-4491-9F24-9D5D42E897F7}" dt="2022-11-17T15:12:41.747" v="237" actId="1076"/>
          <ac:picMkLst>
            <pc:docMk/>
            <pc:sldMk cId="597657421" sldId="419"/>
            <ac:picMk id="9" creationId="{148F87D7-F1F5-4504-67EF-7AE94251BB53}"/>
          </ac:picMkLst>
        </pc:picChg>
      </pc:sldChg>
      <pc:sldChg chg="addSp delSp modSp add mod modTransition delAnim modAnim">
        <pc:chgData name="Thúy Mai" userId="222f1c7e07c9bd7a" providerId="LiveId" clId="{47FC8077-DBB4-4491-9F24-9D5D42E897F7}" dt="2022-11-19T09:10:16.439" v="985"/>
        <pc:sldMkLst>
          <pc:docMk/>
          <pc:sldMk cId="3199981643" sldId="420"/>
        </pc:sldMkLst>
        <pc:spChg chg="mod">
          <ac:chgData name="Thúy Mai" userId="222f1c7e07c9bd7a" providerId="LiveId" clId="{47FC8077-DBB4-4491-9F24-9D5D42E897F7}" dt="2022-11-17T15:12:14.435" v="228" actId="1076"/>
          <ac:spMkLst>
            <pc:docMk/>
            <pc:sldMk cId="3199981643" sldId="420"/>
            <ac:spMk id="4" creationId="{5DC0CAFA-4324-4F64-9721-F6945C163DC0}"/>
          </ac:spMkLst>
        </pc:spChg>
        <pc:picChg chg="add mod">
          <ac:chgData name="Thúy Mai" userId="222f1c7e07c9bd7a" providerId="LiveId" clId="{47FC8077-DBB4-4491-9F24-9D5D42E897F7}" dt="2022-11-17T15:12:29.195" v="232" actId="1076"/>
          <ac:picMkLst>
            <pc:docMk/>
            <pc:sldMk cId="3199981643" sldId="420"/>
            <ac:picMk id="3" creationId="{A0D8FC02-7E2A-C6F6-0601-0A222AEF3B57}"/>
          </ac:picMkLst>
        </pc:picChg>
        <pc:picChg chg="del">
          <ac:chgData name="Thúy Mai" userId="222f1c7e07c9bd7a" providerId="LiveId" clId="{47FC8077-DBB4-4491-9F24-9D5D42E897F7}" dt="2022-11-17T15:12:15.772" v="229" actId="478"/>
          <ac:picMkLst>
            <pc:docMk/>
            <pc:sldMk cId="3199981643" sldId="420"/>
            <ac:picMk id="11" creationId="{BDABCECC-6908-BB3B-2F3E-4C257BDE71CC}"/>
          </ac:picMkLst>
        </pc:picChg>
      </pc:sldChg>
      <pc:sldChg chg="addSp delSp modSp new del mod">
        <pc:chgData name="Thúy Mai" userId="222f1c7e07c9bd7a" providerId="LiveId" clId="{47FC8077-DBB4-4491-9F24-9D5D42E897F7}" dt="2022-11-17T15:19:53.142" v="387" actId="47"/>
        <pc:sldMkLst>
          <pc:docMk/>
          <pc:sldMk cId="139835639" sldId="421"/>
        </pc:sldMkLst>
        <pc:spChg chg="del">
          <ac:chgData name="Thúy Mai" userId="222f1c7e07c9bd7a" providerId="LiveId" clId="{47FC8077-DBB4-4491-9F24-9D5D42E897F7}" dt="2022-11-17T15:12:58.970" v="241" actId="478"/>
          <ac:spMkLst>
            <pc:docMk/>
            <pc:sldMk cId="139835639" sldId="421"/>
            <ac:spMk id="2" creationId="{545965DD-FEFD-C9FC-BEC4-3EC1F966CB8F}"/>
          </ac:spMkLst>
        </pc:spChg>
        <pc:spChg chg="del">
          <ac:chgData name="Thúy Mai" userId="222f1c7e07c9bd7a" providerId="LiveId" clId="{47FC8077-DBB4-4491-9F24-9D5D42E897F7}" dt="2022-11-17T15:12:58.970" v="241" actId="478"/>
          <ac:spMkLst>
            <pc:docMk/>
            <pc:sldMk cId="139835639" sldId="421"/>
            <ac:spMk id="3" creationId="{BEFA26F7-2E53-423E-E731-1AE11D1FE2E2}"/>
          </ac:spMkLst>
        </pc:spChg>
        <pc:graphicFrameChg chg="add mod modGraphic">
          <ac:chgData name="Thúy Mai" userId="222f1c7e07c9bd7a" providerId="LiveId" clId="{47FC8077-DBB4-4491-9F24-9D5D42E897F7}" dt="2022-11-17T15:19:08.888" v="380" actId="21"/>
          <ac:graphicFrameMkLst>
            <pc:docMk/>
            <pc:sldMk cId="139835639" sldId="421"/>
            <ac:graphicFrameMk id="4" creationId="{C72436EF-C71F-09E9-66AE-1EDBF26BB9B7}"/>
          </ac:graphicFrameMkLst>
        </pc:graphicFrameChg>
      </pc:sldChg>
      <pc:sldChg chg="addSp delSp modSp add mod modTransition modAnim">
        <pc:chgData name="Thúy Mai" userId="222f1c7e07c9bd7a" providerId="LiveId" clId="{47FC8077-DBB4-4491-9F24-9D5D42E897F7}" dt="2022-11-19T09:10:16.439" v="985"/>
        <pc:sldMkLst>
          <pc:docMk/>
          <pc:sldMk cId="2653604411" sldId="422"/>
        </pc:sldMkLst>
        <pc:spChg chg="add mod">
          <ac:chgData name="Thúy Mai" userId="222f1c7e07c9bd7a" providerId="LiveId" clId="{47FC8077-DBB4-4491-9F24-9D5D42E897F7}" dt="2022-11-17T15:17:33.917" v="345" actId="1076"/>
          <ac:spMkLst>
            <pc:docMk/>
            <pc:sldMk cId="2653604411" sldId="422"/>
            <ac:spMk id="3" creationId="{A1ACBD0B-B005-37B7-987F-E2414131E549}"/>
          </ac:spMkLst>
        </pc:spChg>
        <pc:spChg chg="add mod">
          <ac:chgData name="Thúy Mai" userId="222f1c7e07c9bd7a" providerId="LiveId" clId="{47FC8077-DBB4-4491-9F24-9D5D42E897F7}" dt="2022-11-17T15:18:12.734" v="360" actId="1036"/>
          <ac:spMkLst>
            <pc:docMk/>
            <pc:sldMk cId="2653604411" sldId="422"/>
            <ac:spMk id="4" creationId="{416EF328-E6DF-F157-B677-D9492A10BC08}"/>
          </ac:spMkLst>
        </pc:spChg>
        <pc:spChg chg="add mod">
          <ac:chgData name="Thúy Mai" userId="222f1c7e07c9bd7a" providerId="LiveId" clId="{47FC8077-DBB4-4491-9F24-9D5D42E897F7}" dt="2022-11-17T15:18:22.108" v="363" actId="1076"/>
          <ac:spMkLst>
            <pc:docMk/>
            <pc:sldMk cId="2653604411" sldId="422"/>
            <ac:spMk id="6" creationId="{C3C9C792-E7F2-F025-BA87-3FB29CB4CD62}"/>
          </ac:spMkLst>
        </pc:spChg>
        <pc:spChg chg="del mod">
          <ac:chgData name="Thúy Mai" userId="222f1c7e07c9bd7a" providerId="LiveId" clId="{47FC8077-DBB4-4491-9F24-9D5D42E897F7}" dt="2022-11-17T15:19:50.976" v="386" actId="478"/>
          <ac:spMkLst>
            <pc:docMk/>
            <pc:sldMk cId="2653604411" sldId="422"/>
            <ac:spMk id="8" creationId="{A5213FC9-F3AD-71F1-064C-C94E8E8F3917}"/>
          </ac:spMkLst>
        </pc:spChg>
        <pc:spChg chg="add mod">
          <ac:chgData name="Thúy Mai" userId="222f1c7e07c9bd7a" providerId="LiveId" clId="{47FC8077-DBB4-4491-9F24-9D5D42E897F7}" dt="2022-11-17T15:18:58.199" v="376" actId="1076"/>
          <ac:spMkLst>
            <pc:docMk/>
            <pc:sldMk cId="2653604411" sldId="422"/>
            <ac:spMk id="10" creationId="{190F6BEE-F7E1-F18C-02C3-EC102ECBD231}"/>
          </ac:spMkLst>
        </pc:spChg>
        <pc:spChg chg="add mod">
          <ac:chgData name="Thúy Mai" userId="222f1c7e07c9bd7a" providerId="LiveId" clId="{47FC8077-DBB4-4491-9F24-9D5D42E897F7}" dt="2022-11-17T15:19:17.942" v="383" actId="1076"/>
          <ac:spMkLst>
            <pc:docMk/>
            <pc:sldMk cId="2653604411" sldId="422"/>
            <ac:spMk id="11" creationId="{E06E62E2-D50A-45AC-B82E-CE36393ABA98}"/>
          </ac:spMkLst>
        </pc:spChg>
        <pc:graphicFrameChg chg="mod modGraphic">
          <ac:chgData name="Thúy Mai" userId="222f1c7e07c9bd7a" providerId="LiveId" clId="{47FC8077-DBB4-4491-9F24-9D5D42E897F7}" dt="2022-11-17T15:18:54.743" v="375" actId="1076"/>
          <ac:graphicFrameMkLst>
            <pc:docMk/>
            <pc:sldMk cId="2653604411" sldId="422"/>
            <ac:graphicFrameMk id="5" creationId="{B910201D-FC61-62D6-69F0-581092DB0B4F}"/>
          </ac:graphicFrameMkLst>
        </pc:graphicFrameChg>
        <pc:picChg chg="mod">
          <ac:chgData name="Thúy Mai" userId="222f1c7e07c9bd7a" providerId="LiveId" clId="{47FC8077-DBB4-4491-9F24-9D5D42E897F7}" dt="2022-11-17T15:13:57.799" v="262" actId="1076"/>
          <ac:picMkLst>
            <pc:docMk/>
            <pc:sldMk cId="2653604411" sldId="422"/>
            <ac:picMk id="9" creationId="{148F87D7-F1F5-4504-67EF-7AE94251BB53}"/>
          </ac:picMkLst>
        </pc:picChg>
      </pc:sldChg>
      <pc:sldChg chg="addSp delSp modSp new mod">
        <pc:chgData name="Thúy Mai" userId="222f1c7e07c9bd7a" providerId="LiveId" clId="{47FC8077-DBB4-4491-9F24-9D5D42E897F7}" dt="2022-11-17T15:21:58.115" v="435" actId="478"/>
        <pc:sldMkLst>
          <pc:docMk/>
          <pc:sldMk cId="787907311" sldId="423"/>
        </pc:sldMkLst>
        <pc:spChg chg="del">
          <ac:chgData name="Thúy Mai" userId="222f1c7e07c9bd7a" providerId="LiveId" clId="{47FC8077-DBB4-4491-9F24-9D5D42E897F7}" dt="2022-11-17T15:20:13.210" v="389" actId="478"/>
          <ac:spMkLst>
            <pc:docMk/>
            <pc:sldMk cId="787907311" sldId="423"/>
            <ac:spMk id="2" creationId="{04EBBC1B-E006-E7F5-5894-2560DC5F4340}"/>
          </ac:spMkLst>
        </pc:spChg>
        <pc:spChg chg="del">
          <ac:chgData name="Thúy Mai" userId="222f1c7e07c9bd7a" providerId="LiveId" clId="{47FC8077-DBB4-4491-9F24-9D5D42E897F7}" dt="2022-11-17T15:20:13.210" v="389" actId="478"/>
          <ac:spMkLst>
            <pc:docMk/>
            <pc:sldMk cId="787907311" sldId="423"/>
            <ac:spMk id="3" creationId="{2D775B13-DCC5-7AE8-B86D-D980AD0CD29B}"/>
          </ac:spMkLst>
        </pc:spChg>
        <pc:spChg chg="add mod">
          <ac:chgData name="Thúy Mai" userId="222f1c7e07c9bd7a" providerId="LiveId" clId="{47FC8077-DBB4-4491-9F24-9D5D42E897F7}" dt="2022-11-17T15:20:27.971" v="402" actId="1076"/>
          <ac:spMkLst>
            <pc:docMk/>
            <pc:sldMk cId="787907311" sldId="423"/>
            <ac:spMk id="6" creationId="{79FE037C-5C34-1978-C1EC-B0E911D98BD2}"/>
          </ac:spMkLst>
        </pc:spChg>
        <pc:spChg chg="add del mod">
          <ac:chgData name="Thúy Mai" userId="222f1c7e07c9bd7a" providerId="LiveId" clId="{47FC8077-DBB4-4491-9F24-9D5D42E897F7}" dt="2022-11-17T15:21:58.115" v="435" actId="478"/>
          <ac:spMkLst>
            <pc:docMk/>
            <pc:sldMk cId="787907311" sldId="423"/>
            <ac:spMk id="9" creationId="{5D2AF1B6-444A-FEDC-6815-CFDA33185698}"/>
          </ac:spMkLst>
        </pc:spChg>
        <pc:graphicFrameChg chg="add del mod">
          <ac:chgData name="Thúy Mai" userId="222f1c7e07c9bd7a" providerId="LiveId" clId="{47FC8077-DBB4-4491-9F24-9D5D42E897F7}" dt="2022-11-17T15:20:14.494" v="392"/>
          <ac:graphicFrameMkLst>
            <pc:docMk/>
            <pc:sldMk cId="787907311" sldId="423"/>
            <ac:graphicFrameMk id="4" creationId="{C0336D1C-527C-810B-B9B7-4B5DFD59D340}"/>
          </ac:graphicFrameMkLst>
        </pc:graphicFrameChg>
        <pc:graphicFrameChg chg="add del mod">
          <ac:chgData name="Thúy Mai" userId="222f1c7e07c9bd7a" providerId="LiveId" clId="{47FC8077-DBB4-4491-9F24-9D5D42E897F7}" dt="2022-11-17T15:20:35.164" v="405"/>
          <ac:graphicFrameMkLst>
            <pc:docMk/>
            <pc:sldMk cId="787907311" sldId="423"/>
            <ac:graphicFrameMk id="7" creationId="{0B2F4D48-246A-7078-4628-AFFE03E005CA}"/>
          </ac:graphicFrameMkLst>
        </pc:graphicFrameChg>
        <pc:graphicFrameChg chg="add mod modGraphic">
          <ac:chgData name="Thúy Mai" userId="222f1c7e07c9bd7a" providerId="LiveId" clId="{47FC8077-DBB4-4491-9F24-9D5D42E897F7}" dt="2022-11-17T15:21:15.138" v="416" actId="1076"/>
          <ac:graphicFrameMkLst>
            <pc:docMk/>
            <pc:sldMk cId="787907311" sldId="423"/>
            <ac:graphicFrameMk id="8" creationId="{8D1B00B6-B2CE-83EC-B535-23A2692D0E8F}"/>
          </ac:graphicFrameMkLst>
        </pc:graphicFrameChg>
        <pc:graphicFrameChg chg="add del mod">
          <ac:chgData name="Thúy Mai" userId="222f1c7e07c9bd7a" providerId="LiveId" clId="{47FC8077-DBB4-4491-9F24-9D5D42E897F7}" dt="2022-11-17T15:21:29.436" v="421"/>
          <ac:graphicFrameMkLst>
            <pc:docMk/>
            <pc:sldMk cId="787907311" sldId="423"/>
            <ac:graphicFrameMk id="10" creationId="{4865F47B-981A-6385-2283-C94963BD8C98}"/>
          </ac:graphicFrameMkLst>
        </pc:graphicFrameChg>
      </pc:sldChg>
      <pc:sldChg chg="addSp delSp modSp add mod modTransition">
        <pc:chgData name="Thúy Mai" userId="222f1c7e07c9bd7a" providerId="LiveId" clId="{47FC8077-DBB4-4491-9F24-9D5D42E897F7}" dt="2022-11-19T09:10:16.439" v="985"/>
        <pc:sldMkLst>
          <pc:docMk/>
          <pc:sldMk cId="1409043556" sldId="424"/>
        </pc:sldMkLst>
        <pc:spChg chg="del">
          <ac:chgData name="Thúy Mai" userId="222f1c7e07c9bd7a" providerId="LiveId" clId="{47FC8077-DBB4-4491-9F24-9D5D42E897F7}" dt="2022-11-17T15:21:53.719" v="433" actId="478"/>
          <ac:spMkLst>
            <pc:docMk/>
            <pc:sldMk cId="1409043556" sldId="424"/>
            <ac:spMk id="6" creationId="{79FE037C-5C34-1978-C1EC-B0E911D98BD2}"/>
          </ac:spMkLst>
        </pc:spChg>
        <pc:spChg chg="mod">
          <ac:chgData name="Thúy Mai" userId="222f1c7e07c9bd7a" providerId="LiveId" clId="{47FC8077-DBB4-4491-9F24-9D5D42E897F7}" dt="2022-11-17T15:21:55.855" v="434" actId="1076"/>
          <ac:spMkLst>
            <pc:docMk/>
            <pc:sldMk cId="1409043556" sldId="424"/>
            <ac:spMk id="9" creationId="{5D2AF1B6-444A-FEDC-6815-CFDA33185698}"/>
          </ac:spMkLst>
        </pc:spChg>
        <pc:graphicFrameChg chg="add mod modGraphic">
          <ac:chgData name="Thúy Mai" userId="222f1c7e07c9bd7a" providerId="LiveId" clId="{47FC8077-DBB4-4491-9F24-9D5D42E897F7}" dt="2022-11-17T15:23:11.493" v="454" actId="207"/>
          <ac:graphicFrameMkLst>
            <pc:docMk/>
            <pc:sldMk cId="1409043556" sldId="424"/>
            <ac:graphicFrameMk id="2" creationId="{22FFFDB3-ABB2-2431-0B8C-E174C225697E}"/>
          </ac:graphicFrameMkLst>
        </pc:graphicFrameChg>
        <pc:graphicFrameChg chg="del">
          <ac:chgData name="Thúy Mai" userId="222f1c7e07c9bd7a" providerId="LiveId" clId="{47FC8077-DBB4-4491-9F24-9D5D42E897F7}" dt="2022-11-17T15:21:52.368" v="432" actId="478"/>
          <ac:graphicFrameMkLst>
            <pc:docMk/>
            <pc:sldMk cId="1409043556" sldId="424"/>
            <ac:graphicFrameMk id="8" creationId="{8D1B00B6-B2CE-83EC-B535-23A2692D0E8F}"/>
          </ac:graphicFrameMkLst>
        </pc:graphicFrameChg>
      </pc:sldChg>
      <pc:sldChg chg="new">
        <pc:chgData name="Thúy Mai" userId="222f1c7e07c9bd7a" providerId="LiveId" clId="{47FC8077-DBB4-4491-9F24-9D5D42E897F7}" dt="2022-11-17T15:24:36.643" v="566" actId="680"/>
        <pc:sldMkLst>
          <pc:docMk/>
          <pc:sldMk cId="2565467292" sldId="425"/>
        </pc:sldMkLst>
      </pc:sldChg>
      <pc:sldChg chg="new modTransition">
        <pc:chgData name="Thúy Mai" userId="222f1c7e07c9bd7a" providerId="LiveId" clId="{47FC8077-DBB4-4491-9F24-9D5D42E897F7}" dt="2022-11-19T09:10:16.439" v="985"/>
        <pc:sldMkLst>
          <pc:docMk/>
          <pc:sldMk cId="2764023375" sldId="426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3829421005" sldId="427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405808906" sldId="428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2501268404" sldId="429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3586461111" sldId="430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3476677019" sldId="431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495817453" sldId="433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2304066690" sldId="434"/>
        </pc:sldMkLst>
      </pc:sldChg>
      <pc:sldChg chg="del">
        <pc:chgData name="Thúy Mai" userId="222f1c7e07c9bd7a" providerId="LiveId" clId="{47FC8077-DBB4-4491-9F24-9D5D42E897F7}" dt="2022-11-19T08:45:23.780" v="604" actId="47"/>
        <pc:sldMkLst>
          <pc:docMk/>
          <pc:sldMk cId="3665747210" sldId="436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1674009258" sldId="437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966674908" sldId="439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2495290856" sldId="440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652327176" sldId="441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243613986" sldId="443"/>
        </pc:sldMkLst>
      </pc:sldChg>
      <pc:sldChg chg="new del">
        <pc:chgData name="Thúy Mai" userId="222f1c7e07c9bd7a" providerId="LiveId" clId="{47FC8077-DBB4-4491-9F24-9D5D42E897F7}" dt="2022-11-19T08:57:01.271" v="778" actId="47"/>
        <pc:sldMkLst>
          <pc:docMk/>
          <pc:sldMk cId="3060716198" sldId="444"/>
        </pc:sldMkLst>
      </pc:sldChg>
      <pc:sldChg chg="del">
        <pc:chgData name="Thúy Mai" userId="222f1c7e07c9bd7a" providerId="LiveId" clId="{47FC8077-DBB4-4491-9F24-9D5D42E897F7}" dt="2022-11-19T08:45:23.557" v="603" actId="47"/>
        <pc:sldMkLst>
          <pc:docMk/>
          <pc:sldMk cId="4003446343" sldId="444"/>
        </pc:sldMkLst>
      </pc:sldChg>
      <pc:sldChg chg="addSp delSp modSp add mod modTransition delAnim">
        <pc:chgData name="Thúy Mai" userId="222f1c7e07c9bd7a" providerId="LiveId" clId="{47FC8077-DBB4-4491-9F24-9D5D42E897F7}" dt="2022-11-19T09:10:16.439" v="985"/>
        <pc:sldMkLst>
          <pc:docMk/>
          <pc:sldMk cId="3520717476" sldId="445"/>
        </pc:sldMkLst>
        <pc:spChg chg="del">
          <ac:chgData name="Thúy Mai" userId="222f1c7e07c9bd7a" providerId="LiveId" clId="{47FC8077-DBB4-4491-9F24-9D5D42E897F7}" dt="2022-11-19T08:53:31.774" v="666" actId="478"/>
          <ac:spMkLst>
            <pc:docMk/>
            <pc:sldMk cId="3520717476" sldId="445"/>
            <ac:spMk id="3" creationId="{2251B136-20C8-7437-B1C8-4C9EC4FD1700}"/>
          </ac:spMkLst>
        </pc:spChg>
        <pc:spChg chg="del">
          <ac:chgData name="Thúy Mai" userId="222f1c7e07c9bd7a" providerId="LiveId" clId="{47FC8077-DBB4-4491-9F24-9D5D42E897F7}" dt="2022-11-19T08:55:34.984" v="767" actId="478"/>
          <ac:spMkLst>
            <pc:docMk/>
            <pc:sldMk cId="3520717476" sldId="445"/>
            <ac:spMk id="4" creationId="{9D39F074-96BC-E961-9625-8B352AE73042}"/>
          </ac:spMkLst>
        </pc:spChg>
        <pc:spChg chg="mod">
          <ac:chgData name="Thúy Mai" userId="222f1c7e07c9bd7a" providerId="LiveId" clId="{47FC8077-DBB4-4491-9F24-9D5D42E897F7}" dt="2022-11-19T08:53:52.184" v="759" actId="20577"/>
          <ac:spMkLst>
            <pc:docMk/>
            <pc:sldMk cId="3520717476" sldId="445"/>
            <ac:spMk id="7" creationId="{5D2211FC-AD0F-AE7E-05F1-80D583C0C5A6}"/>
          </ac:spMkLst>
        </pc:spChg>
        <pc:spChg chg="mod">
          <ac:chgData name="Thúy Mai" userId="222f1c7e07c9bd7a" providerId="LiveId" clId="{47FC8077-DBB4-4491-9F24-9D5D42E897F7}" dt="2022-11-19T08:55:37.139" v="768" actId="1076"/>
          <ac:spMkLst>
            <pc:docMk/>
            <pc:sldMk cId="3520717476" sldId="445"/>
            <ac:spMk id="11" creationId="{3598DE9F-67CD-668D-6851-7BBDC71B55DB}"/>
          </ac:spMkLst>
        </pc:spChg>
        <pc:graphicFrameChg chg="add del mod">
          <ac:chgData name="Thúy Mai" userId="222f1c7e07c9bd7a" providerId="LiveId" clId="{47FC8077-DBB4-4491-9F24-9D5D42E897F7}" dt="2022-11-19T08:54:27.089" v="762"/>
          <ac:graphicFrameMkLst>
            <pc:docMk/>
            <pc:sldMk cId="3520717476" sldId="445"/>
            <ac:graphicFrameMk id="2" creationId="{38569704-0727-FC72-9EE6-8A7CA7F1D293}"/>
          </ac:graphicFrameMkLst>
        </pc:graphicFrameChg>
      </pc:sldChg>
      <pc:sldChg chg="addSp delSp modSp add mod modTransition delAnim">
        <pc:chgData name="Thúy Mai" userId="222f1c7e07c9bd7a" providerId="LiveId" clId="{47FC8077-DBB4-4491-9F24-9D5D42E897F7}" dt="2022-11-19T09:10:16.439" v="985"/>
        <pc:sldMkLst>
          <pc:docMk/>
          <pc:sldMk cId="831428270" sldId="446"/>
        </pc:sldMkLst>
        <pc:spChg chg="del">
          <ac:chgData name="Thúy Mai" userId="222f1c7e07c9bd7a" providerId="LiveId" clId="{47FC8077-DBB4-4491-9F24-9D5D42E897F7}" dt="2022-11-19T08:55:47.789" v="769" actId="478"/>
          <ac:spMkLst>
            <pc:docMk/>
            <pc:sldMk cId="831428270" sldId="446"/>
            <ac:spMk id="4" creationId="{9D39F074-96BC-E961-9625-8B352AE73042}"/>
          </ac:spMkLst>
        </pc:spChg>
        <pc:spChg chg="mod">
          <ac:chgData name="Thúy Mai" userId="222f1c7e07c9bd7a" providerId="LiveId" clId="{47FC8077-DBB4-4491-9F24-9D5D42E897F7}" dt="2022-11-19T08:56:13.749" v="775" actId="255"/>
          <ac:spMkLst>
            <pc:docMk/>
            <pc:sldMk cId="831428270" sldId="446"/>
            <ac:spMk id="11" creationId="{3598DE9F-67CD-668D-6851-7BBDC71B55DB}"/>
          </ac:spMkLst>
        </pc:spChg>
        <pc:graphicFrameChg chg="add del mod">
          <ac:chgData name="Thúy Mai" userId="222f1c7e07c9bd7a" providerId="LiveId" clId="{47FC8077-DBB4-4491-9F24-9D5D42E897F7}" dt="2022-11-19T08:56:04.319" v="772"/>
          <ac:graphicFrameMkLst>
            <pc:docMk/>
            <pc:sldMk cId="831428270" sldId="446"/>
            <ac:graphicFrameMk id="2" creationId="{49A46B3C-E42B-3A6A-0BD0-03956BBB31AC}"/>
          </ac:graphicFrameMkLst>
        </pc:graphicFrameChg>
      </pc:sldChg>
      <pc:sldChg chg="addSp delSp modSp new mod modTransition">
        <pc:chgData name="Thúy Mai" userId="222f1c7e07c9bd7a" providerId="LiveId" clId="{47FC8077-DBB4-4491-9F24-9D5D42E897F7}" dt="2022-11-19T09:10:16.439" v="985"/>
        <pc:sldMkLst>
          <pc:docMk/>
          <pc:sldMk cId="675329734" sldId="447"/>
        </pc:sldMkLst>
        <pc:spChg chg="del">
          <ac:chgData name="Thúy Mai" userId="222f1c7e07c9bd7a" providerId="LiveId" clId="{47FC8077-DBB4-4491-9F24-9D5D42E897F7}" dt="2022-11-19T08:59:16.574" v="818" actId="478"/>
          <ac:spMkLst>
            <pc:docMk/>
            <pc:sldMk cId="675329734" sldId="447"/>
            <ac:spMk id="2" creationId="{40DC2A41-5652-D559-AED6-3577EE881A93}"/>
          </ac:spMkLst>
        </pc:spChg>
        <pc:spChg chg="del">
          <ac:chgData name="Thúy Mai" userId="222f1c7e07c9bd7a" providerId="LiveId" clId="{47FC8077-DBB4-4491-9F24-9D5D42E897F7}" dt="2022-11-19T08:59:16.574" v="818" actId="478"/>
          <ac:spMkLst>
            <pc:docMk/>
            <pc:sldMk cId="675329734" sldId="447"/>
            <ac:spMk id="3" creationId="{BA0788B9-C2DB-7CE4-FA0B-A1908E0C825F}"/>
          </ac:spMkLst>
        </pc:spChg>
        <pc:spChg chg="add mod">
          <ac:chgData name="Thúy Mai" userId="222f1c7e07c9bd7a" providerId="LiveId" clId="{47FC8077-DBB4-4491-9F24-9D5D42E897F7}" dt="2022-11-19T09:02:00.765" v="858" actId="1076"/>
          <ac:spMkLst>
            <pc:docMk/>
            <pc:sldMk cId="675329734" sldId="447"/>
            <ac:spMk id="6" creationId="{F4E51094-0CC7-CB32-B0B4-26399E71643E}"/>
          </ac:spMkLst>
        </pc:spChg>
        <pc:graphicFrameChg chg="add del mod">
          <ac:chgData name="Thúy Mai" userId="222f1c7e07c9bd7a" providerId="LiveId" clId="{47FC8077-DBB4-4491-9F24-9D5D42E897F7}" dt="2022-11-19T08:59:17.459" v="821"/>
          <ac:graphicFrameMkLst>
            <pc:docMk/>
            <pc:sldMk cId="675329734" sldId="447"/>
            <ac:graphicFrameMk id="4" creationId="{EA83D9C2-47E0-394D-96B7-B22916F52BA1}"/>
          </ac:graphicFrameMkLst>
        </pc:graphicFrameChg>
        <pc:graphicFrameChg chg="add del mod">
          <ac:chgData name="Thúy Mai" userId="222f1c7e07c9bd7a" providerId="LiveId" clId="{47FC8077-DBB4-4491-9F24-9D5D42E897F7}" dt="2022-11-19T08:59:36.430" v="833"/>
          <ac:graphicFrameMkLst>
            <pc:docMk/>
            <pc:sldMk cId="675329734" sldId="447"/>
            <ac:graphicFrameMk id="7" creationId="{57A0E2BA-715E-7146-5D8B-CFF135401509}"/>
          </ac:graphicFrameMkLst>
        </pc:graphicFrameChg>
        <pc:graphicFrameChg chg="add mod modGraphic">
          <ac:chgData name="Thúy Mai" userId="222f1c7e07c9bd7a" providerId="LiveId" clId="{47FC8077-DBB4-4491-9F24-9D5D42E897F7}" dt="2022-11-19T09:01:58.912" v="857" actId="1076"/>
          <ac:graphicFrameMkLst>
            <pc:docMk/>
            <pc:sldMk cId="675329734" sldId="447"/>
            <ac:graphicFrameMk id="8" creationId="{B4AD8B97-4736-009B-F10B-9097FC774CC7}"/>
          </ac:graphicFrameMkLst>
        </pc:graphicFrameChg>
      </pc:sldChg>
      <pc:sldChg chg="add del">
        <pc:chgData name="Thúy Mai" userId="222f1c7e07c9bd7a" providerId="LiveId" clId="{47FC8077-DBB4-4491-9F24-9D5D42E897F7}" dt="2022-11-19T08:59:13.804" v="816" actId="47"/>
        <pc:sldMkLst>
          <pc:docMk/>
          <pc:sldMk cId="4179706157" sldId="447"/>
        </pc:sldMkLst>
      </pc:sldChg>
      <pc:sldChg chg="new del">
        <pc:chgData name="Thúy Mai" userId="222f1c7e07c9bd7a" providerId="LiveId" clId="{47FC8077-DBB4-4491-9F24-9D5D42E897F7}" dt="2022-11-19T09:03:31.287" v="883" actId="47"/>
        <pc:sldMkLst>
          <pc:docMk/>
          <pc:sldMk cId="2635452899" sldId="448"/>
        </pc:sldMkLst>
      </pc:sldChg>
      <pc:sldChg chg="addSp delSp modSp add mod ord modTransition delAnim">
        <pc:chgData name="Thúy Mai" userId="222f1c7e07c9bd7a" providerId="LiveId" clId="{47FC8077-DBB4-4491-9F24-9D5D42E897F7}" dt="2022-11-19T09:10:16.439" v="985"/>
        <pc:sldMkLst>
          <pc:docMk/>
          <pc:sldMk cId="4046398334" sldId="449"/>
        </pc:sldMkLst>
        <pc:spChg chg="del">
          <ac:chgData name="Thúy Mai" userId="222f1c7e07c9bd7a" providerId="LiveId" clId="{47FC8077-DBB4-4491-9F24-9D5D42E897F7}" dt="2022-11-19T09:02:32.734" v="863" actId="478"/>
          <ac:spMkLst>
            <pc:docMk/>
            <pc:sldMk cId="4046398334" sldId="449"/>
            <ac:spMk id="4" creationId="{E21B94C3-3306-4E48-D70D-3A75B8B0EBAB}"/>
          </ac:spMkLst>
        </pc:spChg>
        <pc:spChg chg="del">
          <ac:chgData name="Thúy Mai" userId="222f1c7e07c9bd7a" providerId="LiveId" clId="{47FC8077-DBB4-4491-9F24-9D5D42E897F7}" dt="2022-11-19T09:02:32.734" v="863" actId="478"/>
          <ac:spMkLst>
            <pc:docMk/>
            <pc:sldMk cId="4046398334" sldId="449"/>
            <ac:spMk id="6" creationId="{2C650186-5833-E070-B8DA-D636B8B2BB0C}"/>
          </ac:spMkLst>
        </pc:spChg>
        <pc:spChg chg="add mod">
          <ac:chgData name="Thúy Mai" userId="222f1c7e07c9bd7a" providerId="LiveId" clId="{47FC8077-DBB4-4491-9F24-9D5D42E897F7}" dt="2022-11-19T09:03:22.955" v="882" actId="207"/>
          <ac:spMkLst>
            <pc:docMk/>
            <pc:sldMk cId="4046398334" sldId="449"/>
            <ac:spMk id="7" creationId="{F02B58BD-EE70-1FCF-41DC-B52DEA494CB9}"/>
          </ac:spMkLst>
        </pc:spChg>
        <pc:graphicFrameChg chg="add del mod">
          <ac:chgData name="Thúy Mai" userId="222f1c7e07c9bd7a" providerId="LiveId" clId="{47FC8077-DBB4-4491-9F24-9D5D42E897F7}" dt="2022-11-19T09:02:33.762" v="866"/>
          <ac:graphicFrameMkLst>
            <pc:docMk/>
            <pc:sldMk cId="4046398334" sldId="449"/>
            <ac:graphicFrameMk id="2" creationId="{98777C49-545A-463D-406C-300429A8A90C}"/>
          </ac:graphicFrameMkLst>
        </pc:graphicFrameChg>
        <pc:picChg chg="del">
          <ac:chgData name="Thúy Mai" userId="222f1c7e07c9bd7a" providerId="LiveId" clId="{47FC8077-DBB4-4491-9F24-9D5D42E897F7}" dt="2022-11-19T09:02:32.734" v="863" actId="478"/>
          <ac:picMkLst>
            <pc:docMk/>
            <pc:sldMk cId="4046398334" sldId="449"/>
            <ac:picMk id="3" creationId="{5F2DFF67-5C0B-1165-7F6E-A01521150D79}"/>
          </ac:picMkLst>
        </pc:picChg>
      </pc:sldChg>
      <pc:sldChg chg="addSp delSp modSp new mod modTransition">
        <pc:chgData name="Thúy Mai" userId="222f1c7e07c9bd7a" providerId="LiveId" clId="{47FC8077-DBB4-4491-9F24-9D5D42E897F7}" dt="2022-11-19T09:10:16.439" v="985"/>
        <pc:sldMkLst>
          <pc:docMk/>
          <pc:sldMk cId="884593574" sldId="450"/>
        </pc:sldMkLst>
        <pc:spChg chg="del">
          <ac:chgData name="Thúy Mai" userId="222f1c7e07c9bd7a" providerId="LiveId" clId="{47FC8077-DBB4-4491-9F24-9D5D42E897F7}" dt="2022-11-19T09:04:19.472" v="902" actId="478"/>
          <ac:spMkLst>
            <pc:docMk/>
            <pc:sldMk cId="884593574" sldId="450"/>
            <ac:spMk id="2" creationId="{7FE087CD-81E8-9D08-260C-C6B880ADA140}"/>
          </ac:spMkLst>
        </pc:spChg>
        <pc:spChg chg="del">
          <ac:chgData name="Thúy Mai" userId="222f1c7e07c9bd7a" providerId="LiveId" clId="{47FC8077-DBB4-4491-9F24-9D5D42E897F7}" dt="2022-11-19T09:04:19.472" v="902" actId="478"/>
          <ac:spMkLst>
            <pc:docMk/>
            <pc:sldMk cId="884593574" sldId="450"/>
            <ac:spMk id="3" creationId="{D1895F50-775E-4FB9-84B8-89CF6F20CF14}"/>
          </ac:spMkLst>
        </pc:spChg>
        <pc:spChg chg="add mod">
          <ac:chgData name="Thúy Mai" userId="222f1c7e07c9bd7a" providerId="LiveId" clId="{47FC8077-DBB4-4491-9F24-9D5D42E897F7}" dt="2022-11-19T09:07:45.611" v="955" actId="1076"/>
          <ac:spMkLst>
            <pc:docMk/>
            <pc:sldMk cId="884593574" sldId="450"/>
            <ac:spMk id="6" creationId="{242CDAAB-7FD5-D786-08D4-79F6AC636A4D}"/>
          </ac:spMkLst>
        </pc:spChg>
        <pc:graphicFrameChg chg="add del mod">
          <ac:chgData name="Thúy Mai" userId="222f1c7e07c9bd7a" providerId="LiveId" clId="{47FC8077-DBB4-4491-9F24-9D5D42E897F7}" dt="2022-11-19T09:04:20.660" v="905"/>
          <ac:graphicFrameMkLst>
            <pc:docMk/>
            <pc:sldMk cId="884593574" sldId="450"/>
            <ac:graphicFrameMk id="4" creationId="{BB8DBF6C-4B30-80BF-B21B-EC69BD4D814D}"/>
          </ac:graphicFrameMkLst>
        </pc:graphicFrameChg>
        <pc:graphicFrameChg chg="add del mod">
          <ac:chgData name="Thúy Mai" userId="222f1c7e07c9bd7a" providerId="LiveId" clId="{47FC8077-DBB4-4491-9F24-9D5D42E897F7}" dt="2022-11-19T09:04:40.799" v="919"/>
          <ac:graphicFrameMkLst>
            <pc:docMk/>
            <pc:sldMk cId="884593574" sldId="450"/>
            <ac:graphicFrameMk id="7" creationId="{5B7D171A-954E-1AFD-48D4-30CB1CFB37F0}"/>
          </ac:graphicFrameMkLst>
        </pc:graphicFrameChg>
        <pc:graphicFrameChg chg="add mod modGraphic">
          <ac:chgData name="Thúy Mai" userId="222f1c7e07c9bd7a" providerId="LiveId" clId="{47FC8077-DBB4-4491-9F24-9D5D42E897F7}" dt="2022-11-19T09:08:20.718" v="958" actId="14734"/>
          <ac:graphicFrameMkLst>
            <pc:docMk/>
            <pc:sldMk cId="884593574" sldId="450"/>
            <ac:graphicFrameMk id="8" creationId="{E29FE5C3-3E4A-BF02-9A40-D2CB51B3962E}"/>
          </ac:graphicFrameMkLst>
        </pc:graphicFrameChg>
      </pc:sldChg>
      <pc:sldChg chg="addSp delSp modSp new mod modTransition">
        <pc:chgData name="Thúy Mai" userId="222f1c7e07c9bd7a" providerId="LiveId" clId="{47FC8077-DBB4-4491-9F24-9D5D42E897F7}" dt="2022-11-19T09:10:16.439" v="985"/>
        <pc:sldMkLst>
          <pc:docMk/>
          <pc:sldMk cId="58986937" sldId="451"/>
        </pc:sldMkLst>
        <pc:spChg chg="del">
          <ac:chgData name="Thúy Mai" userId="222f1c7e07c9bd7a" providerId="LiveId" clId="{47FC8077-DBB4-4491-9F24-9D5D42E897F7}" dt="2022-11-19T09:08:39.404" v="962" actId="478"/>
          <ac:spMkLst>
            <pc:docMk/>
            <pc:sldMk cId="58986937" sldId="451"/>
            <ac:spMk id="2" creationId="{418A6AAA-0E42-7E9C-991F-E44C2773E505}"/>
          </ac:spMkLst>
        </pc:spChg>
        <pc:spChg chg="del">
          <ac:chgData name="Thúy Mai" userId="222f1c7e07c9bd7a" providerId="LiveId" clId="{47FC8077-DBB4-4491-9F24-9D5D42E897F7}" dt="2022-11-19T09:08:39.404" v="962" actId="478"/>
          <ac:spMkLst>
            <pc:docMk/>
            <pc:sldMk cId="58986937" sldId="451"/>
            <ac:spMk id="3" creationId="{9F6F5AB0-9142-48F9-1AA4-8C372BBABC6C}"/>
          </ac:spMkLst>
        </pc:spChg>
        <pc:spChg chg="add mod">
          <ac:chgData name="Thúy Mai" userId="222f1c7e07c9bd7a" providerId="LiveId" clId="{47FC8077-DBB4-4491-9F24-9D5D42E897F7}" dt="2022-11-19T09:10:07.117" v="982" actId="1076"/>
          <ac:spMkLst>
            <pc:docMk/>
            <pc:sldMk cId="58986937" sldId="451"/>
            <ac:spMk id="6" creationId="{769EB4FE-0BFF-BCC8-5EA1-20116E22B4B0}"/>
          </ac:spMkLst>
        </pc:spChg>
        <pc:graphicFrameChg chg="add del mod">
          <ac:chgData name="Thúy Mai" userId="222f1c7e07c9bd7a" providerId="LiveId" clId="{47FC8077-DBB4-4491-9F24-9D5D42E897F7}" dt="2022-11-19T09:08:40.792" v="965"/>
          <ac:graphicFrameMkLst>
            <pc:docMk/>
            <pc:sldMk cId="58986937" sldId="451"/>
            <ac:graphicFrameMk id="4" creationId="{FE7187E8-6B72-24C2-0468-A51D2CE13F2E}"/>
          </ac:graphicFrameMkLst>
        </pc:graphicFrameChg>
        <pc:picChg chg="add mod">
          <ac:chgData name="Thúy Mai" userId="222f1c7e07c9bd7a" providerId="LiveId" clId="{47FC8077-DBB4-4491-9F24-9D5D42E897F7}" dt="2022-11-19T09:10:05.761" v="981" actId="1076"/>
          <ac:picMkLst>
            <pc:docMk/>
            <pc:sldMk cId="58986937" sldId="451"/>
            <ac:picMk id="8" creationId="{6CCFE8EF-F8A6-17B3-2DFC-42FFC150CAB0}"/>
          </ac:picMkLst>
        </pc:picChg>
      </pc:sldChg>
      <pc:sldMasterChg chg="modTransition modSldLayout">
        <pc:chgData name="Thúy Mai" userId="222f1c7e07c9bd7a" providerId="LiveId" clId="{47FC8077-DBB4-4491-9F24-9D5D42E897F7}" dt="2022-11-19T09:10:16.439" v="985"/>
        <pc:sldMasterMkLst>
          <pc:docMk/>
          <pc:sldMasterMk cId="176936360" sldId="2147483648"/>
        </pc:sldMasterMkLst>
        <pc:sldLayoutChg chg="modTransition">
          <pc:chgData name="Thúy Mai" userId="222f1c7e07c9bd7a" providerId="LiveId" clId="{47FC8077-DBB4-4491-9F24-9D5D42E897F7}" dt="2022-11-19T09:10:16.439" v="985"/>
          <pc:sldLayoutMkLst>
            <pc:docMk/>
            <pc:sldMasterMk cId="176936360" sldId="2147483648"/>
            <pc:sldLayoutMk cId="3145974919" sldId="2147483649"/>
          </pc:sldLayoutMkLst>
        </pc:sldLayoutChg>
        <pc:sldLayoutChg chg="modTransition">
          <pc:chgData name="Thúy Mai" userId="222f1c7e07c9bd7a" providerId="LiveId" clId="{47FC8077-DBB4-4491-9F24-9D5D42E897F7}" dt="2022-11-19T09:10:16.439" v="985"/>
          <pc:sldLayoutMkLst>
            <pc:docMk/>
            <pc:sldMasterMk cId="176936360" sldId="2147483648"/>
            <pc:sldLayoutMk cId="1593766687" sldId="2147483650"/>
          </pc:sldLayoutMkLst>
        </pc:sldLayoutChg>
        <pc:sldLayoutChg chg="modTransition">
          <pc:chgData name="Thúy Mai" userId="222f1c7e07c9bd7a" providerId="LiveId" clId="{47FC8077-DBB4-4491-9F24-9D5D42E897F7}" dt="2022-11-19T09:10:16.439" v="985"/>
          <pc:sldLayoutMkLst>
            <pc:docMk/>
            <pc:sldMasterMk cId="176936360" sldId="2147483648"/>
            <pc:sldLayoutMk cId="1644580566" sldId="2147483651"/>
          </pc:sldLayoutMkLst>
        </pc:sldLayoutChg>
        <pc:sldLayoutChg chg="modTransition">
          <pc:chgData name="Thúy Mai" userId="222f1c7e07c9bd7a" providerId="LiveId" clId="{47FC8077-DBB4-4491-9F24-9D5D42E897F7}" dt="2022-11-19T09:10:16.439" v="985"/>
          <pc:sldLayoutMkLst>
            <pc:docMk/>
            <pc:sldMasterMk cId="176936360" sldId="2147483648"/>
            <pc:sldLayoutMk cId="3483223589" sldId="2147483652"/>
          </pc:sldLayoutMkLst>
        </pc:sldLayoutChg>
        <pc:sldLayoutChg chg="modTransition">
          <pc:chgData name="Thúy Mai" userId="222f1c7e07c9bd7a" providerId="LiveId" clId="{47FC8077-DBB4-4491-9F24-9D5D42E897F7}" dt="2022-11-19T09:10:16.439" v="985"/>
          <pc:sldLayoutMkLst>
            <pc:docMk/>
            <pc:sldMasterMk cId="176936360" sldId="2147483648"/>
            <pc:sldLayoutMk cId="1116445694" sldId="2147483653"/>
          </pc:sldLayoutMkLst>
        </pc:sldLayoutChg>
        <pc:sldLayoutChg chg="modTransition">
          <pc:chgData name="Thúy Mai" userId="222f1c7e07c9bd7a" providerId="LiveId" clId="{47FC8077-DBB4-4491-9F24-9D5D42E897F7}" dt="2022-11-19T09:10:16.439" v="985"/>
          <pc:sldLayoutMkLst>
            <pc:docMk/>
            <pc:sldMasterMk cId="176936360" sldId="2147483648"/>
            <pc:sldLayoutMk cId="3299153211" sldId="2147483654"/>
          </pc:sldLayoutMkLst>
        </pc:sldLayoutChg>
        <pc:sldLayoutChg chg="modTransition">
          <pc:chgData name="Thúy Mai" userId="222f1c7e07c9bd7a" providerId="LiveId" clId="{47FC8077-DBB4-4491-9F24-9D5D42E897F7}" dt="2022-11-19T09:10:16.439" v="985"/>
          <pc:sldLayoutMkLst>
            <pc:docMk/>
            <pc:sldMasterMk cId="176936360" sldId="2147483648"/>
            <pc:sldLayoutMk cId="4065102078" sldId="2147483655"/>
          </pc:sldLayoutMkLst>
        </pc:sldLayoutChg>
        <pc:sldLayoutChg chg="modTransition">
          <pc:chgData name="Thúy Mai" userId="222f1c7e07c9bd7a" providerId="LiveId" clId="{47FC8077-DBB4-4491-9F24-9D5D42E897F7}" dt="2022-11-19T09:10:16.439" v="985"/>
          <pc:sldLayoutMkLst>
            <pc:docMk/>
            <pc:sldMasterMk cId="176936360" sldId="2147483648"/>
            <pc:sldLayoutMk cId="852384762" sldId="2147483656"/>
          </pc:sldLayoutMkLst>
        </pc:sldLayoutChg>
        <pc:sldLayoutChg chg="modTransition">
          <pc:chgData name="Thúy Mai" userId="222f1c7e07c9bd7a" providerId="LiveId" clId="{47FC8077-DBB4-4491-9F24-9D5D42E897F7}" dt="2022-11-19T09:10:16.439" v="985"/>
          <pc:sldLayoutMkLst>
            <pc:docMk/>
            <pc:sldMasterMk cId="176936360" sldId="2147483648"/>
            <pc:sldLayoutMk cId="1561812936" sldId="2147483657"/>
          </pc:sldLayoutMkLst>
        </pc:sldLayoutChg>
        <pc:sldLayoutChg chg="modTransition">
          <pc:chgData name="Thúy Mai" userId="222f1c7e07c9bd7a" providerId="LiveId" clId="{47FC8077-DBB4-4491-9F24-9D5D42E897F7}" dt="2022-11-19T09:10:16.439" v="985"/>
          <pc:sldLayoutMkLst>
            <pc:docMk/>
            <pc:sldMasterMk cId="176936360" sldId="2147483648"/>
            <pc:sldLayoutMk cId="2995751454" sldId="2147483658"/>
          </pc:sldLayoutMkLst>
        </pc:sldLayoutChg>
        <pc:sldLayoutChg chg="modTransition">
          <pc:chgData name="Thúy Mai" userId="222f1c7e07c9bd7a" providerId="LiveId" clId="{47FC8077-DBB4-4491-9F24-9D5D42E897F7}" dt="2022-11-19T09:10:16.439" v="985"/>
          <pc:sldLayoutMkLst>
            <pc:docMk/>
            <pc:sldMasterMk cId="176936360" sldId="2147483648"/>
            <pc:sldLayoutMk cId="130588517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E028A4C-71C7-BB34-E8D9-2C165C470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5D9477E4-042C-042F-13E1-25BF689D9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261042-5177-259B-9BE1-98070784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FBEB-96FC-4188-BA07-03D7F7B00343}" type="datetimeFigureOut">
              <a:rPr lang="en-US" smtClean="0"/>
              <a:pPr/>
              <a:t>01/30/2024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50CBC7C-8F54-846D-536C-F69358C2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776817F-FDBF-E05A-7C98-7A097B10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2359-3387-4BF3-B55A-D87B61BBD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5974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4E2CF87-C4E6-95BB-DADF-8A60EDBE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B5963C69-3071-DB1B-EF73-86600D313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6E37611-F8AD-626C-DDB2-ECE0DCBAA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FBEB-96FC-4188-BA07-03D7F7B00343}" type="datetimeFigureOut">
              <a:rPr lang="en-US" smtClean="0"/>
              <a:pPr/>
              <a:t>01/30/2024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B16FD33-7CF5-8351-CB9E-1774F364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2C1E93A-FEF4-B6C5-6056-BBAD3E51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2359-3387-4BF3-B55A-D87B61BBD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5751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563DFA24-AA29-5528-1D22-274B1271B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042FEB0-5D3E-65D7-1192-51613EA85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23FDD97-064C-BC22-2F35-BD09470FA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FBEB-96FC-4188-BA07-03D7F7B00343}" type="datetimeFigureOut">
              <a:rPr lang="en-US" smtClean="0"/>
              <a:pPr/>
              <a:t>01/30/2024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E5274F9-EB5F-7D6F-E367-17697A70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7BC6430-848D-F9C9-4CF5-F8624BAD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2359-3387-4BF3-B55A-D87B61BBD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5885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0B93579-6FE1-821D-2555-3892EB4D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7A3E250-B908-A433-AEF0-4D1C255CD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61E5919-6576-AEDC-F257-4CEA2EC9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FBEB-96FC-4188-BA07-03D7F7B00343}" type="datetimeFigureOut">
              <a:rPr lang="en-US" smtClean="0"/>
              <a:pPr/>
              <a:t>01/30/2024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687F9A1-24F8-126B-972E-A33BF976D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231F564-C1F3-E76D-0795-278470DD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2359-3387-4BF3-B55A-D87B61BBD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3766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A372FFC-34F8-76C4-189A-87564179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4B98889-4A3A-2377-834B-197CBA073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47B0DDD-2019-2077-4289-6E4D2819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FBEB-96FC-4188-BA07-03D7F7B00343}" type="datetimeFigureOut">
              <a:rPr lang="en-US" smtClean="0"/>
              <a:pPr/>
              <a:t>01/30/2024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632405F-B96D-7D4C-4DBD-37F96E89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AA23002-15DF-A1CB-EB80-B08A8517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2359-3387-4BF3-B55A-D87B61BBD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4580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F3393D5-662B-33B2-9D6A-DAFFE0D8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BB6652E-9FA2-F91A-F4DA-B5B64BC63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60DC4FF0-8B00-122A-C51D-909016162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B7C5F6AD-4178-A2AA-B2EC-3D96A8B8F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FBEB-96FC-4188-BA07-03D7F7B00343}" type="datetimeFigureOut">
              <a:rPr lang="en-US" smtClean="0"/>
              <a:pPr/>
              <a:t>01/30/2024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7B05438A-054B-981D-3EF3-EBC6E501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BA42D31A-0E1E-7C14-C653-C49D9689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2359-3387-4BF3-B55A-D87B61BBD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3223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12B39AD-A053-79BD-1ECF-E6C4D8533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4E0637E3-A47B-DEE8-D143-CC63E6FF9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422BFD85-4D6C-BC85-343B-B8C955EA0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BD2640FD-FA02-EDDF-082A-592A9B0C5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F4245E75-6968-532E-8AEC-7A8810298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F5BD387C-608D-0D41-8A87-FE75AA07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FBEB-96FC-4188-BA07-03D7F7B00343}" type="datetimeFigureOut">
              <a:rPr lang="en-US" smtClean="0"/>
              <a:pPr/>
              <a:t>01/30/2024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41A908B0-730F-75F7-E094-3AEB35AD6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63C49BA3-14A8-3944-94A2-6ABC9E8C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2359-3387-4BF3-B55A-D87B61BBD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6445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6B39030-E96C-C0B2-1E34-6FA288B03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F3EF9DB-CAB9-D276-9A79-D18EC100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FBEB-96FC-4188-BA07-03D7F7B00343}" type="datetimeFigureOut">
              <a:rPr lang="en-US" smtClean="0"/>
              <a:pPr/>
              <a:t>01/30/2024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55C3A628-9F77-63F9-AFC1-4EA64616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42EDD1F-4F25-4085-A336-B2302183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2359-3387-4BF3-B55A-D87B61BBD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9153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6E3386B3-D2E1-431C-C424-2887851C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FBEB-96FC-4188-BA07-03D7F7B00343}" type="datetimeFigureOut">
              <a:rPr lang="en-US" smtClean="0"/>
              <a:pPr/>
              <a:t>01/30/2024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8C519933-B648-133C-F0ED-A6D5A3B2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7991D72-FFE1-0F45-4A9D-7FFCC628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2359-3387-4BF3-B55A-D87B61BBD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5102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E9DE04B-1953-FE91-A98C-94F74FE4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CAB7424-A463-0FD4-B8E1-72BBB2231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BD2AFC60-D77C-070D-1D41-E0C3366B5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271E7B0-0E59-DE56-C86E-93456EC24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FBEB-96FC-4188-BA07-03D7F7B00343}" type="datetimeFigureOut">
              <a:rPr lang="en-US" smtClean="0"/>
              <a:pPr/>
              <a:t>01/30/2024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6DA2539B-3EC1-94B3-7546-0489E845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2ECB610-941C-8121-31E8-930A47F3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2359-3387-4BF3-B55A-D87B61BBD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2384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F640AA0-58A6-E3BD-D66C-A60E8559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0EA7F23-3B5A-D393-B060-4723DF7D6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27E73385-CC7A-E4C2-A0AF-6AB8410E6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E6C7FC34-0979-BAA5-44E8-986DE7B4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FBEB-96FC-4188-BA07-03D7F7B00343}" type="datetimeFigureOut">
              <a:rPr lang="en-US" smtClean="0"/>
              <a:pPr/>
              <a:t>01/30/2024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8187B2C-54F8-2470-3690-FCCF2BD7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A396E71-0056-88F3-836F-D02890ED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2359-3387-4BF3-B55A-D87B61BBD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1812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D77C2537-F9DB-E535-8236-C7C71866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0B7CC87-8216-2621-5169-DCD2B90C5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C6DC7BD-26F5-289A-0082-16A4883A6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7FBEB-96FC-4188-BA07-03D7F7B00343}" type="datetimeFigureOut">
              <a:rPr lang="en-US" smtClean="0"/>
              <a:pPr/>
              <a:t>01/30/2024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956C8A6D-7563-7457-309A-254546176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2FDA492-0CA2-96E8-CE2F-6406BED2C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F2359-3387-4BF3-B55A-D87B61BBD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93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57293" y="0"/>
            <a:ext cx="4255475" cy="3223845"/>
          </a:xfrm>
          <a:prstGeom prst="rect">
            <a:avLst/>
          </a:prstGeom>
          <a:noFill/>
        </p:spPr>
      </p:pic>
      <p:pic>
        <p:nvPicPr>
          <p:cNvPr id="1027" name="Picture 3" descr="C:\Users\Administrator\Desktop\anh-dam-hoa-sen-dep-nhat_02451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492" y="231896"/>
            <a:ext cx="6002215" cy="2804381"/>
          </a:xfrm>
          <a:prstGeom prst="rect">
            <a:avLst/>
          </a:prstGeom>
          <a:noFill/>
        </p:spPr>
      </p:pic>
      <p:pic>
        <p:nvPicPr>
          <p:cNvPr id="1028" name="Picture 4" descr="C:\Users\Administrator\Desktop\tải xuố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6616" y="3305908"/>
            <a:ext cx="4384430" cy="3411415"/>
          </a:xfrm>
          <a:prstGeom prst="rect">
            <a:avLst/>
          </a:prstGeom>
          <a:noFill/>
        </p:spPr>
      </p:pic>
      <p:pic>
        <p:nvPicPr>
          <p:cNvPr id="1029" name="Picture 5" descr="C:\Users\Administrator\Desktop\4-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108" y="3200400"/>
            <a:ext cx="5967046" cy="3657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IMG_493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969" y="211016"/>
            <a:ext cx="9413632" cy="63070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76213"/>
          <a:ext cx="105156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Chùm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 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Vị trí, số lượng bài thơ: </a:t>
                      </a:r>
                      <a:r>
                        <a:rPr lang="vi-VN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Chùm thơ gồm 61 bài, thuộc phần </a:t>
                      </a:r>
                      <a:r>
                        <a:rPr lang="vi-VN" sz="3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Vô đề </a:t>
                      </a:r>
                      <a:r>
                        <a:rPr lang="vi-VN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 tập </a:t>
                      </a:r>
                      <a:r>
                        <a:rPr lang="vi-VN" sz="3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Quốc âm thi tập.</a:t>
                      </a:r>
                      <a:endParaRPr lang="en-US" sz="3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3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Ý nghĩa tiêu đề, tính chất chùm thơ: </a:t>
                      </a:r>
                      <a:r>
                        <a:rPr lang="vi-VN" sz="3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Bảo kính cảnh giới</a:t>
                      </a:r>
                      <a:r>
                        <a:rPr lang="vi-VN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có nghĩa là gương báu răn mình.Tính chất của chùm thơ mang mục đích, ý nghĩa giáo huấn sâu sắc.</a:t>
                      </a:r>
                      <a:endParaRPr lang="en-US" sz="3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3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Giá trị nội dung, tư tưởng:</a:t>
                      </a:r>
                      <a:endParaRPr lang="en-US" sz="3200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Nội dung giáo huấn những giá trị đạo đức, nhân cách, lẽ sống.</a:t>
                      </a:r>
                      <a:endParaRPr lang="en-US" sz="3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Thể hiện những suy tư, trăn trở về thế sự, nhân tình.</a:t>
                      </a:r>
                      <a:endParaRPr lang="en-US" sz="3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Tâm hồn thư thái, hoà mình với thiên nhiên, tránh xa chốn quan trường, sống bình yên nơi thôn dã.</a:t>
                      </a:r>
                      <a:endParaRPr lang="en-US" sz="3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sz="27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002108" cy="926123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Đọc-tìm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43)</a:t>
            </a:r>
            <a:endParaRPr lang="en-US" sz="3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0616"/>
            <a:ext cx="10515600" cy="603738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Vị trí: Bài thơ thứ 43 trong chùm thơ </a:t>
            </a:r>
            <a:r>
              <a:rPr lang="vi-VN" sz="3200" i="1" dirty="0" smtClean="0">
                <a:latin typeface="Times New Roman" pitchFamily="18" charset="0"/>
                <a:cs typeface="Times New Roman" pitchFamily="18" charset="0"/>
              </a:rPr>
              <a:t>Bảo kính cảnh giới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, gồm 61 bài.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Bố cục: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+ Theo nội dung, cảm hứng bài thơ chia bố cục 6/2: 6 câu đầu miêu tả bức tranh thiên nhiên, cuộc sống trong ngày hè; 2 câu cuối thể hiện tâm tư, ước nguyện/ khát vọng của tác giả.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00000"/>
              </a:lnSpc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612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Đọc-hiểu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6" y="867508"/>
            <a:ext cx="11025554" cy="57912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AutoNum type="alphaLcPeriod"/>
            </a:pP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514350" indent="-514350">
              <a:lnSpc>
                <a:spcPct val="100000"/>
              </a:lnSpc>
              <a:buFontTx/>
              <a:buChar char="-"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thảnh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thơi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Tx/>
              <a:buChar char="-"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hóng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 +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+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mẻ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vướng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bận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lo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âu</a:t>
            </a:r>
            <a:endParaRPr lang="en-US" sz="3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1/2/3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rãi</a:t>
            </a:r>
            <a:r>
              <a:rPr lang="en-US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thong </a:t>
            </a:r>
            <a:r>
              <a:rPr lang="en-US" sz="3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</a:t>
            </a:r>
            <a:endParaRPr lang="en-US" sz="3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</a:t>
            </a:r>
            <a:r>
              <a:rPr lang="en-US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Trãi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say </a:t>
            </a:r>
            <a:r>
              <a:rPr lang="en-US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endParaRPr lang="en-US" sz="31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en-US" sz="31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46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2,3,4)</a:t>
            </a:r>
            <a:b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2: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6811" y="1063841"/>
            <a:ext cx="6548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b="1" dirty="0" smtClean="0">
                <a:latin typeface="Times New Roman" pitchFamily="18" charset="0"/>
                <a:ea typeface="Stop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latin typeface="Times New Roman" pitchFamily="18" charset="0"/>
                <a:ea typeface="Stop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ea typeface="Stop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Stop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latin typeface="Times New Roman" pitchFamily="18" charset="0"/>
                <a:ea typeface="Stop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Stop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ea typeface="Stop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Stop" pitchFamily="18" charset="0"/>
                <a:cs typeface="Times New Roman" pitchFamily="18" charset="0"/>
              </a:rPr>
              <a:t>bức</a:t>
            </a:r>
            <a:r>
              <a:rPr lang="en-US" sz="3200" b="1" dirty="0" smtClean="0">
                <a:latin typeface="Times New Roman" pitchFamily="18" charset="0"/>
                <a:ea typeface="Stop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Stop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latin typeface="Times New Roman" pitchFamily="18" charset="0"/>
                <a:ea typeface="Stop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Stop" pitchFamily="18" charset="0"/>
                <a:cs typeface="Times New Roman" pitchFamily="18" charset="0"/>
              </a:rPr>
              <a:t>thiên</a:t>
            </a:r>
            <a:r>
              <a:rPr lang="en-US" sz="3200" b="1" dirty="0" smtClean="0">
                <a:latin typeface="Times New Roman" pitchFamily="18" charset="0"/>
                <a:ea typeface="Stop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Stop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latin typeface="Times New Roman" pitchFamily="18" charset="0"/>
                <a:ea typeface="Stop" pitchFamily="18" charset="0"/>
                <a:cs typeface="Times New Roman" pitchFamily="18" charset="0"/>
              </a:rPr>
              <a:t>)</a:t>
            </a:r>
            <a:endParaRPr lang="en-US" sz="3200" dirty="0" smtClean="0">
              <a:latin typeface="Times New Roman" pitchFamily="18" charset="0"/>
              <a:ea typeface="Stop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31" y="339968"/>
            <a:ext cx="11558953" cy="6670431"/>
          </a:xfrm>
        </p:spPr>
        <p:txBody>
          <a:bodyPr>
            <a:normAutofit lnSpcReduction="10000"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+ “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đùn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đùn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+ “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rợp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giương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rợp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tín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đặc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trưng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hè</a:t>
            </a:r>
            <a:endParaRPr lang="en-US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sắc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đỏ</a:t>
            </a:r>
            <a:endParaRPr lang="en-US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Trạng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thái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“</a:t>
            </a:r>
            <a:r>
              <a:rPr lang="en-US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phun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đỏ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”: </a:t>
            </a:r>
            <a:r>
              <a:rPr lang="vi-VN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gợi màu đỏ hoa lựu đang phun ra mạnh mẽ, ào ạt, tạo nên một thứ màu sắc riêng.</a:t>
            </a:r>
            <a:endParaRPr lang="en-US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dẫu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53" y="515815"/>
            <a:ext cx="11359661" cy="56611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*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Nét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sắc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cảm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thiên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bút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pháp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tả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cảnh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giả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sắc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trưng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hè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sức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căng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tràn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mẽ</a:t>
            </a:r>
            <a:endParaRPr lang="en-US" sz="32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nhìn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thiên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nhiên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độc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đáo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Thiên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nhiên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khám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phá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luôn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nhấn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vận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bên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cảnh</a:t>
            </a:r>
            <a:r>
              <a:rPr lang="en-US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vật</a:t>
            </a:r>
            <a:endParaRPr lang="en-US" sz="32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Symbol"/>
              <a:buChar char="Þ"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Symbol"/>
              <a:buChar char="Þ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7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062" y="1230923"/>
            <a:ext cx="10509738" cy="49460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 “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Trãi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B.</a:t>
            </a:r>
          </a:p>
          <a:p>
            <a:pPr>
              <a:buNone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 </a:t>
            </a:r>
          </a:p>
          <a:p>
            <a:pPr lvl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lvl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lvl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lvl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0646"/>
            <a:ext cx="10515600" cy="56963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43)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 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tắn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nàn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8246"/>
            <a:ext cx="10515600" cy="584871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Những câu thơ lục ngôn trong bài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là:</a:t>
            </a:r>
          </a:p>
          <a:p>
            <a:pPr>
              <a:buNone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A. Câu 1 và 5.</a:t>
            </a:r>
          </a:p>
          <a:p>
            <a:pPr>
              <a:buNone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C. Câu 1 và 6.</a:t>
            </a:r>
          </a:p>
          <a:p>
            <a:pPr>
              <a:buNone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B. Câu 1 và 7.</a:t>
            </a:r>
          </a:p>
          <a:p>
            <a:pPr>
              <a:buNone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D. Câu 1 và 8.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6: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đùn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đùn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 </a:t>
            </a:r>
          </a:p>
          <a:p>
            <a:pPr lvl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lvl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lvl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8873BD93-4FBC-E804-3D3A-51E553D6FF74}"/>
              </a:ext>
            </a:extLst>
          </p:cNvPr>
          <p:cNvSpPr txBox="1"/>
          <p:nvPr/>
        </p:nvSpPr>
        <p:spPr>
          <a:xfrm>
            <a:off x="2256076" y="595638"/>
            <a:ext cx="8833266" cy="3527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54-55</a:t>
            </a:r>
          </a:p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BẢN 3: </a:t>
            </a:r>
            <a:endParaRPr lang="en-US" sz="44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 KÍNH CẢNH GIỚI (</a:t>
            </a:r>
            <a:r>
              <a:rPr lang="en-US" sz="4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43</a:t>
            </a:r>
            <a:r>
              <a:rPr lang="en-US" sz="4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báu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17A13061-DF7A-3B84-C4B4-DB8E0A3BE4A7}"/>
              </a:ext>
            </a:extLst>
          </p:cNvPr>
          <p:cNvSpPr txBox="1"/>
          <p:nvPr/>
        </p:nvSpPr>
        <p:spPr>
          <a:xfrm>
            <a:off x="6601460" y="4092821"/>
            <a:ext cx="609755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Trãi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FE6748F7-7CC6-C191-5E29-053A59A8E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5056"/>
            <a:ext cx="4311892" cy="44079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5577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861" y="1978025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None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54" y="199292"/>
            <a:ext cx="10767646" cy="59776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663" y="211014"/>
            <a:ext cx="10662138" cy="66469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Ngu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.”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3/3/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5D34BF0-29D5-7E41-4F05-C13886002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79" y="444500"/>
            <a:ext cx="3669659" cy="604774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CF4390-0A0D-CC89-5B7E-60BD721E6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715" y="507352"/>
            <a:ext cx="3853515" cy="5513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752D0E-A8D5-21CD-15C5-1B05AB832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185" y="565970"/>
            <a:ext cx="4054510" cy="551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06967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 THÀNH KIẾN THỨC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646" y="1066799"/>
            <a:ext cx="10515600" cy="4781917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571500" indent="-57150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None/>
            </a:pPr>
            <a:endParaRPr lang="en-US" dirty="0" smtClean="0"/>
          </a:p>
          <a:p>
            <a:pPr marL="571500" indent="-57150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6460" y="2039816"/>
          <a:ext cx="10949353" cy="4583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295"/>
                <a:gridCol w="3670529"/>
                <a:gridCol w="3670529"/>
              </a:tblGrid>
              <a:tr h="1069535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Nôm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luật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Chùm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 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4187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gốc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Đóng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góp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Nôm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luật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Gía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ý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chùm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Gía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dung: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IMG_4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95" y="386251"/>
            <a:ext cx="3711636" cy="6213841"/>
          </a:xfrm>
          <a:prstGeom prst="rect">
            <a:avLst/>
          </a:prstGeom>
          <a:noFill/>
        </p:spPr>
      </p:pic>
      <p:pic>
        <p:nvPicPr>
          <p:cNvPr id="1027" name="Picture 3" descr="C:\Users\Administrator\Downloads\IMG_49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7570" y="445476"/>
            <a:ext cx="4114799" cy="6060831"/>
          </a:xfrm>
          <a:prstGeom prst="rect">
            <a:avLst/>
          </a:prstGeom>
          <a:noFill/>
        </p:spPr>
      </p:pic>
      <p:pic>
        <p:nvPicPr>
          <p:cNvPr id="1028" name="Picture 4" descr="C:\Users\Administrator\Downloads\IMG_4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6184" y="468923"/>
            <a:ext cx="4325816" cy="61194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ownloads\IMG_4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308" y="644159"/>
            <a:ext cx="9296400" cy="62138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7185" y="434486"/>
          <a:ext cx="10515600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/>
              </a:tblGrid>
              <a:tr h="538529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Nôm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luật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vi-VN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3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Nguồn gốc, thời gian ra đời: </a:t>
                      </a:r>
                      <a:r>
                        <a:rPr lang="vi-VN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Thơ Nôm Đường luật được sáng tác theo thể Đường luật, hình thành vào khoảng thế kỷ XIII.</a:t>
                      </a:r>
                      <a:endParaRPr lang="en-US" sz="3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3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Bản chất thể loại: </a:t>
                      </a:r>
                      <a:r>
                        <a:rPr lang="vi-VN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Đây là thể thơ được Việt hoá từ thơ Đường luật, viết bằng chữ Nôm, có những sáng tạo, cách tân riêng</a:t>
                      </a:r>
                      <a:endParaRPr lang="en-US" sz="3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3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Những sáng tạo riêng: </a:t>
                      </a:r>
                      <a:r>
                        <a:rPr lang="vi-VN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rất đa dạng, phong phú về đề tài, cảm hứng, thi liệu, bút pháp, ngôn ngữ thơ.</a:t>
                      </a:r>
                      <a:endParaRPr lang="en-US" sz="3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3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Đóng góp của thơ Nôm Đường luật: </a:t>
                      </a:r>
                      <a:r>
                        <a:rPr lang="vi-VN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Tạo ra nhiều thành tựu lớn, góp phần quan trọng tạo nên diện mạo cho nền thơ ca Trung đại Việt Nam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IMG_49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5815" y="234462"/>
            <a:ext cx="9706708" cy="61546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4124" y="188742"/>
          <a:ext cx="11635154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5154"/>
              </a:tblGrid>
              <a:tr h="6904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sz="2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lang="en-US" sz="2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endParaRPr lang="en-US" sz="2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900" dirty="0"/>
                    </a:p>
                  </a:txBody>
                  <a:tcPr/>
                </a:tc>
              </a:tr>
              <a:tr h="5262489">
                <a:tc>
                  <a:txBody>
                    <a:bodyPr/>
                    <a:lstStyle/>
                    <a:p>
                      <a:r>
                        <a:rPr lang="vi-VN" sz="29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Quy mô, tính chất tập thơ: </a:t>
                      </a:r>
                      <a:r>
                        <a:rPr lang="vi-VN" sz="2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gồm 254 bài thơ</a:t>
                      </a:r>
                      <a:endParaRPr lang="en-US" sz="2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9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Giá trị nội dung: </a:t>
                      </a:r>
                      <a:r>
                        <a:rPr lang="vi-VN" sz="2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 hiện bức chân dung tinh thần của Nguyễn Trãi: </a:t>
                      </a:r>
                      <a:endParaRPr lang="en-US" sz="2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Người anh hùng với lý tưởng nhân nghĩa, yêu nước, thương dân.</a:t>
                      </a:r>
                      <a:endParaRPr lang="en-US" sz="2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Nhà thơ với tình yêu thiên nhiên, quê hương, đất nước, cuộc sống, con người… tha thiết.</a:t>
                      </a:r>
                      <a:endParaRPr lang="en-US" sz="2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9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Đặc sắc nghệ thuật:</a:t>
                      </a:r>
                      <a:endParaRPr lang="en-US" sz="2900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Sáng tạo thể thơ Nôm Đường luật: xen những câu lục ngôn trong thơ thất ngôn.</a:t>
                      </a:r>
                      <a:endParaRPr lang="en-US" sz="2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Ngôn ngữ, hình ảnh bình dị, mộc mạc mà vẫn giàu sức gợi hình, biểu cảm, tinh tế</a:t>
                      </a:r>
                      <a:r>
                        <a:rPr lang="en-US" sz="2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vi-VN" sz="29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Vị trí, ý nghĩa của tập thơ: </a:t>
                      </a:r>
                      <a:r>
                        <a:rPr lang="vi-VN" sz="2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 đỉnh cao của thơ Nôm Đường luật, đánh dấu bước khởi đầu đẹp đẽ của nền thơ ca tiếng Việt.</a:t>
                      </a:r>
                      <a:endParaRPr lang="en-US" sz="29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1465</Words>
  <Application>Microsoft Office PowerPoint</Application>
  <PresentationFormat>Custom</PresentationFormat>
  <Paragraphs>133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Chủ đề Office</vt:lpstr>
      <vt:lpstr>Slide 1</vt:lpstr>
      <vt:lpstr>Slide 2</vt:lpstr>
      <vt:lpstr>Slide 3</vt:lpstr>
      <vt:lpstr>HÌNH THÀNH KIẾN THỨC</vt:lpstr>
      <vt:lpstr>Slide 5</vt:lpstr>
      <vt:lpstr>Slide 6</vt:lpstr>
      <vt:lpstr>Slide 7</vt:lpstr>
      <vt:lpstr>Slide 8</vt:lpstr>
      <vt:lpstr>Slide 9</vt:lpstr>
      <vt:lpstr>Slide 10</vt:lpstr>
      <vt:lpstr>Slide 11</vt:lpstr>
      <vt:lpstr>II. Đọc-tìm hiểu chung về tác phẩm “Bảo kính cảnh giới” (Bài 43)</vt:lpstr>
      <vt:lpstr>III. Đọc-hiểu chi tiết văn bản 1. Bức tranh thiên nhiên, cuộc sống ngày hè</vt:lpstr>
      <vt:lpstr>b. Bức tranh thiên nhiên (Câu 2,3,4) Phiếu học tập số 2: </vt:lpstr>
      <vt:lpstr>Slide 15</vt:lpstr>
      <vt:lpstr>Slide 16</vt:lpstr>
      <vt:lpstr>LUYỆN TẬP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andongnhi</cp:lastModifiedBy>
  <cp:revision>66</cp:revision>
  <dcterms:created xsi:type="dcterms:W3CDTF">2022-11-17T05:21:39Z</dcterms:created>
  <dcterms:modified xsi:type="dcterms:W3CDTF">2024-01-30T00:05:22Z</dcterms:modified>
</cp:coreProperties>
</file>